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E1E3-1909-8E42-9AF8-39B4F65B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782894"/>
          </a:xfrm>
        </p:spPr>
        <p:txBody>
          <a:bodyPr/>
          <a:lstStyle/>
          <a:p>
            <a:r>
              <a:rPr lang="en-GB" sz="3200"/>
              <a:t>TOPIC : EMI CALCULATOR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E728-3E20-DF43-8408-5E4CA0CD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764" y="2654026"/>
            <a:ext cx="5362376" cy="2789380"/>
          </a:xfrm>
        </p:spPr>
        <p:txBody>
          <a:bodyPr>
            <a:normAutofit fontScale="25000" lnSpcReduction="20000"/>
          </a:bodyPr>
          <a:lstStyle/>
          <a:p>
            <a:r>
              <a:rPr lang="en-GB" sz="4900"/>
              <a:t>                                                        IDEA:One and Only source to calculate EMI’s </a:t>
            </a:r>
            <a:endParaRPr lang="en-GB" sz="4900" b="0" i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en-GB" sz="4900" b="0" i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GB" sz="4900" b="0" i="0">
                <a:solidFill>
                  <a:srgbClr val="333333"/>
                </a:solidFill>
                <a:effectLst/>
                <a:latin typeface="Open Sans"/>
              </a:rPr>
              <a:t>It’s</a:t>
            </a:r>
            <a:r>
              <a:rPr lang="en-GB" sz="4400" b="0" i="0">
                <a:solidFill>
                  <a:srgbClr val="333333"/>
                </a:solidFill>
                <a:effectLst/>
                <a:latin typeface="Open Sans"/>
              </a:rPr>
              <a:t> an EMI world. Whenever we talk about loans, the first thing that crosses the mind is loan EMI calculation. The abbreviation, EMI stands for Equated Monthly Installment.</a:t>
            </a:r>
          </a:p>
          <a:p>
            <a:pPr fontAlgn="base"/>
            <a:r>
              <a:rPr lang="en-GB" sz="4400" b="0" i="0">
                <a:solidFill>
                  <a:srgbClr val="333333"/>
                </a:solidFill>
                <a:effectLst/>
                <a:latin typeface="Open Sans"/>
              </a:rPr>
              <a:t>An equated monthly installment (loan EMI calculation) is the sum that the loan borrower pays every month to repay the money borrowed on a particular date in each calendar month.</a:t>
            </a:r>
          </a:p>
          <a:p>
            <a:pPr fontAlgn="base"/>
            <a:r>
              <a:rPr lang="en-GB" sz="4400" b="0" i="0">
                <a:solidFill>
                  <a:srgbClr val="333333"/>
                </a:solidFill>
                <a:effectLst/>
                <a:latin typeface="Open Sans"/>
              </a:rPr>
              <a:t>The loan amount along with the accrued interest is divided equally over a period which is the loan tenure. The number of loan EMIs is equal to the number of months in the loan repayment tenure.</a:t>
            </a:r>
          </a:p>
          <a:p>
            <a:pPr fontAlgn="base"/>
            <a:r>
              <a:rPr lang="en-GB" sz="4400" b="0" i="0">
                <a:solidFill>
                  <a:srgbClr val="333333"/>
                </a:solidFill>
                <a:effectLst/>
                <a:latin typeface="Open Sans"/>
              </a:rPr>
              <a:t>Formerly, a limited range of products, says personal loans or home loans, and alike loan products were available on EMI. But now the scenario has completely changed. The E-commerce world has now so much to offer.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EFEABA-0A28-BC4F-A9F0-04A2D957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07" y="3076330"/>
            <a:ext cx="1450992" cy="19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90C5-91EE-704B-84D7-3398DF42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4407"/>
            <a:ext cx="9601196" cy="1303867"/>
          </a:xfrm>
        </p:spPr>
        <p:txBody>
          <a:bodyPr>
            <a:normAutofit/>
          </a:bodyPr>
          <a:lstStyle/>
          <a:p>
            <a:r>
              <a:rPr lang="en-GB" sz="3200"/>
              <a:t>EMI CALCULATOR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EB7-9827-1A42-B83C-9495634A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08274"/>
            <a:ext cx="6365884" cy="4067594"/>
          </a:xfrm>
        </p:spPr>
        <p:txBody>
          <a:bodyPr>
            <a:normAutofit lnSpcReduction="10000"/>
          </a:bodyPr>
          <a:lstStyle/>
          <a:p>
            <a:r>
              <a:rPr lang="en-GB"/>
              <a:t>Calculate equated monthly installment EMI for home loan ,car loan , housing loan .Use EMI calculator to calculate monthly EMI’s on the basis of loan amount and interest rate.</a:t>
            </a:r>
          </a:p>
          <a:p>
            <a:r>
              <a:rPr lang="en-GB"/>
              <a:t>  EMI acronym for Equated monthly installment plays a crucial role in getting a home loan.It is the amount a customer pays every month to the bank or any other financial institutions.</a:t>
            </a:r>
          </a:p>
          <a:p>
            <a:r>
              <a:rPr lang="en-GB"/>
              <a:t>This amount is borne by the customer till the time the loan amount bis not completely paid off.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B3E677-D88C-404F-96EF-915F21E1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53" y="2884040"/>
            <a:ext cx="3255601" cy="16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79A9-C8F8-7149-A9CF-8956A602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EMI CALCULATOR’S ESSENTIALS 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9D3F-E011-064F-84E8-9CD3DE34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51983" cy="3318936"/>
          </a:xfrm>
        </p:spPr>
        <p:txBody>
          <a:bodyPr/>
          <a:lstStyle/>
          <a:p>
            <a:r>
              <a:rPr lang="en-GB"/>
              <a:t>It comprises two essential amounts to be paid: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Principal loan amount and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Interest amount </a:t>
            </a:r>
          </a:p>
          <a:p>
            <a:pPr lvl="1"/>
            <a:r>
              <a:rPr lang="en-GB"/>
              <a:t>These are the amounts payable to the bank or financial institution every month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6D5DE0-322F-3743-8C8F-C47C9502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932" y="2735414"/>
            <a:ext cx="3341474" cy="24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D00C-3CF3-354A-A3C4-F6725841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How are EMI’S Calculated ?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9072-88A9-FD41-A353-FB0E43DA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082787" cy="3318936"/>
          </a:xfrm>
        </p:spPr>
        <p:txBody>
          <a:bodyPr/>
          <a:lstStyle/>
          <a:p>
            <a:r>
              <a:rPr lang="en-GB"/>
              <a:t>A loan tenure for the Longer time say for a maximum period of 30 years helps in cutting down the EMI’s.Its extremely important that you have a sound knowledge of the amount that you need to pay every month towards your EMI.However to get the best estimate you are likely to bear towards EMI’s using a home calculator will be the best.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00406A-A78A-CC4B-810C-0601F396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63" y="2787650"/>
            <a:ext cx="294716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F733-A76A-6B4D-8FDA-2DDC9CE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57992"/>
          </a:xfrm>
        </p:spPr>
        <p:txBody>
          <a:bodyPr>
            <a:normAutofit/>
          </a:bodyPr>
          <a:lstStyle/>
          <a:p>
            <a:r>
              <a:rPr lang="en-GB" sz="3200"/>
              <a:t>HOW AN EMI CALCULATOR WORKS ?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7253-BB7A-9947-A63B-4132544E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17059"/>
            <a:ext cx="6224335" cy="3858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0" i="0">
                <a:solidFill>
                  <a:srgbClr val="666666"/>
                </a:solidFill>
                <a:effectLst/>
                <a:latin typeface="Open Sans"/>
              </a:rPr>
              <a:t>LOAN AMOUNT </a:t>
            </a:r>
          </a:p>
          <a:p>
            <a:r>
              <a:rPr lang="en-GB" b="0" i="0">
                <a:solidFill>
                  <a:srgbClr val="666666"/>
                </a:solidFill>
                <a:effectLst/>
                <a:latin typeface="Open Sans"/>
              </a:rPr>
              <a:t>The loan principal or the actual amount borrowed as a loan for purchasing the house, car, or any other requirement. This loan amount depends upon a number of factors related to the loan applicant and the cost of the purchase</a:t>
            </a:r>
          </a:p>
          <a:p>
            <a:pPr marL="0" indent="0">
              <a:buNone/>
            </a:pPr>
            <a:r>
              <a:rPr lang="en-GB">
                <a:solidFill>
                  <a:srgbClr val="666666"/>
                </a:solidFill>
                <a:latin typeface="Open Sans"/>
              </a:rPr>
              <a:t>TENURE OF THE LOAN </a:t>
            </a:r>
          </a:p>
          <a:p>
            <a:r>
              <a:rPr lang="en-GB" b="0" i="0">
                <a:solidFill>
                  <a:srgbClr val="666666"/>
                </a:solidFill>
                <a:effectLst/>
                <a:latin typeface="Open Sans"/>
              </a:rPr>
              <a:t>For example, personal loans are shorter tenure loans up to a maximum of 5 years whereas home loans are longer tenure loans which can go up to a maximum of 25-30 years. The longer the tenure of the loan, the more will be the interest that you will have to pay and thus higher will be the EMIs.</a:t>
            </a:r>
          </a:p>
          <a:p>
            <a:pPr marL="0" indent="0">
              <a:buNone/>
            </a:pPr>
            <a:r>
              <a:rPr lang="en-GB">
                <a:solidFill>
                  <a:srgbClr val="666666"/>
                </a:solidFill>
                <a:latin typeface="Open Sans"/>
              </a:rPr>
              <a:t> </a:t>
            </a:r>
            <a:r>
              <a:rPr lang="en-GB" b="0" i="0">
                <a:solidFill>
                  <a:srgbClr val="666666"/>
                </a:solidFill>
                <a:effectLst/>
                <a:latin typeface="Open Sans"/>
              </a:rPr>
              <a:t>INTEREST AMOUNT </a:t>
            </a:r>
          </a:p>
          <a:p>
            <a:pPr marL="0" indent="0">
              <a:buNone/>
            </a:pPr>
            <a:r>
              <a:rPr lang="en-GB">
                <a:solidFill>
                  <a:srgbClr val="666666"/>
                </a:solidFill>
                <a:latin typeface="Open Sans"/>
              </a:rPr>
              <a:t>.     </a:t>
            </a:r>
            <a:r>
              <a:rPr lang="en-GB" b="0" i="0">
                <a:solidFill>
                  <a:srgbClr val="666666"/>
                </a:solidFill>
                <a:effectLst/>
                <a:latin typeface="Open Sans"/>
              </a:rPr>
              <a:t>It is the rate at which the interest is charged on the amount lent to the borrower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D75642-B627-714E-8A55-4817A7DF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37" y="2752151"/>
            <a:ext cx="3487389" cy="23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D93B-9E13-4248-B384-C701E71E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TECHNOLOGY STACK</a:t>
            </a:r>
            <a:r>
              <a:rPr lang="en-GB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E773-FE55-F040-9878-177DC682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HTML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US"/>
              <a:t>CSS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JavaScript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11DDA-44ED-5F4C-843D-498A0B2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03773"/>
            <a:ext cx="9601196" cy="1303867"/>
          </a:xfrm>
        </p:spPr>
        <p:txBody>
          <a:bodyPr>
            <a:normAutofit/>
          </a:bodyPr>
          <a:lstStyle/>
          <a:p>
            <a:r>
              <a:rPr lang="en-GB" sz="4800" b="1"/>
              <a:t>Thank you ! 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0385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TOPIC : EMI CALCULATOR</vt:lpstr>
      <vt:lpstr>EMI CALCULATOR </vt:lpstr>
      <vt:lpstr>EMI CALCULATOR’S ESSENTIALS  </vt:lpstr>
      <vt:lpstr>How are EMI’S Calculated ?</vt:lpstr>
      <vt:lpstr>HOW AN EMI CALCULATOR WORKS ? </vt:lpstr>
      <vt:lpstr>TECHNOLOGY STACK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6</cp:revision>
  <dcterms:created xsi:type="dcterms:W3CDTF">2021-02-25T16:46:12Z</dcterms:created>
  <dcterms:modified xsi:type="dcterms:W3CDTF">2021-02-25T18:00:17Z</dcterms:modified>
</cp:coreProperties>
</file>