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7" r:id="rId2"/>
    <p:sldId id="258" r:id="rId3"/>
    <p:sldId id="259" r:id="rId4"/>
    <p:sldId id="260"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35A2E15C-8B50-4237-AA07-F3BAAC595C90}" type="datetimeFigureOut">
              <a:rPr lang="en-US" smtClean="0"/>
              <a:t>2/24/2021</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FA59A31F-1169-4D48-8AA4-9CE5D2AF0564}"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A2E15C-8B50-4237-AA07-F3BAAC595C90}"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59A31F-1169-4D48-8AA4-9CE5D2AF056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A2E15C-8B50-4237-AA07-F3BAAC595C90}"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59A31F-1169-4D48-8AA4-9CE5D2AF0564}"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5A2E15C-8B50-4237-AA07-F3BAAC595C90}" type="datetimeFigureOut">
              <a:rPr lang="en-US" smtClean="0"/>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59A31F-1169-4D48-8AA4-9CE5D2AF0564}"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35A2E15C-8B50-4237-AA07-F3BAAC595C90}" type="datetimeFigureOut">
              <a:rPr lang="en-US" smtClean="0"/>
              <a:t>2/24/2021</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FA59A31F-1169-4D48-8AA4-9CE5D2AF0564}"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5A2E15C-8B50-4237-AA07-F3BAAC595C90}" type="datetimeFigureOut">
              <a:rPr lang="en-US" smtClean="0"/>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59A31F-1169-4D48-8AA4-9CE5D2AF0564}"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5A2E15C-8B50-4237-AA07-F3BAAC595C90}" type="datetimeFigureOut">
              <a:rPr lang="en-US" smtClean="0"/>
              <a:t>2/24/2021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59A31F-1169-4D48-8AA4-9CE5D2AF0564}"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5A2E15C-8B50-4237-AA07-F3BAAC595C90}" type="datetimeFigureOut">
              <a:rPr lang="en-US" smtClean="0"/>
              <a:t>2/24/2021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59A31F-1169-4D48-8AA4-9CE5D2AF0564}"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A2E15C-8B50-4237-AA07-F3BAAC595C90}" type="datetimeFigureOut">
              <a:rPr lang="en-US" smtClean="0"/>
              <a:t>2/24/2021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59A31F-1169-4D48-8AA4-9CE5D2AF0564}"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5A2E15C-8B50-4237-AA07-F3BAAC595C90}" type="datetimeFigureOut">
              <a:rPr lang="en-US" smtClean="0"/>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59A31F-1169-4D48-8AA4-9CE5D2AF0564}"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5A2E15C-8B50-4237-AA07-F3BAAC595C90}" type="datetimeFigureOut">
              <a:rPr lang="en-US" smtClean="0"/>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59A31F-1169-4D48-8AA4-9CE5D2AF0564}"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35A2E15C-8B50-4237-AA07-F3BAAC595C90}" type="datetimeFigureOut">
              <a:rPr lang="en-US" smtClean="0"/>
              <a:t>2/24/2021</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A59A31F-1169-4D48-8AA4-9CE5D2AF0564}"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a:t>
            </a:r>
            <a:endParaRPr lang="en-US" dirty="0"/>
          </a:p>
        </p:txBody>
      </p:sp>
      <p:sp>
        <p:nvSpPr>
          <p:cNvPr id="3" name="Content Placeholder 2"/>
          <p:cNvSpPr>
            <a:spLocks noGrp="1"/>
          </p:cNvSpPr>
          <p:nvPr>
            <p:ph sz="quarter" idx="1"/>
          </p:nvPr>
        </p:nvSpPr>
        <p:spPr/>
        <p:txBody>
          <a:bodyPr/>
          <a:lstStyle/>
          <a:p>
            <a:pPr>
              <a:buNone/>
            </a:pPr>
            <a:r>
              <a:rPr lang="en-US" dirty="0" smtClean="0"/>
              <a:t>              The objective of our clock is to implement all the basic features of digital clock which we find in our daily life routine and coordinate different images according to the time settings which make it quite interesting . It is an interactive clock. The features like automatic clock setting , wake time and nap time settings </a:t>
            </a:r>
            <a:r>
              <a:rPr lang="en-US" dirty="0" err="1" smtClean="0"/>
              <a:t>ie</a:t>
            </a:r>
            <a:r>
              <a:rPr lang="en-US" dirty="0" smtClean="0"/>
              <a:t>. sleep alarm capabilities along with the changes in the images according to different time. For example</a:t>
            </a:r>
            <a:r>
              <a:rPr lang="en-US" dirty="0" smtClean="0"/>
              <a:t>, </a:t>
            </a:r>
            <a:r>
              <a:rPr lang="en-US" dirty="0" smtClean="0"/>
              <a:t>we </a:t>
            </a:r>
            <a:r>
              <a:rPr lang="en-US" dirty="0" smtClean="0"/>
              <a:t>can see the image changes automatically by changing the time for </a:t>
            </a:r>
            <a:r>
              <a:rPr lang="en-US" dirty="0" smtClean="0"/>
              <a:t>naptime</a:t>
            </a:r>
            <a:r>
              <a:rPr lang="en-US" dirty="0"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STACK :</a:t>
            </a:r>
            <a:endParaRPr lang="en-US" dirty="0"/>
          </a:p>
        </p:txBody>
      </p:sp>
      <p:sp>
        <p:nvSpPr>
          <p:cNvPr id="3" name="Content Placeholder 2"/>
          <p:cNvSpPr>
            <a:spLocks noGrp="1"/>
          </p:cNvSpPr>
          <p:nvPr>
            <p:ph sz="quarter" idx="1"/>
          </p:nvPr>
        </p:nvSpPr>
        <p:spPr/>
        <p:txBody>
          <a:bodyPr/>
          <a:lstStyle/>
          <a:p>
            <a:pPr>
              <a:buNone/>
            </a:pPr>
            <a:r>
              <a:rPr lang="en-US" dirty="0" smtClean="0"/>
              <a:t>FRONT END :</a:t>
            </a:r>
          </a:p>
          <a:p>
            <a:r>
              <a:rPr lang="en-US" dirty="0" smtClean="0"/>
              <a:t>HTML</a:t>
            </a:r>
          </a:p>
          <a:p>
            <a:r>
              <a:rPr lang="en-US" dirty="0" smtClean="0"/>
              <a:t>CSS</a:t>
            </a:r>
          </a:p>
          <a:p>
            <a:r>
              <a:rPr lang="en-US" dirty="0" smtClean="0"/>
              <a:t>JAVASCRIPT</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t>
            </a:r>
            <a:endParaRPr lang="en-US" dirty="0"/>
          </a:p>
        </p:txBody>
      </p:sp>
      <p:sp>
        <p:nvSpPr>
          <p:cNvPr id="3" name="Content Placeholder 2"/>
          <p:cNvSpPr>
            <a:spLocks noGrp="1"/>
          </p:cNvSpPr>
          <p:nvPr>
            <p:ph sz="quarter" idx="1"/>
          </p:nvPr>
        </p:nvSpPr>
        <p:spPr/>
        <p:txBody>
          <a:bodyPr/>
          <a:lstStyle/>
          <a:p>
            <a:pPr>
              <a:buNone/>
            </a:pPr>
            <a:r>
              <a:rPr lang="en-US" dirty="0" smtClean="0"/>
              <a:t>              </a:t>
            </a:r>
            <a:r>
              <a:rPr lang="en-US" dirty="0" smtClean="0"/>
              <a:t> </a:t>
            </a:r>
            <a:r>
              <a:rPr lang="en-US" dirty="0" smtClean="0"/>
              <a:t>In this project , it is </a:t>
            </a:r>
            <a:r>
              <a:rPr lang="en-US" dirty="0" smtClean="0"/>
              <a:t>possible to coordinate the </a:t>
            </a:r>
            <a:r>
              <a:rPr lang="en-US" dirty="0" smtClean="0"/>
              <a:t>different cat </a:t>
            </a:r>
            <a:r>
              <a:rPr lang="en-US" dirty="0" smtClean="0"/>
              <a:t>images with set times picked by the user or by pushing the “Party </a:t>
            </a:r>
            <a:r>
              <a:rPr lang="en-US" dirty="0" smtClean="0"/>
              <a:t>Time ” </a:t>
            </a:r>
            <a:r>
              <a:rPr lang="en-US" dirty="0" smtClean="0"/>
              <a:t>button</a:t>
            </a:r>
            <a:r>
              <a:rPr lang="en-US" dirty="0" smtClean="0"/>
              <a:t>. The digital clock runs automatically rather than using a manual settings which may cause errors. The digital clock </a:t>
            </a:r>
            <a:r>
              <a:rPr lang="en-US" dirty="0" err="1" smtClean="0"/>
              <a:t>dispalys</a:t>
            </a:r>
            <a:r>
              <a:rPr lang="en-US" dirty="0" smtClean="0"/>
              <a:t> time in hours, minutes and seconds format. According to the time in digital clock the cat images changes along with its captions. By setting the wake time and nap time or by pushing the “Party Time” , the user is able to get a warning sign denoting whether the party is started or ended.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DEPENDENCIES:</a:t>
            </a:r>
            <a:endParaRPr lang="en-US" dirty="0"/>
          </a:p>
        </p:txBody>
      </p:sp>
      <p:sp>
        <p:nvSpPr>
          <p:cNvPr id="3" name="Content Placeholder 2"/>
          <p:cNvSpPr>
            <a:spLocks noGrp="1"/>
          </p:cNvSpPr>
          <p:nvPr>
            <p:ph sz="quarter" idx="1"/>
          </p:nvPr>
        </p:nvSpPr>
        <p:spPr/>
        <p:txBody>
          <a:bodyPr/>
          <a:lstStyle/>
          <a:p>
            <a:r>
              <a:rPr lang="en-US" dirty="0" smtClean="0"/>
              <a:t>jQuery.js (Java </a:t>
            </a:r>
            <a:r>
              <a:rPr lang="en-US" dirty="0" err="1" smtClean="0"/>
              <a:t>Sript</a:t>
            </a:r>
            <a:r>
              <a:rPr lang="en-US" dirty="0" smtClean="0"/>
              <a:t>)</a:t>
            </a:r>
          </a:p>
          <a:p>
            <a:pPr>
              <a:buNone/>
            </a:pPr>
            <a:r>
              <a:rPr lang="en-US" dirty="0" smtClean="0"/>
              <a:t>Compatible browsers :</a:t>
            </a:r>
          </a:p>
          <a:p>
            <a:pPr>
              <a:buFont typeface="Wingdings" pitchFamily="2" charset="2"/>
              <a:buChar char="Ø"/>
            </a:pPr>
            <a:r>
              <a:rPr lang="en-US" dirty="0" smtClean="0"/>
              <a:t>Chrome</a:t>
            </a:r>
          </a:p>
          <a:p>
            <a:pPr>
              <a:buFont typeface="Wingdings" pitchFamily="2" charset="2"/>
              <a:buChar char="Ø"/>
            </a:pPr>
            <a:r>
              <a:rPr lang="en-US" dirty="0" smtClean="0"/>
              <a:t>Mozilla</a:t>
            </a:r>
          </a:p>
          <a:p>
            <a:pPr>
              <a:buFont typeface="Wingdings" pitchFamily="2" charset="2"/>
              <a:buChar char="Ø"/>
            </a:pPr>
            <a:r>
              <a:rPr lang="en-US" dirty="0" smtClean="0"/>
              <a:t>Node.js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STOPPER:</a:t>
            </a:r>
            <a:endParaRPr lang="en-US" dirty="0"/>
          </a:p>
        </p:txBody>
      </p:sp>
      <p:sp>
        <p:nvSpPr>
          <p:cNvPr id="3" name="Content Placeholder 2"/>
          <p:cNvSpPr>
            <a:spLocks noGrp="1"/>
          </p:cNvSpPr>
          <p:nvPr>
            <p:ph sz="quarter" idx="1"/>
          </p:nvPr>
        </p:nvSpPr>
        <p:spPr/>
        <p:txBody>
          <a:bodyPr/>
          <a:lstStyle/>
          <a:p>
            <a:pPr>
              <a:buNone/>
            </a:pPr>
            <a:r>
              <a:rPr lang="en-US" dirty="0" smtClean="0"/>
              <a:t>              This application will be set </a:t>
            </a:r>
            <a:r>
              <a:rPr lang="en-US" smtClean="0"/>
              <a:t>as a perfect </a:t>
            </a:r>
            <a:r>
              <a:rPr lang="en-US" dirty="0" smtClean="0"/>
              <a:t>example for responsive digital clock.</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TotalTime>
  <Words>137</Words>
  <Application>Microsoft Office PowerPoint</Application>
  <PresentationFormat>On-screen Show (4:3)</PresentationFormat>
  <Paragraphs>17</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Origin</vt:lpstr>
      <vt:lpstr>IDEA:</vt:lpstr>
      <vt:lpstr>TECHNOLOGY STACK :</vt:lpstr>
      <vt:lpstr>USE CASE :</vt:lpstr>
      <vt:lpstr>DEPENDENCIES:</vt:lpstr>
      <vt:lpstr>STOPPER: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dc:title>
  <dc:creator>admin</dc:creator>
  <cp:lastModifiedBy>admin</cp:lastModifiedBy>
  <cp:revision>5</cp:revision>
  <dcterms:created xsi:type="dcterms:W3CDTF">2021-02-24T15:49:20Z</dcterms:created>
  <dcterms:modified xsi:type="dcterms:W3CDTF">2021-02-24T16:37:53Z</dcterms:modified>
</cp:coreProperties>
</file>