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11B-7702-4F52-B614-7EC233390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937557-BA2C-4248-B987-ADC0140D6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036A18-DE92-4224-8779-1F9F783A67AD}"/>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5" name="Footer Placeholder 4">
            <a:extLst>
              <a:ext uri="{FF2B5EF4-FFF2-40B4-BE49-F238E27FC236}">
                <a16:creationId xmlns:a16="http://schemas.microsoft.com/office/drawing/2014/main" id="{378E3477-0ADE-4693-B2A2-B12F87C0A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F534F-EEA5-4BCC-BCD7-35E9702ED643}"/>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39305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0F58-8A76-4549-8546-FBF4AF68BE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06D6C5-B63D-4BE4-8B27-DE62638114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B1402-0180-4CF8-B1F9-486A61A0F6D6}"/>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5" name="Footer Placeholder 4">
            <a:extLst>
              <a:ext uri="{FF2B5EF4-FFF2-40B4-BE49-F238E27FC236}">
                <a16:creationId xmlns:a16="http://schemas.microsoft.com/office/drawing/2014/main" id="{7725AECC-B857-49C3-9943-B51AD59E2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8A51F-9DDE-4E80-BBB0-7650BCD11098}"/>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405971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1BB5D-FE5A-45F8-AFF1-DCA5B129F7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648EC-803B-40FF-AF5D-2CE7FF47F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9688CA-7F67-40E1-8C23-BD1B314EFF50}"/>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5" name="Footer Placeholder 4">
            <a:extLst>
              <a:ext uri="{FF2B5EF4-FFF2-40B4-BE49-F238E27FC236}">
                <a16:creationId xmlns:a16="http://schemas.microsoft.com/office/drawing/2014/main" id="{376A1A21-5A76-4715-B6CF-C8E69061C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DB57A-6DAF-4818-AACE-8393DBD52CDC}"/>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370578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1028-4FAF-4EB4-BBE3-B3C117491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F450E-6A36-4EB0-8CBC-44E59D09AC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FF558-EDA9-4D3C-A6F3-B0AB457E9826}"/>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5" name="Footer Placeholder 4">
            <a:extLst>
              <a:ext uri="{FF2B5EF4-FFF2-40B4-BE49-F238E27FC236}">
                <a16:creationId xmlns:a16="http://schemas.microsoft.com/office/drawing/2014/main" id="{024956FD-B896-4637-92DC-0BC7C7C0B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4C724-46BF-4AA3-87A2-1C054690F36E}"/>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46602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217E-7734-45F2-B447-DDAAF60C2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40A793-456C-40AF-92A2-EEDEE292E2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E38C5-5C88-44EA-9F6B-226982FD0E69}"/>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5" name="Footer Placeholder 4">
            <a:extLst>
              <a:ext uri="{FF2B5EF4-FFF2-40B4-BE49-F238E27FC236}">
                <a16:creationId xmlns:a16="http://schemas.microsoft.com/office/drawing/2014/main" id="{32F1891E-230F-4001-B730-3C8475166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4E245D-9A2F-4DAB-AF08-5C4D668333F0}"/>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42890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A920-388C-44EF-AE19-84974D64E4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37195A-06D6-4508-93AF-8EEEBA6DB3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B6D2E5-E7BF-49F2-8C8E-2619A61510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A9073F-F7B7-40AB-A063-1DD0A6B932CA}"/>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6" name="Footer Placeholder 5">
            <a:extLst>
              <a:ext uri="{FF2B5EF4-FFF2-40B4-BE49-F238E27FC236}">
                <a16:creationId xmlns:a16="http://schemas.microsoft.com/office/drawing/2014/main" id="{0EF31435-E6D8-425A-9776-8F8308266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FA796B-FC15-444B-A95A-A962F9FBF906}"/>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421869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C572-6B2C-407D-A242-D5696E8E77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EC078B-D46C-4543-BECA-DEF2AAB85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5E1B5-5599-4E12-82F6-1E35F13EF4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BBD1D3-0519-4DD4-97B4-9AE6AAFDC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7B996-D6F5-4AE2-B828-24ECCD8876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48E30D-FAB4-4C77-9207-2A55C9379C35}"/>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8" name="Footer Placeholder 7">
            <a:extLst>
              <a:ext uri="{FF2B5EF4-FFF2-40B4-BE49-F238E27FC236}">
                <a16:creationId xmlns:a16="http://schemas.microsoft.com/office/drawing/2014/main" id="{2F176FE7-877B-4584-BF3C-0C728A192E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D3542F-856A-41D7-B428-EB7E405D9A70}"/>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22611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61D3-3527-4DC9-91D9-B32BCB2029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9087EB-BCB3-404A-826C-108931AFB716}"/>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4" name="Footer Placeholder 3">
            <a:extLst>
              <a:ext uri="{FF2B5EF4-FFF2-40B4-BE49-F238E27FC236}">
                <a16:creationId xmlns:a16="http://schemas.microsoft.com/office/drawing/2014/main" id="{2CB3F0A3-FFEF-4704-9B3B-DA741F8294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C1BC24-2BE4-45EB-B963-4266389B534E}"/>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184446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538CC-7CCE-47ED-B350-A48B620F0918}"/>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3" name="Footer Placeholder 2">
            <a:extLst>
              <a:ext uri="{FF2B5EF4-FFF2-40B4-BE49-F238E27FC236}">
                <a16:creationId xmlns:a16="http://schemas.microsoft.com/office/drawing/2014/main" id="{147615E5-66F9-47C6-89B2-913E8377D6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19B07F-99D8-490A-830A-CC09217A584F}"/>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219573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9E51-F21E-4310-8285-D1F7C5D2A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95DB67-86E8-4303-9239-FBDD20058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60DC10-4F52-409D-ACE8-BD648F663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0B980-24A3-4088-AE55-74623330626C}"/>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6" name="Footer Placeholder 5">
            <a:extLst>
              <a:ext uri="{FF2B5EF4-FFF2-40B4-BE49-F238E27FC236}">
                <a16:creationId xmlns:a16="http://schemas.microsoft.com/office/drawing/2014/main" id="{3B3B6E7B-689E-4D3E-B43A-94D90D2EE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57992-BB50-4B31-AC1A-7D970BB7F0C4}"/>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138230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11DE-4922-4A80-BC0E-70ABED02D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37C2CC-BD64-41B3-9760-A21154374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89F2F6-A8C1-44AA-AE4F-04EEBCB4B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9E52F-1214-427C-A98D-AE3213E69CAC}"/>
              </a:ext>
            </a:extLst>
          </p:cNvPr>
          <p:cNvSpPr>
            <a:spLocks noGrp="1"/>
          </p:cNvSpPr>
          <p:nvPr>
            <p:ph type="dt" sz="half" idx="10"/>
          </p:nvPr>
        </p:nvSpPr>
        <p:spPr/>
        <p:txBody>
          <a:bodyPr/>
          <a:lstStyle/>
          <a:p>
            <a:fld id="{0A0A4FA2-F7DA-43CA-9A5C-A339CF3D8BAD}" type="datetimeFigureOut">
              <a:rPr lang="en-IN" smtClean="0"/>
              <a:t>25-02-2021</a:t>
            </a:fld>
            <a:endParaRPr lang="en-IN"/>
          </a:p>
        </p:txBody>
      </p:sp>
      <p:sp>
        <p:nvSpPr>
          <p:cNvPr id="6" name="Footer Placeholder 5">
            <a:extLst>
              <a:ext uri="{FF2B5EF4-FFF2-40B4-BE49-F238E27FC236}">
                <a16:creationId xmlns:a16="http://schemas.microsoft.com/office/drawing/2014/main" id="{26A7BE6A-B060-4139-BDA7-3E92102DC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270A73-8E8B-421F-BA96-EF4DF7DAB562}"/>
              </a:ext>
            </a:extLst>
          </p:cNvPr>
          <p:cNvSpPr>
            <a:spLocks noGrp="1"/>
          </p:cNvSpPr>
          <p:nvPr>
            <p:ph type="sldNum" sz="quarter" idx="12"/>
          </p:nvPr>
        </p:nvSpPr>
        <p:spPr/>
        <p:txBody>
          <a:bodyPr/>
          <a:lstStyle/>
          <a:p>
            <a:fld id="{340FE995-BC50-4C25-B3F1-BC8CDFA80DD4}" type="slidenum">
              <a:rPr lang="en-IN" smtClean="0"/>
              <a:t>‹#›</a:t>
            </a:fld>
            <a:endParaRPr lang="en-IN"/>
          </a:p>
        </p:txBody>
      </p:sp>
    </p:spTree>
    <p:extLst>
      <p:ext uri="{BB962C8B-B14F-4D97-AF65-F5344CB8AC3E}">
        <p14:creationId xmlns:p14="http://schemas.microsoft.com/office/powerpoint/2010/main" val="350754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F435-C3A1-4F10-9D93-BF7861CE1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E059EE-81F8-44AF-A0D2-D45570FB5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A38C4-DA35-4B41-AB3E-3D412E30D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A4FA2-F7DA-43CA-9A5C-A339CF3D8BAD}" type="datetimeFigureOut">
              <a:rPr lang="en-IN" smtClean="0"/>
              <a:t>25-02-2021</a:t>
            </a:fld>
            <a:endParaRPr lang="en-IN"/>
          </a:p>
        </p:txBody>
      </p:sp>
      <p:sp>
        <p:nvSpPr>
          <p:cNvPr id="5" name="Footer Placeholder 4">
            <a:extLst>
              <a:ext uri="{FF2B5EF4-FFF2-40B4-BE49-F238E27FC236}">
                <a16:creationId xmlns:a16="http://schemas.microsoft.com/office/drawing/2014/main" id="{E5BC93E9-A0FA-447A-B488-3FF526633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20CF95-34E1-4082-8CAA-188FFC413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FE995-BC50-4C25-B3F1-BC8CDFA80DD4}" type="slidenum">
              <a:rPr lang="en-IN" smtClean="0"/>
              <a:t>‹#›</a:t>
            </a:fld>
            <a:endParaRPr lang="en-IN"/>
          </a:p>
        </p:txBody>
      </p:sp>
    </p:spTree>
    <p:extLst>
      <p:ext uri="{BB962C8B-B14F-4D97-AF65-F5344CB8AC3E}">
        <p14:creationId xmlns:p14="http://schemas.microsoft.com/office/powerpoint/2010/main" val="23034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2E39-78A2-4835-9E9A-9363E115857E}"/>
              </a:ext>
            </a:extLst>
          </p:cNvPr>
          <p:cNvSpPr>
            <a:spLocks noGrp="1"/>
          </p:cNvSpPr>
          <p:nvPr>
            <p:ph type="ctrTitle"/>
          </p:nvPr>
        </p:nvSpPr>
        <p:spPr>
          <a:xfrm>
            <a:off x="344557" y="311427"/>
            <a:ext cx="11555895" cy="914400"/>
          </a:xfrm>
        </p:spPr>
        <p:txBody>
          <a:bodyPr>
            <a:normAutofit/>
          </a:bodyPr>
          <a:lstStyle/>
          <a:p>
            <a:r>
              <a:rPr lang="en-IN" dirty="0"/>
              <a:t>Education Website</a:t>
            </a:r>
          </a:p>
        </p:txBody>
      </p:sp>
      <p:sp>
        <p:nvSpPr>
          <p:cNvPr id="3" name="Subtitle 2">
            <a:extLst>
              <a:ext uri="{FF2B5EF4-FFF2-40B4-BE49-F238E27FC236}">
                <a16:creationId xmlns:a16="http://schemas.microsoft.com/office/drawing/2014/main" id="{65FCFD27-B4A1-476F-B7CF-9D588428F5A4}"/>
              </a:ext>
            </a:extLst>
          </p:cNvPr>
          <p:cNvSpPr>
            <a:spLocks noGrp="1"/>
          </p:cNvSpPr>
          <p:nvPr>
            <p:ph type="subTitle" idx="1"/>
          </p:nvPr>
        </p:nvSpPr>
        <p:spPr>
          <a:xfrm>
            <a:off x="344557" y="1537252"/>
            <a:ext cx="11555895" cy="4969564"/>
          </a:xfrm>
        </p:spPr>
        <p:txBody>
          <a:bodyPr/>
          <a:lstStyle/>
          <a:p>
            <a:pPr algn="l"/>
            <a:r>
              <a:rPr lang="en-IN" b="1" dirty="0"/>
              <a:t>IDEA :</a:t>
            </a:r>
          </a:p>
          <a:p>
            <a:pPr algn="l"/>
            <a:r>
              <a:rPr lang="en-IN" dirty="0"/>
              <a:t>           An Educational Website is more important in these days due to the pandemic situation in all over the world. To gain knowledge we need a source and now here this is the best source we are providing. This website is designed in a user friendly way , so that everyone can easily understand the contents. The content is explained with visual learning system with help of top professors. The website is  ISO registered and certificates are been provided.  It's less of costs compared to other websites. The courses are having lifetime access once </a:t>
            </a:r>
            <a:r>
              <a:rPr lang="en-IN" dirty="0" err="1"/>
              <a:t>registered.Even</a:t>
            </a:r>
            <a:r>
              <a:rPr lang="en-IN" dirty="0"/>
              <a:t> there are special offers and discounts for a specified category, even they can get a free access to the courses. But the only one is that free users will not get certificates for the courses </a:t>
            </a:r>
            <a:r>
              <a:rPr lang="en-IN" dirty="0" err="1"/>
              <a:t>done.Here,there</a:t>
            </a:r>
            <a:r>
              <a:rPr lang="en-IN" dirty="0"/>
              <a:t> are many courses according to the users wish. Even they can request a course which they needed.</a:t>
            </a:r>
          </a:p>
        </p:txBody>
      </p:sp>
    </p:spTree>
    <p:extLst>
      <p:ext uri="{BB962C8B-B14F-4D97-AF65-F5344CB8AC3E}">
        <p14:creationId xmlns:p14="http://schemas.microsoft.com/office/powerpoint/2010/main" val="425197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7D65-E728-437F-9BAC-868680A2DD6B}"/>
              </a:ext>
            </a:extLst>
          </p:cNvPr>
          <p:cNvSpPr>
            <a:spLocks noGrp="1"/>
          </p:cNvSpPr>
          <p:nvPr>
            <p:ph type="title"/>
          </p:nvPr>
        </p:nvSpPr>
        <p:spPr>
          <a:xfrm>
            <a:off x="12670971" y="-258989"/>
            <a:ext cx="801914" cy="1325563"/>
          </a:xfrm>
        </p:spPr>
        <p:txBody>
          <a:bodyPr/>
          <a:lstStyle/>
          <a:p>
            <a:endParaRPr lang="en-IN" dirty="0"/>
          </a:p>
        </p:txBody>
      </p:sp>
      <p:sp>
        <p:nvSpPr>
          <p:cNvPr id="3" name="Content Placeholder 2">
            <a:extLst>
              <a:ext uri="{FF2B5EF4-FFF2-40B4-BE49-F238E27FC236}">
                <a16:creationId xmlns:a16="http://schemas.microsoft.com/office/drawing/2014/main" id="{FFC33E4A-9E48-414C-B742-9A2748D79CEC}"/>
              </a:ext>
            </a:extLst>
          </p:cNvPr>
          <p:cNvSpPr>
            <a:spLocks noGrp="1"/>
          </p:cNvSpPr>
          <p:nvPr>
            <p:ph idx="1"/>
          </p:nvPr>
        </p:nvSpPr>
        <p:spPr>
          <a:xfrm>
            <a:off x="838200" y="711200"/>
            <a:ext cx="10515600" cy="5465763"/>
          </a:xfrm>
        </p:spPr>
        <p:txBody>
          <a:bodyPr/>
          <a:lstStyle/>
          <a:p>
            <a:pPr marL="0" indent="0">
              <a:buNone/>
            </a:pPr>
            <a:r>
              <a:rPr lang="en-IN" b="1" dirty="0"/>
              <a:t>Technical Stacks :</a:t>
            </a:r>
          </a:p>
          <a:p>
            <a:pPr>
              <a:buFont typeface="Wingdings" panose="05000000000000000000" pitchFamily="2" charset="2"/>
              <a:buChar char="v"/>
            </a:pPr>
            <a:endParaRPr lang="en-IN" b="1" dirty="0"/>
          </a:p>
          <a:p>
            <a:pPr marL="571500" indent="-571500">
              <a:buFont typeface="+mj-lt"/>
              <a:buAutoNum type="romanLcPeriod"/>
            </a:pPr>
            <a:r>
              <a:rPr lang="en-IN" b="1" dirty="0"/>
              <a:t>     </a:t>
            </a:r>
            <a:r>
              <a:rPr lang="en-IN" dirty="0" err="1"/>
              <a:t>Bulma</a:t>
            </a:r>
            <a:r>
              <a:rPr lang="en-IN" dirty="0"/>
              <a:t> </a:t>
            </a:r>
          </a:p>
          <a:p>
            <a:pPr marL="571500" indent="-571500">
              <a:buFont typeface="+mj-lt"/>
              <a:buAutoNum type="romanLcPeriod"/>
            </a:pPr>
            <a:r>
              <a:rPr lang="en-IN" b="1" dirty="0"/>
              <a:t>     </a:t>
            </a:r>
            <a:r>
              <a:rPr lang="en-IN" dirty="0"/>
              <a:t>HTML</a:t>
            </a:r>
          </a:p>
          <a:p>
            <a:pPr marL="571500" indent="-571500">
              <a:buFont typeface="+mj-lt"/>
              <a:buAutoNum type="romanLcPeriod"/>
            </a:pPr>
            <a:r>
              <a:rPr lang="en-IN" b="1" dirty="0"/>
              <a:t>     </a:t>
            </a:r>
            <a:r>
              <a:rPr lang="en-IN" dirty="0"/>
              <a:t>CSS</a:t>
            </a:r>
          </a:p>
          <a:p>
            <a:pPr marL="0" indent="0">
              <a:buNone/>
            </a:pPr>
            <a:endParaRPr lang="en-IN" dirty="0"/>
          </a:p>
          <a:p>
            <a:pPr marL="0" indent="0">
              <a:buNone/>
            </a:pPr>
            <a:r>
              <a:rPr lang="en-IN" dirty="0"/>
              <a:t>In this website we’ll provide high defined animated videos for </a:t>
            </a:r>
            <a:r>
              <a:rPr lang="en-IN" dirty="0" err="1"/>
              <a:t>learnes</a:t>
            </a:r>
            <a:r>
              <a:rPr lang="en-IN" dirty="0"/>
              <a:t> to understand easily and we also provide notes for all courses and doubts of the leaners are by via by video conference by expert tutors.</a:t>
            </a:r>
          </a:p>
          <a:p>
            <a:pPr marL="0" indent="0">
              <a:buNone/>
            </a:pPr>
            <a:endParaRPr lang="en-IN" b="1" dirty="0"/>
          </a:p>
        </p:txBody>
      </p:sp>
      <p:pic>
        <p:nvPicPr>
          <p:cNvPr id="5" name="Picture 4">
            <a:extLst>
              <a:ext uri="{FF2B5EF4-FFF2-40B4-BE49-F238E27FC236}">
                <a16:creationId xmlns:a16="http://schemas.microsoft.com/office/drawing/2014/main" id="{AB15567E-08D4-4961-91EC-50D5D3C67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744" y="1066573"/>
            <a:ext cx="3526290" cy="2112055"/>
          </a:xfrm>
          <a:prstGeom prst="rect">
            <a:avLst/>
          </a:prstGeom>
        </p:spPr>
      </p:pic>
    </p:spTree>
    <p:extLst>
      <p:ext uri="{BB962C8B-B14F-4D97-AF65-F5344CB8AC3E}">
        <p14:creationId xmlns:p14="http://schemas.microsoft.com/office/powerpoint/2010/main" val="26499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064A-4A08-4FED-A328-3585D5063B20}"/>
              </a:ext>
            </a:extLst>
          </p:cNvPr>
          <p:cNvSpPr>
            <a:spLocks noGrp="1"/>
          </p:cNvSpPr>
          <p:nvPr>
            <p:ph type="title"/>
          </p:nvPr>
        </p:nvSpPr>
        <p:spPr>
          <a:xfrm>
            <a:off x="12645887" y="298864"/>
            <a:ext cx="10515600" cy="1325563"/>
          </a:xfrm>
        </p:spPr>
        <p:txBody>
          <a:bodyPr/>
          <a:lstStyle/>
          <a:p>
            <a:endParaRPr lang="en-IN" dirty="0"/>
          </a:p>
        </p:txBody>
      </p:sp>
      <p:sp>
        <p:nvSpPr>
          <p:cNvPr id="3" name="Content Placeholder 2">
            <a:extLst>
              <a:ext uri="{FF2B5EF4-FFF2-40B4-BE49-F238E27FC236}">
                <a16:creationId xmlns:a16="http://schemas.microsoft.com/office/drawing/2014/main" id="{5C4EFC8E-C554-4237-A547-1A489E0C2A8C}"/>
              </a:ext>
            </a:extLst>
          </p:cNvPr>
          <p:cNvSpPr>
            <a:spLocks noGrp="1"/>
          </p:cNvSpPr>
          <p:nvPr>
            <p:ph idx="1"/>
          </p:nvPr>
        </p:nvSpPr>
        <p:spPr>
          <a:xfrm>
            <a:off x="838200" y="668739"/>
            <a:ext cx="10515600" cy="5978804"/>
          </a:xfrm>
        </p:spPr>
        <p:txBody>
          <a:bodyPr>
            <a:normAutofit/>
          </a:bodyPr>
          <a:lstStyle/>
          <a:p>
            <a:pPr marL="0" indent="0">
              <a:buNone/>
            </a:pPr>
            <a:r>
              <a:rPr lang="en-IN" b="1" dirty="0"/>
              <a:t>Website Usage :</a:t>
            </a:r>
          </a:p>
          <a:p>
            <a:pPr marL="0" indent="0">
              <a:buNone/>
            </a:pPr>
            <a:r>
              <a:rPr lang="en-IN" b="1" dirty="0"/>
              <a:t>                            </a:t>
            </a:r>
            <a:r>
              <a:rPr lang="en-IN" dirty="0"/>
              <a:t> In this You will be able to study</a:t>
            </a:r>
          </a:p>
          <a:p>
            <a:pPr marL="0" indent="0">
              <a:buNone/>
            </a:pPr>
            <a:r>
              <a:rPr lang="en-IN" dirty="0"/>
              <a:t> more and gain knowledge in different </a:t>
            </a:r>
            <a:r>
              <a:rPr lang="en-IN" dirty="0" err="1"/>
              <a:t>fileds</a:t>
            </a:r>
            <a:r>
              <a:rPr lang="en-IN" dirty="0"/>
              <a:t> </a:t>
            </a:r>
          </a:p>
          <a:p>
            <a:pPr marL="0" indent="0">
              <a:buNone/>
            </a:pPr>
            <a:r>
              <a:rPr lang="en-IN" dirty="0"/>
              <a:t>in a short span of time. It helps to entertain </a:t>
            </a:r>
          </a:p>
          <a:p>
            <a:pPr marL="0" indent="0">
              <a:buNone/>
            </a:pPr>
            <a:r>
              <a:rPr lang="en-IN" dirty="0"/>
              <a:t>and engage in </a:t>
            </a:r>
            <a:r>
              <a:rPr lang="en-IN" dirty="0" err="1"/>
              <a:t>inovating</a:t>
            </a:r>
            <a:r>
              <a:rPr lang="en-IN" dirty="0"/>
              <a:t>/or getting a new idea.</a:t>
            </a:r>
          </a:p>
          <a:p>
            <a:pPr marL="0" indent="0">
              <a:buNone/>
            </a:pPr>
            <a:r>
              <a:rPr lang="en-IN" dirty="0"/>
              <a:t>It is easy to learn and understand as it's having </a:t>
            </a:r>
          </a:p>
          <a:p>
            <a:pPr marL="0" indent="0">
              <a:buNone/>
            </a:pPr>
            <a:r>
              <a:rPr lang="en-IN" dirty="0"/>
              <a:t>the graphics involved in it.</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a:t>
            </a:r>
          </a:p>
        </p:txBody>
      </p:sp>
      <p:pic>
        <p:nvPicPr>
          <p:cNvPr id="5" name="Picture 4">
            <a:extLst>
              <a:ext uri="{FF2B5EF4-FFF2-40B4-BE49-F238E27FC236}">
                <a16:creationId xmlns:a16="http://schemas.microsoft.com/office/drawing/2014/main" id="{686C1E82-6046-484B-BB6E-0A7E38C5E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3" y="2050357"/>
            <a:ext cx="3318640" cy="2243351"/>
          </a:xfrm>
          <a:prstGeom prst="rect">
            <a:avLst/>
          </a:prstGeom>
        </p:spPr>
      </p:pic>
    </p:spTree>
    <p:extLst>
      <p:ext uri="{BB962C8B-B14F-4D97-AF65-F5344CB8AC3E}">
        <p14:creationId xmlns:p14="http://schemas.microsoft.com/office/powerpoint/2010/main" val="215779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DAE2-07A2-4AEB-B619-9AB1E930C0F8}"/>
              </a:ext>
            </a:extLst>
          </p:cNvPr>
          <p:cNvSpPr>
            <a:spLocks noGrp="1"/>
          </p:cNvSpPr>
          <p:nvPr>
            <p:ph type="title"/>
          </p:nvPr>
        </p:nvSpPr>
        <p:spPr>
          <a:xfrm>
            <a:off x="13498286" y="1162843"/>
            <a:ext cx="889000" cy="1325563"/>
          </a:xfrm>
        </p:spPr>
        <p:txBody>
          <a:bodyPr/>
          <a:lstStyle/>
          <a:p>
            <a:endParaRPr lang="en-IN" dirty="0"/>
          </a:p>
        </p:txBody>
      </p:sp>
      <p:sp>
        <p:nvSpPr>
          <p:cNvPr id="3" name="Content Placeholder 2">
            <a:extLst>
              <a:ext uri="{FF2B5EF4-FFF2-40B4-BE49-F238E27FC236}">
                <a16:creationId xmlns:a16="http://schemas.microsoft.com/office/drawing/2014/main" id="{B2C0F414-7E8C-4390-9992-7D8DCA18E543}"/>
              </a:ext>
            </a:extLst>
          </p:cNvPr>
          <p:cNvSpPr>
            <a:spLocks noGrp="1"/>
          </p:cNvSpPr>
          <p:nvPr>
            <p:ph idx="1"/>
          </p:nvPr>
        </p:nvSpPr>
        <p:spPr>
          <a:xfrm>
            <a:off x="838200" y="740229"/>
            <a:ext cx="10515600" cy="5436734"/>
          </a:xfrm>
        </p:spPr>
        <p:txBody>
          <a:bodyPr/>
          <a:lstStyle/>
          <a:p>
            <a:pPr marL="0" indent="0">
              <a:buNone/>
            </a:pPr>
            <a:r>
              <a:rPr lang="en-IN" b="1" dirty="0"/>
              <a:t>Dependencies :</a:t>
            </a:r>
          </a:p>
          <a:p>
            <a:pPr marL="0" indent="0">
              <a:buNone/>
            </a:pPr>
            <a:r>
              <a:rPr lang="en-IN" b="1" dirty="0"/>
              <a:t>                            </a:t>
            </a:r>
            <a:r>
              <a:rPr lang="en-IN" dirty="0"/>
              <a:t>Stable internet connection</a:t>
            </a:r>
          </a:p>
          <a:p>
            <a:pPr marL="0" indent="0">
              <a:buNone/>
            </a:pPr>
            <a:r>
              <a:rPr lang="en-IN" dirty="0"/>
              <a:t>of any network provider or connection </a:t>
            </a:r>
          </a:p>
          <a:p>
            <a:pPr marL="0" indent="0">
              <a:buNone/>
            </a:pPr>
            <a:r>
              <a:rPr lang="en-IN" dirty="0"/>
              <a:t>with WIFI.</a:t>
            </a:r>
          </a:p>
          <a:p>
            <a:pPr marL="0" indent="0">
              <a:buNone/>
            </a:pPr>
            <a:endParaRPr lang="en-IN" dirty="0"/>
          </a:p>
          <a:p>
            <a:pPr marL="0" indent="0">
              <a:buNone/>
            </a:pPr>
            <a:endParaRPr lang="en-IN" dirty="0"/>
          </a:p>
          <a:p>
            <a:pPr marL="0" indent="0">
              <a:buNone/>
            </a:pPr>
            <a:r>
              <a:rPr lang="en-IN" b="1" dirty="0"/>
              <a:t>Stopper :</a:t>
            </a:r>
          </a:p>
          <a:p>
            <a:pPr marL="0" indent="0">
              <a:buNone/>
            </a:pPr>
            <a:r>
              <a:rPr lang="en-IN" dirty="0"/>
              <a:t>                This Application is very </a:t>
            </a:r>
            <a:r>
              <a:rPr lang="en-IN" dirty="0" err="1"/>
              <a:t>usefull</a:t>
            </a:r>
            <a:r>
              <a:rPr lang="en-IN" dirty="0"/>
              <a:t> on </a:t>
            </a:r>
          </a:p>
          <a:p>
            <a:pPr marL="0" indent="0">
              <a:buNone/>
            </a:pPr>
            <a:r>
              <a:rPr lang="en-IN" dirty="0"/>
              <a:t>Doing courses via online platform.</a:t>
            </a:r>
          </a:p>
        </p:txBody>
      </p:sp>
      <p:pic>
        <p:nvPicPr>
          <p:cNvPr id="5" name="Picture 4">
            <a:extLst>
              <a:ext uri="{FF2B5EF4-FFF2-40B4-BE49-F238E27FC236}">
                <a16:creationId xmlns:a16="http://schemas.microsoft.com/office/drawing/2014/main" id="{84D2EB78-7CBD-42EF-879A-106C46C31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657" y="1047750"/>
            <a:ext cx="3918857" cy="3277507"/>
          </a:xfrm>
          <a:prstGeom prst="rect">
            <a:avLst/>
          </a:prstGeom>
        </p:spPr>
      </p:pic>
    </p:spTree>
    <p:extLst>
      <p:ext uri="{BB962C8B-B14F-4D97-AF65-F5344CB8AC3E}">
        <p14:creationId xmlns:p14="http://schemas.microsoft.com/office/powerpoint/2010/main" val="2908771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303</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Education Website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Website</dc:title>
  <dc:creator>Tariq Jamal</dc:creator>
  <cp:lastModifiedBy>Tariq Jamal</cp:lastModifiedBy>
  <cp:revision>5</cp:revision>
  <dcterms:created xsi:type="dcterms:W3CDTF">2021-02-25T16:03:04Z</dcterms:created>
  <dcterms:modified xsi:type="dcterms:W3CDTF">2021-02-25T17:00:18Z</dcterms:modified>
</cp:coreProperties>
</file>