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72" r:id="rId1"/>
  </p:sldMasterIdLst>
  <p:notesMasterIdLst>
    <p:notesMasterId r:id="rId5"/>
  </p:notesMasterIdLst>
  <p:sldIdLst>
    <p:sldId id="258" r:id="rId2"/>
    <p:sldId id="259" r:id="rId3"/>
    <p:sldId id="260" r:id="rId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vertBarState="maximized">
    <p:restoredLeft sz="15620" autoAdjust="0"/>
    <p:restoredTop sz="94673" autoAdjust="0"/>
  </p:normalViewPr>
  <p:slideViewPr>
    <p:cSldViewPr>
      <p:cViewPr varScale="1">
        <p:scale>
          <a:sx n="83" d="100"/>
          <a:sy n="83" d="100"/>
        </p:scale>
        <p:origin x="-1330" y="-7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1F396AE-4414-4F01-BCB8-36FF68D41218}" type="datetimeFigureOut">
              <a:rPr lang="en-US" smtClean="0"/>
              <a:t>2/24/2021</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63F8EDA-AF08-42CE-81EA-0DD4B1A65D11}" type="slidenum">
              <a:rPr lang="en-US" smtClean="0"/>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D103DA4C-A3BC-49DD-9978-68D5438F5035}" type="datetimeFigureOut">
              <a:rPr lang="en-US" smtClean="0"/>
              <a:t>2/24/2021</a:t>
            </a:fld>
            <a:endParaRPr lang="en-US" dirty="0"/>
          </a:p>
        </p:txBody>
      </p:sp>
      <p:sp>
        <p:nvSpPr>
          <p:cNvPr id="19" name="Footer Placeholder 18"/>
          <p:cNvSpPr>
            <a:spLocks noGrp="1"/>
          </p:cNvSpPr>
          <p:nvPr>
            <p:ph type="ftr" sz="quarter" idx="11"/>
          </p:nvPr>
        </p:nvSpPr>
        <p:spPr/>
        <p:txBody>
          <a:bodyPr/>
          <a:lstStyle/>
          <a:p>
            <a:endParaRPr lang="en-US" dirty="0"/>
          </a:p>
        </p:txBody>
      </p:sp>
      <p:sp>
        <p:nvSpPr>
          <p:cNvPr id="27" name="Slide Number Placeholder 26"/>
          <p:cNvSpPr>
            <a:spLocks noGrp="1"/>
          </p:cNvSpPr>
          <p:nvPr>
            <p:ph type="sldNum" sz="quarter" idx="12"/>
          </p:nvPr>
        </p:nvSpPr>
        <p:spPr/>
        <p:txBody>
          <a:bodyPr/>
          <a:lstStyle/>
          <a:p>
            <a:fld id="{43C9EFE1-9EBE-4377-92A8-356D134D3FBA}" type="slidenum">
              <a:rPr lang="en-US" smtClean="0"/>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103DA4C-A3BC-49DD-9978-68D5438F5035}" type="datetimeFigureOut">
              <a:rPr lang="en-US" smtClean="0"/>
              <a:t>2/24/2021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3C9EFE1-9EBE-4377-92A8-356D134D3FBA}"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103DA4C-A3BC-49DD-9978-68D5438F5035}" type="datetimeFigureOut">
              <a:rPr lang="en-US" smtClean="0"/>
              <a:t>2/24/2021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3C9EFE1-9EBE-4377-92A8-356D134D3FBA}"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103DA4C-A3BC-49DD-9978-68D5438F5035}" type="datetimeFigureOut">
              <a:rPr lang="en-US" smtClean="0"/>
              <a:t>2/24/2021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3C9EFE1-9EBE-4377-92A8-356D134D3FBA}"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D103DA4C-A3BC-49DD-9978-68D5438F5035}" type="datetimeFigureOut">
              <a:rPr lang="en-US" smtClean="0"/>
              <a:t>2/24/2021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3C9EFE1-9EBE-4377-92A8-356D134D3FBA}" type="slidenum">
              <a:rPr lang="en-US" smtClean="0"/>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D103DA4C-A3BC-49DD-9978-68D5438F5035}" type="datetimeFigureOut">
              <a:rPr lang="en-US" smtClean="0"/>
              <a:t>2/24/2021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3C9EFE1-9EBE-4377-92A8-356D134D3FBA}"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D103DA4C-A3BC-49DD-9978-68D5438F5035}" type="datetimeFigureOut">
              <a:rPr lang="en-US" smtClean="0"/>
              <a:t>2/24/2021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3C9EFE1-9EBE-4377-92A8-356D134D3FBA}"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D103DA4C-A3BC-49DD-9978-68D5438F5035}" type="datetimeFigureOut">
              <a:rPr lang="en-US" smtClean="0"/>
              <a:t>2/24/2021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3C9EFE1-9EBE-4377-92A8-356D134D3FBA}"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103DA4C-A3BC-49DD-9978-68D5438F5035}" type="datetimeFigureOut">
              <a:rPr lang="en-US" smtClean="0"/>
              <a:t>2/24/2021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3C9EFE1-9EBE-4377-92A8-356D134D3FBA}"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D103DA4C-A3BC-49DD-9978-68D5438F5035}" type="datetimeFigureOut">
              <a:rPr lang="en-US" smtClean="0"/>
              <a:t>2/24/2021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3C9EFE1-9EBE-4377-92A8-356D134D3FBA}"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D103DA4C-A3BC-49DD-9978-68D5438F5035}" type="datetimeFigureOut">
              <a:rPr lang="en-US" smtClean="0"/>
              <a:t>2/24/2021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8077200" y="6356350"/>
            <a:ext cx="609600" cy="365125"/>
          </a:xfrm>
        </p:spPr>
        <p:txBody>
          <a:bodyPr/>
          <a:lstStyle/>
          <a:p>
            <a:fld id="{43C9EFE1-9EBE-4377-92A8-356D134D3FBA}" type="slidenum">
              <a:rPr lang="en-US" smtClean="0"/>
              <a:t>‹#›</a:t>
            </a:fld>
            <a:endParaRPr lang="en-US" dirty="0"/>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D103DA4C-A3BC-49DD-9978-68D5438F5035}" type="datetimeFigureOut">
              <a:rPr lang="en-US" smtClean="0"/>
              <a:t>2/24/2021</a:t>
            </a:fld>
            <a:endParaRPr lang="en-US" dirty="0"/>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dirty="0"/>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43C9EFE1-9EBE-4377-92A8-356D134D3FBA}" type="slidenum">
              <a:rPr lang="en-US" smtClean="0"/>
              <a:t>‹#›</a:t>
            </a:fld>
            <a:endParaRPr lang="en-US" dirty="0"/>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973" r:id="rId1"/>
    <p:sldLayoutId id="2147483974" r:id="rId2"/>
    <p:sldLayoutId id="2147483975" r:id="rId3"/>
    <p:sldLayoutId id="2147483976" r:id="rId4"/>
    <p:sldLayoutId id="2147483977" r:id="rId5"/>
    <p:sldLayoutId id="2147483978" r:id="rId6"/>
    <p:sldLayoutId id="2147483979" r:id="rId7"/>
    <p:sldLayoutId id="2147483980" r:id="rId8"/>
    <p:sldLayoutId id="2147483981" r:id="rId9"/>
    <p:sldLayoutId id="2147483982" r:id="rId10"/>
    <p:sldLayoutId id="2147483983"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effectLst>
            <a:glow rad="101600">
              <a:schemeClr val="accent1">
                <a:satMod val="175000"/>
                <a:alpha val="40000"/>
              </a:schemeClr>
            </a:glow>
          </a:effectLst>
        </p:spPr>
        <p:txBody>
          <a:bodyPr/>
          <a:lstStyle/>
          <a:p>
            <a:r>
              <a:rPr lang="en-IN" dirty="0" smtClean="0">
                <a:latin typeface="Times New Roman" pitchFamily="18" charset="0"/>
                <a:cs typeface="Times New Roman" pitchFamily="18" charset="0"/>
              </a:rPr>
              <a:t>IDEA</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a:buNone/>
            </a:pPr>
            <a:r>
              <a:rPr lang="en-IN" dirty="0" smtClean="0">
                <a:latin typeface="Times New Roman" pitchFamily="18" charset="0"/>
                <a:cs typeface="Times New Roman" pitchFamily="18" charset="0"/>
              </a:rPr>
              <a:t>To create the website for taking </a:t>
            </a:r>
            <a:r>
              <a:rPr lang="en-IN" dirty="0" err="1" smtClean="0">
                <a:latin typeface="Times New Roman" pitchFamily="18" charset="0"/>
                <a:cs typeface="Times New Roman" pitchFamily="18" charset="0"/>
              </a:rPr>
              <a:t>xerox</a:t>
            </a:r>
            <a:r>
              <a:rPr lang="en-IN" dirty="0" smtClean="0">
                <a:latin typeface="Times New Roman" pitchFamily="18" charset="0"/>
                <a:cs typeface="Times New Roman" pitchFamily="18" charset="0"/>
              </a:rPr>
              <a:t> for the student what they </a:t>
            </a:r>
            <a:r>
              <a:rPr lang="en-IN" dirty="0" err="1" smtClean="0">
                <a:latin typeface="Times New Roman" pitchFamily="18" charset="0"/>
                <a:cs typeface="Times New Roman" pitchFamily="18" charset="0"/>
              </a:rPr>
              <a:t>required,they</a:t>
            </a:r>
            <a:r>
              <a:rPr lang="en-IN" dirty="0" smtClean="0">
                <a:latin typeface="Times New Roman" pitchFamily="18" charset="0"/>
                <a:cs typeface="Times New Roman" pitchFamily="18" charset="0"/>
              </a:rPr>
              <a:t> can request to the  </a:t>
            </a:r>
            <a:r>
              <a:rPr lang="en-IN" dirty="0" err="1" smtClean="0">
                <a:latin typeface="Times New Roman" pitchFamily="18" charset="0"/>
                <a:cs typeface="Times New Roman" pitchFamily="18" charset="0"/>
              </a:rPr>
              <a:t>xerox</a:t>
            </a:r>
            <a:r>
              <a:rPr lang="en-IN" dirty="0" smtClean="0">
                <a:latin typeface="Times New Roman" pitchFamily="18" charset="0"/>
                <a:cs typeface="Times New Roman" pitchFamily="18" charset="0"/>
              </a:rPr>
              <a:t> centre by signup with  the basic details of the student .</a:t>
            </a:r>
          </a:p>
          <a:p>
            <a:pPr>
              <a:buNone/>
            </a:pPr>
            <a:r>
              <a:rPr lang="en-IN" dirty="0" smtClean="0">
                <a:latin typeface="Times New Roman" pitchFamily="18" charset="0"/>
                <a:cs typeface="Times New Roman" pitchFamily="18" charset="0"/>
              </a:rPr>
              <a:t>To avoid the inconvenience the particular material want by the student can take only one copy ,this can be done by requesting the copy with their register number by doing this we can avoid the inconvenience to the </a:t>
            </a:r>
            <a:r>
              <a:rPr lang="en-IN" dirty="0" err="1" smtClean="0">
                <a:latin typeface="Times New Roman" pitchFamily="18" charset="0"/>
                <a:cs typeface="Times New Roman" pitchFamily="18" charset="0"/>
              </a:rPr>
              <a:t>xerox</a:t>
            </a:r>
            <a:r>
              <a:rPr lang="en-IN" dirty="0" smtClean="0">
                <a:latin typeface="Times New Roman" pitchFamily="18" charset="0"/>
                <a:cs typeface="Times New Roman" pitchFamily="18" charset="0"/>
              </a:rPr>
              <a:t> </a:t>
            </a:r>
            <a:r>
              <a:rPr lang="en-IN" dirty="0" err="1" smtClean="0">
                <a:latin typeface="Times New Roman" pitchFamily="18" charset="0"/>
                <a:cs typeface="Times New Roman" pitchFamily="18" charset="0"/>
              </a:rPr>
              <a:t>center</a:t>
            </a:r>
            <a:r>
              <a:rPr lang="en-IN" dirty="0" smtClean="0">
                <a:latin typeface="Times New Roman" pitchFamily="18" charset="0"/>
                <a:cs typeface="Times New Roman" pitchFamily="18" charset="0"/>
              </a:rPr>
              <a:t> .The material can be uploaded in .</a:t>
            </a:r>
            <a:r>
              <a:rPr lang="en-IN" dirty="0" err="1" smtClean="0">
                <a:latin typeface="Times New Roman" pitchFamily="18" charset="0"/>
                <a:cs typeface="Times New Roman" pitchFamily="18" charset="0"/>
              </a:rPr>
              <a:t>pdf</a:t>
            </a:r>
            <a:r>
              <a:rPr lang="en-IN" dirty="0" smtClean="0">
                <a:latin typeface="Times New Roman" pitchFamily="18" charset="0"/>
                <a:cs typeface="Times New Roman" pitchFamily="18" charset="0"/>
              </a:rPr>
              <a:t> format  </a:t>
            </a:r>
            <a:endParaRPr lang="en-US" dirty="0">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latin typeface="Times New Roman" pitchFamily="18" charset="0"/>
                <a:cs typeface="Times New Roman" pitchFamily="18" charset="0"/>
              </a:rPr>
              <a:t>TECHNOLOGY STACK</a:t>
            </a:r>
            <a:endParaRPr lang="en-US" dirty="0">
              <a:latin typeface="Times New Roman" pitchFamily="18" charset="0"/>
              <a:cs typeface="Times New Roman" pitchFamily="18" charset="0"/>
            </a:endParaRPr>
          </a:p>
        </p:txBody>
      </p:sp>
      <p:sp>
        <p:nvSpPr>
          <p:cNvPr id="2" name="Content Placeholder 1"/>
          <p:cNvSpPr>
            <a:spLocks noGrp="1"/>
          </p:cNvSpPr>
          <p:nvPr>
            <p:ph idx="1"/>
          </p:nvPr>
        </p:nvSpPr>
        <p:spPr/>
        <p:txBody>
          <a:bodyPr/>
          <a:lstStyle/>
          <a:p>
            <a:pPr>
              <a:buNone/>
            </a:pPr>
            <a:r>
              <a:rPr lang="en-IN" dirty="0" smtClean="0">
                <a:latin typeface="Times New Roman" pitchFamily="18" charset="0"/>
                <a:cs typeface="Times New Roman" pitchFamily="18" charset="0"/>
              </a:rPr>
              <a:t>FRONT END - HTML and CSS</a:t>
            </a:r>
          </a:p>
          <a:p>
            <a:pPr>
              <a:buNone/>
            </a:pPr>
            <a:r>
              <a:rPr lang="en-IN" dirty="0" smtClean="0">
                <a:latin typeface="Times New Roman" pitchFamily="18" charset="0"/>
                <a:cs typeface="Times New Roman" pitchFamily="18" charset="0"/>
              </a:rPr>
              <a:t>BACKEND – PHP</a:t>
            </a:r>
            <a:endParaRPr lang="en-US" dirty="0">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IN" dirty="0" smtClean="0">
                <a:latin typeface="Times New Roman" pitchFamily="18" charset="0"/>
                <a:cs typeface="Times New Roman" pitchFamily="18" charset="0"/>
              </a:rPr>
              <a:t>USE CASE : PDF DOCUMENT TO MATERIAL</a:t>
            </a:r>
            <a:endParaRPr lang="en-US" dirty="0">
              <a:latin typeface="Times New Roman" pitchFamily="18" charset="0"/>
              <a:cs typeface="Times New Roman" pitchFamily="18" charset="0"/>
            </a:endParaRPr>
          </a:p>
        </p:txBody>
      </p:sp>
      <p:sp>
        <p:nvSpPr>
          <p:cNvPr id="4" name="Content Placeholder 3"/>
          <p:cNvSpPr>
            <a:spLocks noGrp="1"/>
          </p:cNvSpPr>
          <p:nvPr>
            <p:ph sz="half" idx="1"/>
          </p:nvPr>
        </p:nvSpPr>
        <p:spPr/>
        <p:style>
          <a:lnRef idx="2">
            <a:schemeClr val="accent4"/>
          </a:lnRef>
          <a:fillRef idx="1">
            <a:schemeClr val="lt1"/>
          </a:fillRef>
          <a:effectRef idx="0">
            <a:schemeClr val="accent4"/>
          </a:effectRef>
          <a:fontRef idx="minor">
            <a:schemeClr val="dk1"/>
          </a:fontRef>
        </p:style>
        <p:txBody>
          <a:bodyPr>
            <a:normAutofit/>
          </a:bodyPr>
          <a:lstStyle/>
          <a:p>
            <a:pPr>
              <a:buNone/>
            </a:pPr>
            <a:r>
              <a:rPr lang="en-IN" dirty="0" smtClean="0">
                <a:latin typeface="Times New Roman" pitchFamily="18" charset="0"/>
                <a:cs typeface="Times New Roman" pitchFamily="18" charset="0"/>
              </a:rPr>
              <a:t>When the student request the material to the </a:t>
            </a:r>
            <a:r>
              <a:rPr lang="en-IN" dirty="0" err="1" smtClean="0">
                <a:latin typeface="Times New Roman" pitchFamily="18" charset="0"/>
                <a:cs typeface="Times New Roman" pitchFamily="18" charset="0"/>
              </a:rPr>
              <a:t>xerox</a:t>
            </a:r>
            <a:r>
              <a:rPr lang="en-IN" dirty="0" smtClean="0">
                <a:latin typeface="Times New Roman" pitchFamily="18" charset="0"/>
                <a:cs typeface="Times New Roman" pitchFamily="18" charset="0"/>
              </a:rPr>
              <a:t> centre they can request with the help of the basic details and the number of the copies can be request with the register number ,</a:t>
            </a:r>
            <a:r>
              <a:rPr lang="en-IN" dirty="0" err="1" smtClean="0">
                <a:latin typeface="Times New Roman" pitchFamily="18" charset="0"/>
                <a:cs typeface="Times New Roman" pitchFamily="18" charset="0"/>
              </a:rPr>
              <a:t>ie</a:t>
            </a:r>
            <a:r>
              <a:rPr lang="en-IN" dirty="0" smtClean="0">
                <a:latin typeface="Times New Roman" pitchFamily="18" charset="0"/>
                <a:cs typeface="Times New Roman" pitchFamily="18" charset="0"/>
              </a:rPr>
              <a:t>(only one copy of the </a:t>
            </a:r>
            <a:r>
              <a:rPr lang="en-IN" dirty="0" err="1" smtClean="0">
                <a:latin typeface="Times New Roman" pitchFamily="18" charset="0"/>
                <a:cs typeface="Times New Roman" pitchFamily="18" charset="0"/>
              </a:rPr>
              <a:t>partiular</a:t>
            </a:r>
            <a:r>
              <a:rPr lang="en-IN" dirty="0" smtClean="0">
                <a:latin typeface="Times New Roman" pitchFamily="18" charset="0"/>
                <a:cs typeface="Times New Roman" pitchFamily="18" charset="0"/>
              </a:rPr>
              <a:t> material can be take) .</a:t>
            </a:r>
            <a:endParaRPr lang="en-US" dirty="0" smtClean="0">
              <a:latin typeface="Times New Roman" pitchFamily="18" charset="0"/>
              <a:cs typeface="Times New Roman" pitchFamily="18" charset="0"/>
            </a:endParaRPr>
          </a:p>
          <a:p>
            <a:endParaRPr lang="en-US" dirty="0"/>
          </a:p>
        </p:txBody>
      </p:sp>
      <p:pic>
        <p:nvPicPr>
          <p:cNvPr id="6" name="Content Placeholder 5" descr="USECASE.JPG"/>
          <p:cNvPicPr>
            <a:picLocks noGrp="1" noChangeAspect="1"/>
          </p:cNvPicPr>
          <p:nvPr>
            <p:ph sz="half" idx="2"/>
          </p:nvPr>
        </p:nvPicPr>
        <p:blipFill>
          <a:blip r:embed="rId2"/>
          <a:stretch>
            <a:fillRect/>
          </a:stretch>
        </p:blipFill>
        <p:spPr>
          <a:xfrm>
            <a:off x="4648200" y="2730695"/>
            <a:ext cx="4038600" cy="2814248"/>
          </a:xfrm>
        </p:spPr>
        <p:style>
          <a:lnRef idx="2">
            <a:schemeClr val="accent1"/>
          </a:lnRef>
          <a:fillRef idx="1">
            <a:schemeClr val="lt1"/>
          </a:fillRef>
          <a:effectRef idx="0">
            <a:schemeClr val="accent1"/>
          </a:effectRef>
          <a:fontRef idx="minor">
            <a:schemeClr val="dk1"/>
          </a:fontRef>
        </p:style>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176</TotalTime>
  <Words>145</Words>
  <Application>Microsoft Office PowerPoint</Application>
  <PresentationFormat>On-screen Show (4:3)</PresentationFormat>
  <Paragraphs>8</Paragraphs>
  <Slides>3</Slides>
  <Notes>0</Notes>
  <HiddenSlides>0</HiddenSlides>
  <MMClips>0</MMClips>
  <ScaleCrop>false</ScaleCrop>
  <HeadingPairs>
    <vt:vector size="4" baseType="variant">
      <vt:variant>
        <vt:lpstr>Theme</vt:lpstr>
      </vt:variant>
      <vt:variant>
        <vt:i4>1</vt:i4>
      </vt:variant>
      <vt:variant>
        <vt:lpstr>Slide Titles</vt:lpstr>
      </vt:variant>
      <vt:variant>
        <vt:i4>3</vt:i4>
      </vt:variant>
    </vt:vector>
  </HeadingPairs>
  <TitlesOfParts>
    <vt:vector size="4" baseType="lpstr">
      <vt:lpstr>Flow</vt:lpstr>
      <vt:lpstr>IDEA</vt:lpstr>
      <vt:lpstr>TECHNOLOGY STACK</vt:lpstr>
      <vt:lpstr>USE CASE : PDF DOCUMENT TO MATERIAL</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BALAGURU</dc:creator>
  <cp:lastModifiedBy>BALAGURU</cp:lastModifiedBy>
  <cp:revision>19</cp:revision>
  <dcterms:created xsi:type="dcterms:W3CDTF">2021-02-24T06:14:03Z</dcterms:created>
  <dcterms:modified xsi:type="dcterms:W3CDTF">2021-02-24T09:10:24Z</dcterms:modified>
</cp:coreProperties>
</file>