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F2FB294-F2BE-4018-8395-8C1E5AC4C3F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F5E1E8-15A0-4118-B979-D597509CF3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Idea: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Children Health Awareness</a:t>
            </a:r>
            <a:r>
              <a:rPr lang="en-IN" dirty="0" smtClean="0"/>
              <a:t>:</a:t>
            </a:r>
          </a:p>
          <a:p>
            <a:r>
              <a:rPr lang="en-IN" dirty="0" smtClean="0"/>
              <a:t>Children are vulnerable to malnutrition and diseases, they are too attracted to junk foods &amp; in-take large amount of junk foods without awareness  leads to many severe diseases.</a:t>
            </a:r>
          </a:p>
          <a:p>
            <a:r>
              <a:rPr lang="en-IN" dirty="0" smtClean="0"/>
              <a:t>Our idea is to give some information about food which has to be taken and not to in-take, and make awareness about it to lead a healthy long living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Technical Stack &amp; Use Cases: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 &amp; CSS.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Carbohydrates:</a:t>
            </a: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It is essential for proper body functioning.</a:t>
            </a: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They are </a:t>
            </a:r>
            <a:r>
              <a:rPr lang="en-US" dirty="0" err="1" smtClean="0">
                <a:solidFill>
                  <a:schemeClr val="tx1"/>
                </a:solidFill>
              </a:rPr>
              <a:t>sugars,fibres</a:t>
            </a:r>
            <a:r>
              <a:rPr lang="en-US" dirty="0" smtClean="0">
                <a:solidFill>
                  <a:schemeClr val="tx1"/>
                </a:solidFill>
              </a:rPr>
              <a:t> or starches that provide energy for all the cells and tissues in the </a:t>
            </a:r>
            <a:r>
              <a:rPr lang="en-US" dirty="0" err="1" smtClean="0">
                <a:solidFill>
                  <a:schemeClr val="tx1"/>
                </a:solidFill>
              </a:rPr>
              <a:t>body.Carbohydrates</a:t>
            </a:r>
            <a:r>
              <a:rPr lang="en-US" dirty="0" smtClean="0">
                <a:solidFill>
                  <a:schemeClr val="tx1"/>
                </a:solidFill>
              </a:rPr>
              <a:t> also ensure our body is not breaking down proteins to gain </a:t>
            </a:r>
            <a:r>
              <a:rPr lang="en-US" dirty="0" err="1" smtClean="0">
                <a:solidFill>
                  <a:schemeClr val="tx1"/>
                </a:solidFill>
              </a:rPr>
              <a:t>energy,preventing</a:t>
            </a:r>
            <a:r>
              <a:rPr lang="en-US" dirty="0" smtClean="0">
                <a:solidFill>
                  <a:schemeClr val="tx1"/>
                </a:solidFill>
              </a:rPr>
              <a:t> loss of muscle mass.</a:t>
            </a: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Ex: </a:t>
            </a:r>
            <a:r>
              <a:rPr lang="en-US" dirty="0" err="1" smtClean="0">
                <a:solidFill>
                  <a:schemeClr val="tx1"/>
                </a:solidFill>
              </a:rPr>
              <a:t>Quinoa,Brown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Rice,Vegetables,Bread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dirty="0" err="1" smtClean="0">
                <a:solidFill>
                  <a:schemeClr val="tx1"/>
                </a:solidFill>
              </a:rPr>
              <a:t>fruits,barley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1" y="2792233"/>
            <a:ext cx="3867690" cy="2572109"/>
          </a:xfrm>
        </p:spPr>
      </p:pic>
    </p:spTree>
    <p:extLst>
      <p:ext uri="{BB962C8B-B14F-4D97-AF65-F5344CB8AC3E}">
        <p14:creationId xmlns:p14="http://schemas.microsoft.com/office/powerpoint/2010/main" val="3612596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118</TotalTime>
  <Words>133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Idea:</vt:lpstr>
      <vt:lpstr>Technical Stack &amp; Use Cases:</vt:lpstr>
      <vt:lpstr>Use case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Idea:</dc:title>
  <dc:creator>Microsoft</dc:creator>
  <cp:lastModifiedBy>Admin</cp:lastModifiedBy>
  <cp:revision>8</cp:revision>
  <dcterms:created xsi:type="dcterms:W3CDTF">2021-02-25T16:12:53Z</dcterms:created>
  <dcterms:modified xsi:type="dcterms:W3CDTF">2021-02-26T09:21:53Z</dcterms:modified>
</cp:coreProperties>
</file>