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FFEB26-32FF-40D9-89B5-4EC81E25B97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EBA247-2533-44FE-AD1E-C23E3A4407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971800"/>
            <a:ext cx="4114800" cy="685800"/>
          </a:xfrm>
        </p:spPr>
        <p:txBody>
          <a:bodyPr/>
          <a:lstStyle/>
          <a:p>
            <a:r>
              <a:rPr lang="en-US" dirty="0" smtClean="0"/>
              <a:t>TEAM: TECHWIZARD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33399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KARPAGAM INSTITUTE OF TECHNOLOGY</a:t>
            </a:r>
          </a:p>
          <a:p>
            <a:pPr algn="ctr"/>
            <a:r>
              <a:rPr lang="en-US" sz="2400" b="1" dirty="0" smtClean="0"/>
              <a:t>             COIMBATORE-105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647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64" y="5334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  <a:t>IDEA: QUIZ WEB - Topic Education Website:  An Educational Website is more important in the computer era. Nowadays due to the pandemic situation in all over the world education are going through online. To gain knowledge we need a source and now here this is the best source are providing. This website is designed in a user friendly way , so that everyone can easily watch and understand the concepts and take quiz . The concepts is explained with visual learning method  with help of video . The users can watch the topic and take quiz by n number of time there is no limit to your learning. </a:t>
            </a:r>
            <a:br>
              <a:rPr lang="en-US" sz="2400" dirty="0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5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745" y="10668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  <a:t>It is free of cost compared to other websites. The courses are having lifetime access once registered. The quiz questions are taken by the experienced teachers. These </a:t>
            </a:r>
            <a:r>
              <a:rPr lang="en-US" sz="2400" dirty="0" err="1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  <a:t>quizes</a:t>
            </a:r>
            <a:r>
              <a:rPr lang="en-US" sz="2400" dirty="0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  <a:t> are not only designed for those who want to learn but it comes with aptitude questions from the top tech companies which will be very </a:t>
            </a:r>
            <a:r>
              <a:rPr lang="en-US" sz="2400" dirty="0" err="1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  <a:t>usefull</a:t>
            </a:r>
            <a:r>
              <a:rPr lang="en-US" sz="2400" dirty="0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  <a:t> to get their </a:t>
            </a:r>
            <a:r>
              <a:rPr lang="en-US" sz="2400" dirty="0" err="1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  <a:t>carrer</a:t>
            </a:r>
            <a:r>
              <a:rPr lang="en-US" sz="2400" dirty="0" smtClean="0">
                <a:latin typeface="Times New Roman" pitchFamily="18" charset="0"/>
                <a:ea typeface="FangSong" panose="02010609060101010101" charset="-122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8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762000"/>
            <a:ext cx="647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ea typeface="LiSu" panose="02010509060101010101" charset="-122"/>
                <a:cs typeface="Times New Roman" pitchFamily="18" charset="0"/>
              </a:rPr>
              <a:t>Technologies Stack : HTML, CSS,  </a:t>
            </a:r>
            <a:r>
              <a:rPr lang="en-US" sz="2400" dirty="0" smtClean="0">
                <a:latin typeface="Times New Roman" pitchFamily="18" charset="0"/>
                <a:ea typeface="LiSu" panose="02010509060101010101" charset="-122"/>
                <a:cs typeface="Times New Roman" pitchFamily="18" charset="0"/>
              </a:rPr>
              <a:t>JS</a:t>
            </a:r>
          </a:p>
          <a:p>
            <a:endParaRPr lang="en-US" sz="2400" dirty="0">
              <a:latin typeface="Times New Roman" pitchFamily="18" charset="0"/>
              <a:ea typeface="LiSu" panose="02010509060101010101" charset="-122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ea typeface="LiSu" panose="02010509060101010101" charset="-122"/>
                <a:cs typeface="Times New Roman" pitchFamily="18" charset="0"/>
              </a:rPr>
              <a:t>Usage :  In this You will be able to study more and gain knowledge in different </a:t>
            </a:r>
            <a:r>
              <a:rPr lang="en-US" sz="2400" dirty="0" err="1">
                <a:latin typeface="Times New Roman" pitchFamily="18" charset="0"/>
                <a:ea typeface="LiSu" panose="02010509060101010101" charset="-122"/>
                <a:cs typeface="Times New Roman" pitchFamily="18" charset="0"/>
              </a:rPr>
              <a:t>fileds</a:t>
            </a:r>
            <a:r>
              <a:rPr lang="en-US" sz="2400" dirty="0">
                <a:latin typeface="Times New Roman" pitchFamily="18" charset="0"/>
                <a:ea typeface="LiSu" panose="02010509060101010101" charset="-122"/>
                <a:cs typeface="Times New Roman" pitchFamily="18" charset="0"/>
              </a:rPr>
              <a:t> in a short span of time. It saves their time and they can learn from any where any time. Easy to use the course and take quiz</a:t>
            </a:r>
            <a:r>
              <a:rPr lang="en-US" dirty="0">
                <a:latin typeface="LiSu" panose="02010509060101010101" charset="-122"/>
                <a:ea typeface="LiSu" panose="02010509060101010101" charset="-122"/>
              </a:rPr>
              <a:t>.</a:t>
            </a:r>
            <a:endParaRPr lang="en-US" dirty="0">
              <a:latin typeface="LiSu" panose="02010509060101010101" charset="-122"/>
              <a:ea typeface="LiSu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29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</TotalTime>
  <Words>240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TEAM: TECHWIZARD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TECHWIZARD</dc:title>
  <dc:creator>Railwire</dc:creator>
  <cp:lastModifiedBy>Railwire</cp:lastModifiedBy>
  <cp:revision>2</cp:revision>
  <dcterms:created xsi:type="dcterms:W3CDTF">2021-02-25T17:03:03Z</dcterms:created>
  <dcterms:modified xsi:type="dcterms:W3CDTF">2021-02-25T17:14:52Z</dcterms:modified>
</cp:coreProperties>
</file>