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9b5e223b0_0_10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9b5e223b0_0_1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9b5e223b0_0_1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9b5e223b0_0_1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9b5e223b0_0_1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9b5e223b0_0_1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9b5e223b0_0_1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9b5e223b0_0_1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9b5e223b0_0_1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9b5e223b0_0_1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9b5e223b0_0_1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9b5e223b0_0_1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9b5e223b0_0_1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9b5e223b0_0_1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Nunito"/>
                <a:ea typeface="Nunito"/>
                <a:cs typeface="Nunito"/>
                <a:sym typeface="Nunito"/>
              </a:rPr>
              <a:t>Code Innovation Series - 2021</a:t>
            </a:r>
            <a:endParaRPr sz="2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Karpagam Institute of Technology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0950" y="850325"/>
            <a:ext cx="2961275" cy="11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4294967295" type="subTitle"/>
          </p:nvPr>
        </p:nvSpPr>
        <p:spPr>
          <a:xfrm>
            <a:off x="1714675" y="1666600"/>
            <a:ext cx="4128900" cy="31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54409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☺"/>
            </a:pPr>
            <a:r>
              <a:rPr b="1" lang="en" sz="4171"/>
              <a:t>Kavin Kumar K</a:t>
            </a:r>
            <a:endParaRPr b="1" sz="4171"/>
          </a:p>
          <a:p>
            <a:pPr indent="-34782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☺"/>
            </a:pPr>
            <a:r>
              <a:rPr b="1" lang="en" sz="3952"/>
              <a:t>Kaviya V</a:t>
            </a:r>
            <a:endParaRPr b="1" sz="3952"/>
          </a:p>
          <a:p>
            <a:pPr indent="-34782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☺"/>
            </a:pPr>
            <a:r>
              <a:rPr b="1" lang="en" sz="3952"/>
              <a:t>Monika M</a:t>
            </a:r>
            <a:endParaRPr b="1" sz="395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900"/>
              <a:t>     </a:t>
            </a:r>
            <a:endParaRPr b="1" sz="2900"/>
          </a:p>
        </p:txBody>
      </p:sp>
      <p:sp>
        <p:nvSpPr>
          <p:cNvPr id="62" name="Google Shape;62;p14"/>
          <p:cNvSpPr txBox="1"/>
          <p:nvPr>
            <p:ph idx="4294967295" type="ctrTitle"/>
          </p:nvPr>
        </p:nvSpPr>
        <p:spPr>
          <a:xfrm>
            <a:off x="446475" y="105243"/>
            <a:ext cx="4255500" cy="14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CC0000"/>
                </a:solidFill>
              </a:rPr>
              <a:t>                                        </a:t>
            </a:r>
            <a:r>
              <a:rPr lang="en" sz="4100" u="sng">
                <a:solidFill>
                  <a:srgbClr val="CC0000"/>
                </a:solidFill>
              </a:rPr>
              <a:t>Team Members</a:t>
            </a:r>
            <a:r>
              <a:rPr lang="en" sz="4100">
                <a:solidFill>
                  <a:srgbClr val="CC0000"/>
                </a:solidFill>
              </a:rPr>
              <a:t>:    </a:t>
            </a:r>
            <a:endParaRPr b="0" sz="4100">
              <a:solidFill>
                <a:srgbClr val="CC0000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825" y="3102800"/>
            <a:ext cx="3257049" cy="22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EDUCATION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714525" y="1383425"/>
            <a:ext cx="6987000" cy="523200"/>
          </a:xfrm>
          <a:prstGeom prst="rect">
            <a:avLst/>
          </a:prstGeom>
          <a:solidFill>
            <a:srgbClr val="A64D79"/>
          </a:solidFill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Nunito"/>
                <a:ea typeface="Nunito"/>
                <a:cs typeface="Nunito"/>
                <a:sym typeface="Nunito"/>
              </a:rPr>
              <a:t>TO STOP SCHOOL DROPOUT</a:t>
            </a:r>
            <a:endParaRPr b="1" sz="22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58375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2624850" y="2564175"/>
            <a:ext cx="5302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➥"/>
            </a:pPr>
            <a:r>
              <a:rPr b="1" lang="en" sz="2200">
                <a:latin typeface="Nunito"/>
                <a:ea typeface="Nunito"/>
                <a:cs typeface="Nunito"/>
                <a:sym typeface="Nunito"/>
              </a:rPr>
              <a:t>This system will help the </a:t>
            </a:r>
            <a:r>
              <a:rPr b="1" lang="en" sz="2200">
                <a:latin typeface="Nunito"/>
                <a:ea typeface="Nunito"/>
                <a:cs typeface="Nunito"/>
                <a:sym typeface="Nunito"/>
              </a:rPr>
              <a:t>Government  to monitor every individual school in their respective district/state /country.</a:t>
            </a:r>
            <a:endParaRPr b="1" sz="2200">
              <a:latin typeface="Nunito"/>
              <a:ea typeface="Nunito"/>
              <a:cs typeface="Nunito"/>
              <a:sym typeface="Nuni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Nunito"/>
              <a:buChar char="➥"/>
            </a:pPr>
            <a:r>
              <a:rPr b="1" lang="en" sz="2200">
                <a:latin typeface="Nunito"/>
                <a:ea typeface="Nunito"/>
                <a:cs typeface="Nunito"/>
                <a:sym typeface="Nunito"/>
              </a:rPr>
              <a:t>This project will give the solution to solve the problems of school dropout students.</a:t>
            </a:r>
            <a:endParaRPr b="1" sz="22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highlight>
                  <a:srgbClr val="F3F3F3"/>
                </a:highlight>
              </a:rPr>
              <a:t>Reasons for school Dropout :</a:t>
            </a:r>
            <a:endParaRPr b="1">
              <a:solidFill>
                <a:schemeClr val="accent2"/>
              </a:solidFill>
              <a:highlight>
                <a:srgbClr val="F3F3F3"/>
              </a:highlight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13865" l="-1590" r="1590" t="-16798"/>
          <a:stretch/>
        </p:blipFill>
        <p:spPr>
          <a:xfrm>
            <a:off x="61375" y="980450"/>
            <a:ext cx="2995800" cy="18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/>
          </a:blip>
          <a:srcRect b="-32030" l="-32030" r="0" t="0"/>
          <a:stretch/>
        </p:blipFill>
        <p:spPr>
          <a:xfrm>
            <a:off x="6880177" y="1648250"/>
            <a:ext cx="1335723" cy="117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4025" y="1533225"/>
            <a:ext cx="1175025" cy="11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660000" y="2738750"/>
            <a:ext cx="27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crisis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37213" y="3453825"/>
            <a:ext cx="1888642" cy="125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 rot="10800000">
            <a:off x="3262200" y="2275750"/>
            <a:ext cx="8268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6"/>
          <p:cNvCxnSpPr/>
          <p:nvPr/>
        </p:nvCxnSpPr>
        <p:spPr>
          <a:xfrm flipH="1">
            <a:off x="4976300" y="2776250"/>
            <a:ext cx="300" cy="68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/>
          <p:nvPr/>
        </p:nvCxnSpPr>
        <p:spPr>
          <a:xfrm flipH="1" rot="10800000">
            <a:off x="5614525" y="2228113"/>
            <a:ext cx="8268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6"/>
          <p:cNvSpPr txBox="1"/>
          <p:nvPr/>
        </p:nvSpPr>
        <p:spPr>
          <a:xfrm>
            <a:off x="4141475" y="4712925"/>
            <a:ext cx="27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Unknown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6646925" y="2626700"/>
            <a:ext cx="27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issue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Proposed System:</a:t>
            </a:r>
            <a:endParaRPr b="1"/>
          </a:p>
        </p:txBody>
      </p:sp>
      <p:sp>
        <p:nvSpPr>
          <p:cNvPr id="92" name="Google Shape;92;p17"/>
          <p:cNvSpPr txBox="1"/>
          <p:nvPr/>
        </p:nvSpPr>
        <p:spPr>
          <a:xfrm>
            <a:off x="409650" y="1228975"/>
            <a:ext cx="7927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Student’s aadhar as primary key for the student table.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Schools will have a unique login-id after registering in the particular web 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portal.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Sorting is done using  year –wise data based on marks through standardization.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Generation of  Edu-score based on the Academics and Extracurricular activities will be done.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Generation of  Reports based on  year-wise Data will let us know about the Dropouts.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Pi-chart will help to Represent the region wise School drop out.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1325" y="409675"/>
            <a:ext cx="1838425" cy="18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Advantages:</a:t>
            </a:r>
            <a:endParaRPr b="1"/>
          </a:p>
        </p:txBody>
      </p:sp>
      <p:sp>
        <p:nvSpPr>
          <p:cNvPr id="99" name="Google Shape;99;p18"/>
          <p:cNvSpPr txBox="1"/>
          <p:nvPr/>
        </p:nvSpPr>
        <p:spPr>
          <a:xfrm>
            <a:off x="409650" y="1228975"/>
            <a:ext cx="7927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Generation of  the number of school drop-out  will be identified.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The data will help to exercise  control on child labor , child marriage etc. 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"/>
              <a:t>According to the data generated , the government can implement suitable reforms for the victim.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6950" y="-92400"/>
            <a:ext cx="1483100" cy="14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3700" y="2853025"/>
            <a:ext cx="218122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Technology Stack:</a:t>
            </a:r>
            <a:endParaRPr b="1"/>
          </a:p>
        </p:txBody>
      </p:sp>
      <p:sp>
        <p:nvSpPr>
          <p:cNvPr id="107" name="Google Shape;107;p19"/>
          <p:cNvSpPr txBox="1"/>
          <p:nvPr/>
        </p:nvSpPr>
        <p:spPr>
          <a:xfrm>
            <a:off x="477925" y="1137950"/>
            <a:ext cx="79200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en" sz="1600"/>
              <a:t>Front-end Technology : </a:t>
            </a:r>
            <a:r>
              <a:rPr lang="en"/>
              <a:t>HTML , CSS , JS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en" sz="1500"/>
              <a:t>Back-end Technology : </a:t>
            </a:r>
            <a:r>
              <a:rPr lang="en"/>
              <a:t>PHP,	 flask</a:t>
            </a:r>
            <a:endParaRPr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en" sz="1500"/>
              <a:t>Database :  </a:t>
            </a:r>
            <a:r>
              <a:rPr lang="en"/>
              <a:t>MySQL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250" y="3401825"/>
            <a:ext cx="847325" cy="10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