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6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C4B-F4BC-4AA8-B104-A8EC05D14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79AE-3A47-4A6D-8684-7E2C0001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70F0-D5B1-45DF-9FE6-B06C0D6B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B468-478A-4046-AC29-A662899A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0424-B1E6-4D03-8608-09B1D1F5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ED20-D934-49C8-9F10-7D271D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F0FC-F1BB-44CA-8E2E-027DEE42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B006-C3D9-4D32-8643-4744C1E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10E3-F90E-4CA0-8132-375DDEE5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D3FF-FBD2-4467-ACC4-FC87BA2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EC4B-D392-4678-95E5-A2CC713A3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8A04-D1C8-4B17-A79C-480A3579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BC87C-E657-45D8-808C-BFED7DFF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A167-FA80-47D6-9C57-6217A1CE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F365-D47D-493F-B7DC-ACC7295B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A740-1630-4650-AF35-6A83B5E8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C44C-5781-4089-BC54-3D07DCB2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2C52-9E89-4446-9DF6-0919657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3605-0673-433D-A644-710D3392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94E18-687A-42BD-A583-6668DEF6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3D66-9ABF-467B-9ED5-1B59F1CE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D20A-D743-40DC-B628-56BEC8DF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F902-57EB-434A-9C45-3A5BA2A8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CD99-7B97-498D-899D-79F89D19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BD81-CE43-4D55-8791-34EB1A16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A09A-3940-407B-AF30-9ADE0B8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3694-6888-44BD-993F-2BC875F0A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04E4C-880F-4F2C-B204-7435A632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C597-F8F2-4AFD-92D7-51B996E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7803-ED00-45D3-AFDD-6D82E791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8544-C9C6-45C3-831C-3D713E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C496-B822-4FBE-B395-8355A53C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B237-118B-49FD-B718-113AE7EA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24283-1A21-4F99-AA62-B24185B0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2207-362B-4D92-B7C1-93156CF1A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359E1-BA85-4BF4-AE3B-2CB378B50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94F81-6E11-459B-A979-C72274A3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A186-20B7-4757-94E2-48A435C7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4F323-62CD-4A34-A8AE-DFE6A7E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C319-81FB-4196-BA05-87CB329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8F6B-7422-41F8-9D30-AA98E27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AB2FB-6443-4735-959D-D39B464E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88315-B6FE-4187-A84A-971ECD42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CDD8D-72EC-4893-A395-F0DC9AD8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6EDF1-4FCE-4DAD-A794-B83CAEB2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4A352-801D-4A47-AEFE-6D8FCCCE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9761-D7A0-408D-ABE0-45A5CCC8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E21A-7D76-415D-B06F-3B47AF62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1687-F619-4B98-884F-54262C9D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F16C-DB10-426C-8E95-8F78AA54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FB18-9D4F-401A-A9A3-C00D148A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F2E6-23B3-46FC-928B-13D8737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7C0-D81E-41AA-8619-76F3E3E3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22906-C9C0-4FFF-9E1C-1E24133B2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515D-6030-4176-8F60-9AD15DCF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A2C98-7316-41D0-88EF-81EBD5BF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F26-0307-43F3-93E0-C22C9BF9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239C-939C-41AB-8BE9-190F1D4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DFE41-7D6A-41A4-80E8-97B15F42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493F-89D4-47D0-821A-AFEBBC01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3269-59D6-4F07-A81C-20849164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F1CF-58FC-4F26-9C45-D919187ECB5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D1D9-F776-4128-87F4-A86EF59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8576-A1F3-430B-8790-AE76B2F3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C168-E685-41C5-8CFD-FDD73611E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CD5178EF-1C3E-4D5B-AE3D-E911E45DB6CC}"/>
              </a:ext>
            </a:extLst>
          </p:cNvPr>
          <p:cNvSpPr/>
          <p:nvPr/>
        </p:nvSpPr>
        <p:spPr>
          <a:xfrm>
            <a:off x="2166604" y="5213622"/>
            <a:ext cx="3480569" cy="10246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8B619620-3CBA-4FAB-9CCD-20C5228C749E}"/>
              </a:ext>
            </a:extLst>
          </p:cNvPr>
          <p:cNvSpPr/>
          <p:nvPr/>
        </p:nvSpPr>
        <p:spPr>
          <a:xfrm>
            <a:off x="5220185" y="570601"/>
            <a:ext cx="915985" cy="3865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65BF907D-696A-4863-B38C-0E08027E1F80}"/>
              </a:ext>
            </a:extLst>
          </p:cNvPr>
          <p:cNvSpPr/>
          <p:nvPr/>
        </p:nvSpPr>
        <p:spPr>
          <a:xfrm>
            <a:off x="7330888" y="570600"/>
            <a:ext cx="915985" cy="3865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2FCED171-F8C4-4AB7-AB65-917CDDBCB90A}"/>
              </a:ext>
            </a:extLst>
          </p:cNvPr>
          <p:cNvSpPr/>
          <p:nvPr/>
        </p:nvSpPr>
        <p:spPr>
          <a:xfrm>
            <a:off x="8464922" y="570600"/>
            <a:ext cx="915985" cy="3865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6D0D7DA5-48F0-47AE-AD1E-EDF2A4C6C4E4}"/>
              </a:ext>
            </a:extLst>
          </p:cNvPr>
          <p:cNvSpPr/>
          <p:nvPr/>
        </p:nvSpPr>
        <p:spPr>
          <a:xfrm>
            <a:off x="3355097" y="573665"/>
            <a:ext cx="915985" cy="3865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1BCA5F-63C4-4825-A1D4-CE2198B7178A}"/>
              </a:ext>
            </a:extLst>
          </p:cNvPr>
          <p:cNvSpPr/>
          <p:nvPr/>
        </p:nvSpPr>
        <p:spPr>
          <a:xfrm>
            <a:off x="2166604" y="573666"/>
            <a:ext cx="915985" cy="3865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6084498-237F-42FC-8660-9631E3420C3E}"/>
                  </a:ext>
                </a:extLst>
              </p:cNvPr>
              <p:cNvSpPr txBox="1"/>
              <p:nvPr/>
            </p:nvSpPr>
            <p:spPr>
              <a:xfrm>
                <a:off x="2493377" y="3858190"/>
                <a:ext cx="258276" cy="187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6084498-237F-42FC-8660-9631E342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77" y="3858190"/>
                <a:ext cx="258276" cy="187039"/>
              </a:xfrm>
              <a:prstGeom prst="rect">
                <a:avLst/>
              </a:prstGeom>
              <a:blipFill>
                <a:blip r:embed="rId2"/>
                <a:stretch>
                  <a:fillRect l="-714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6DF323-1248-4F90-BF4C-17AF44C60576}"/>
                  </a:ext>
                </a:extLst>
              </p:cNvPr>
              <p:cNvSpPr txBox="1"/>
              <p:nvPr/>
            </p:nvSpPr>
            <p:spPr>
              <a:xfrm>
                <a:off x="2519495" y="955150"/>
                <a:ext cx="1840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D6DF323-1248-4F90-BF4C-17AF44C60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495" y="955150"/>
                <a:ext cx="184089" cy="184666"/>
              </a:xfrm>
              <a:prstGeom prst="rect">
                <a:avLst/>
              </a:prstGeom>
              <a:blipFill>
                <a:blip r:embed="rId3"/>
                <a:stretch>
                  <a:fillRect l="-96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DF19D19-764B-4E0D-B222-9791FC01523E}"/>
                  </a:ext>
                </a:extLst>
              </p:cNvPr>
              <p:cNvSpPr txBox="1"/>
              <p:nvPr/>
            </p:nvSpPr>
            <p:spPr>
              <a:xfrm>
                <a:off x="2524465" y="1625008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DF19D19-764B-4E0D-B222-9791FC01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65" y="1625008"/>
                <a:ext cx="187680" cy="184666"/>
              </a:xfrm>
              <a:prstGeom prst="rect">
                <a:avLst/>
              </a:prstGeom>
              <a:blipFill>
                <a:blip r:embed="rId4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8708E3C-5379-4FD8-B426-B9CF9207B450}"/>
                  </a:ext>
                </a:extLst>
              </p:cNvPr>
              <p:cNvSpPr txBox="1"/>
              <p:nvPr/>
            </p:nvSpPr>
            <p:spPr>
              <a:xfrm>
                <a:off x="2540961" y="2688953"/>
                <a:ext cx="164982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8708E3C-5379-4FD8-B426-B9CF9207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61" y="2688953"/>
                <a:ext cx="164982" cy="199542"/>
              </a:xfrm>
              <a:prstGeom prst="rect">
                <a:avLst/>
              </a:prstGeom>
              <a:blipFill>
                <a:blip r:embed="rId5"/>
                <a:stretch>
                  <a:fillRect l="-14815" r="-1481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65CD564-5319-4704-9354-9A6637C81931}"/>
              </a:ext>
            </a:extLst>
          </p:cNvPr>
          <p:cNvGrpSpPr/>
          <p:nvPr/>
        </p:nvGrpSpPr>
        <p:grpSpPr>
          <a:xfrm>
            <a:off x="2575628" y="2082378"/>
            <a:ext cx="93945" cy="308726"/>
            <a:chOff x="600074" y="1234416"/>
            <a:chExt cx="93945" cy="308726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3BD7C1D-6FA0-4B89-AFB0-9601BB427620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C28D1F6-A2EA-4D88-A136-51508BA7DB96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DD88BF3-329B-4C56-B8AA-D8F5119BC94E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E87F049-1A82-4195-B808-D7A7ED411880}"/>
              </a:ext>
            </a:extLst>
          </p:cNvPr>
          <p:cNvGrpSpPr/>
          <p:nvPr/>
        </p:nvGrpSpPr>
        <p:grpSpPr>
          <a:xfrm>
            <a:off x="2582009" y="3201464"/>
            <a:ext cx="93945" cy="308726"/>
            <a:chOff x="600074" y="1234416"/>
            <a:chExt cx="93945" cy="30872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97D5A3C-1677-4749-8B37-39F7032A1DC2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1E620A6-79D1-43DC-AB28-11A39DE30A43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4B01A4F-4721-4056-B899-030EA0C7AB74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3D9B0D-E4E1-407E-AB70-2A7E723ADD58}"/>
                  </a:ext>
                </a:extLst>
              </p:cNvPr>
              <p:cNvSpPr txBox="1"/>
              <p:nvPr/>
            </p:nvSpPr>
            <p:spPr>
              <a:xfrm>
                <a:off x="3652845" y="932163"/>
                <a:ext cx="301043" cy="23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93D9B0D-E4E1-407E-AB70-2A7E723A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45" y="932163"/>
                <a:ext cx="301043" cy="230641"/>
              </a:xfrm>
              <a:prstGeom prst="rect">
                <a:avLst/>
              </a:prstGeom>
              <a:blipFill>
                <a:blip r:embed="rId6"/>
                <a:stretch>
                  <a:fillRect l="-6000" t="-2632" r="-8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A355FB-31AB-4CC9-949E-27DCE89A2784}"/>
                  </a:ext>
                </a:extLst>
              </p:cNvPr>
              <p:cNvSpPr txBox="1"/>
              <p:nvPr/>
            </p:nvSpPr>
            <p:spPr>
              <a:xfrm>
                <a:off x="3645257" y="1601925"/>
                <a:ext cx="301043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A355FB-31AB-4CC9-949E-27DCE89A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257" y="1601925"/>
                <a:ext cx="301043" cy="230832"/>
              </a:xfrm>
              <a:prstGeom prst="rect">
                <a:avLst/>
              </a:prstGeom>
              <a:blipFill>
                <a:blip r:embed="rId7"/>
                <a:stretch>
                  <a:fillRect l="-8163" t="-2632" r="-1020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D2CBB25-E364-4381-ACF0-7FBCF831F178}"/>
                  </a:ext>
                </a:extLst>
              </p:cNvPr>
              <p:cNvSpPr txBox="1"/>
              <p:nvPr/>
            </p:nvSpPr>
            <p:spPr>
              <a:xfrm>
                <a:off x="3652845" y="2660740"/>
                <a:ext cx="301043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D2CBB25-E364-4381-ACF0-7FBCF831F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45" y="2660740"/>
                <a:ext cx="301043" cy="255968"/>
              </a:xfrm>
              <a:prstGeom prst="rect">
                <a:avLst/>
              </a:prstGeom>
              <a:blipFill>
                <a:blip r:embed="rId8"/>
                <a:stretch>
                  <a:fillRect l="-6000" r="-80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3F92E0-4723-49C8-8597-872D2508E2BE}"/>
                  </a:ext>
                </a:extLst>
              </p:cNvPr>
              <p:cNvSpPr txBox="1"/>
              <p:nvPr/>
            </p:nvSpPr>
            <p:spPr>
              <a:xfrm>
                <a:off x="3655040" y="3827412"/>
                <a:ext cx="301043" cy="248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D3F92E0-4723-49C8-8597-872D2508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40" y="3827412"/>
                <a:ext cx="301043" cy="248594"/>
              </a:xfrm>
              <a:prstGeom prst="rect">
                <a:avLst/>
              </a:prstGeom>
              <a:blipFill>
                <a:blip r:embed="rId9"/>
                <a:stretch>
                  <a:fillRect l="-8163" t="-2439" r="-1020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3AC55E3-B38D-431A-B19C-C533604345C3}"/>
                  </a:ext>
                </a:extLst>
              </p:cNvPr>
              <p:cNvSpPr txBox="1"/>
              <p:nvPr/>
            </p:nvSpPr>
            <p:spPr>
              <a:xfrm>
                <a:off x="5509510" y="932163"/>
                <a:ext cx="305918" cy="23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3AC55E3-B38D-431A-B19C-C5336043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510" y="932163"/>
                <a:ext cx="305918" cy="230641"/>
              </a:xfrm>
              <a:prstGeom prst="rect">
                <a:avLst/>
              </a:prstGeom>
              <a:blipFill>
                <a:blip r:embed="rId10"/>
                <a:stretch>
                  <a:fillRect l="-8000" t="-2632" r="-8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143E91-2CF9-46A6-9731-D596FC021D92}"/>
                  </a:ext>
                </a:extLst>
              </p:cNvPr>
              <p:cNvSpPr txBox="1"/>
              <p:nvPr/>
            </p:nvSpPr>
            <p:spPr>
              <a:xfrm>
                <a:off x="5510949" y="1601925"/>
                <a:ext cx="305918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143E91-2CF9-46A6-9731-D596FC02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49" y="1601925"/>
                <a:ext cx="305918" cy="230832"/>
              </a:xfrm>
              <a:prstGeom prst="rect">
                <a:avLst/>
              </a:prstGeom>
              <a:blipFill>
                <a:blip r:embed="rId11"/>
                <a:stretch>
                  <a:fillRect l="-6000" t="-2632" r="-8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D7D90EE-6B5F-48BC-AA7F-BEF310B721B0}"/>
                  </a:ext>
                </a:extLst>
              </p:cNvPr>
              <p:cNvSpPr txBox="1"/>
              <p:nvPr/>
            </p:nvSpPr>
            <p:spPr>
              <a:xfrm>
                <a:off x="5517491" y="2660740"/>
                <a:ext cx="305918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D7D90EE-6B5F-48BC-AA7F-BEF310B7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91" y="2660740"/>
                <a:ext cx="305918" cy="255968"/>
              </a:xfrm>
              <a:prstGeom prst="rect">
                <a:avLst/>
              </a:prstGeom>
              <a:blipFill>
                <a:blip r:embed="rId12"/>
                <a:stretch>
                  <a:fillRect l="-6000" r="-80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9FE867-ACDD-4D5B-8BD2-8DF3D67CB85A}"/>
                  </a:ext>
                </a:extLst>
              </p:cNvPr>
              <p:cNvSpPr txBox="1"/>
              <p:nvPr/>
            </p:nvSpPr>
            <p:spPr>
              <a:xfrm>
                <a:off x="5524747" y="3822603"/>
                <a:ext cx="305918" cy="258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9FE867-ACDD-4D5B-8BD2-8DF3D67C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47" y="3822603"/>
                <a:ext cx="305918" cy="258212"/>
              </a:xfrm>
              <a:prstGeom prst="rect">
                <a:avLst/>
              </a:prstGeom>
              <a:blipFill>
                <a:blip r:embed="rId13"/>
                <a:stretch>
                  <a:fillRect l="-6000" t="-2381" r="-80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A84D4B6-EFBA-4BFE-A98A-31CEDED6A571}"/>
                  </a:ext>
                </a:extLst>
              </p:cNvPr>
              <p:cNvSpPr txBox="1"/>
              <p:nvPr/>
            </p:nvSpPr>
            <p:spPr>
              <a:xfrm>
                <a:off x="7514150" y="932163"/>
                <a:ext cx="446724" cy="23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A84D4B6-EFBA-4BFE-A98A-31CEDED6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50" y="932163"/>
                <a:ext cx="446724" cy="230641"/>
              </a:xfrm>
              <a:prstGeom prst="rect">
                <a:avLst/>
              </a:prstGeom>
              <a:blipFill>
                <a:blip r:embed="rId14"/>
                <a:stretch>
                  <a:fillRect l="-5479" t="-2632" r="-54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8686740-16A3-4443-9D4D-16F494E23D41}"/>
                  </a:ext>
                </a:extLst>
              </p:cNvPr>
              <p:cNvSpPr txBox="1"/>
              <p:nvPr/>
            </p:nvSpPr>
            <p:spPr>
              <a:xfrm>
                <a:off x="7512947" y="1601925"/>
                <a:ext cx="446724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8686740-16A3-4443-9D4D-16F494E2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47" y="1601925"/>
                <a:ext cx="446724" cy="230832"/>
              </a:xfrm>
              <a:prstGeom prst="rect">
                <a:avLst/>
              </a:prstGeom>
              <a:blipFill>
                <a:blip r:embed="rId15"/>
                <a:stretch>
                  <a:fillRect l="-4054" t="-2632" r="-40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4CC3E2-D180-41E9-B107-A1856D11CC99}"/>
                  </a:ext>
                </a:extLst>
              </p:cNvPr>
              <p:cNvSpPr txBox="1"/>
              <p:nvPr/>
            </p:nvSpPr>
            <p:spPr>
              <a:xfrm>
                <a:off x="7517019" y="2660740"/>
                <a:ext cx="446725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4CC3E2-D180-41E9-B107-A1856D11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19" y="2660740"/>
                <a:ext cx="446725" cy="255968"/>
              </a:xfrm>
              <a:prstGeom prst="rect">
                <a:avLst/>
              </a:prstGeom>
              <a:blipFill>
                <a:blip r:embed="rId16"/>
                <a:stretch>
                  <a:fillRect l="-4110" r="-547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A9B0D20-B170-4128-8F61-19C6447953B3}"/>
                  </a:ext>
                </a:extLst>
              </p:cNvPr>
              <p:cNvSpPr txBox="1"/>
              <p:nvPr/>
            </p:nvSpPr>
            <p:spPr>
              <a:xfrm>
                <a:off x="7529221" y="3824334"/>
                <a:ext cx="446725" cy="254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A9B0D20-B170-4128-8F61-19C64479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21" y="3824334"/>
                <a:ext cx="446725" cy="254750"/>
              </a:xfrm>
              <a:prstGeom prst="rect">
                <a:avLst/>
              </a:prstGeom>
              <a:blipFill>
                <a:blip r:embed="rId17"/>
                <a:stretch>
                  <a:fillRect l="-4110" r="-5479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03353925-8932-4477-8535-B20A20335CC4}"/>
              </a:ext>
            </a:extLst>
          </p:cNvPr>
          <p:cNvSpPr/>
          <p:nvPr/>
        </p:nvSpPr>
        <p:spPr>
          <a:xfrm>
            <a:off x="7459320" y="773163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804C1BB-40C7-4D94-9045-76796CDE647F}"/>
              </a:ext>
            </a:extLst>
          </p:cNvPr>
          <p:cNvSpPr/>
          <p:nvPr/>
        </p:nvSpPr>
        <p:spPr>
          <a:xfrm>
            <a:off x="7459145" y="1443021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2752AD6-1A5F-4E51-8C39-A4D94DE3BE84}"/>
              </a:ext>
            </a:extLst>
          </p:cNvPr>
          <p:cNvSpPr/>
          <p:nvPr/>
        </p:nvSpPr>
        <p:spPr>
          <a:xfrm>
            <a:off x="7472454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25F7B8-CCDC-4357-B622-C640FBF2AC6A}"/>
              </a:ext>
            </a:extLst>
          </p:cNvPr>
          <p:cNvSpPr/>
          <p:nvPr/>
        </p:nvSpPr>
        <p:spPr>
          <a:xfrm>
            <a:off x="7464370" y="2520255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06284E-768B-421B-BC63-9D27C294780A}"/>
              </a:ext>
            </a:extLst>
          </p:cNvPr>
          <p:cNvSpPr/>
          <p:nvPr/>
        </p:nvSpPr>
        <p:spPr>
          <a:xfrm>
            <a:off x="2352253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B2AA3CF-F06A-424F-B06C-8C8BC79DCD29}"/>
              </a:ext>
            </a:extLst>
          </p:cNvPr>
          <p:cNvSpPr/>
          <p:nvPr/>
        </p:nvSpPr>
        <p:spPr>
          <a:xfrm>
            <a:off x="2345585" y="2520255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51EA200-B057-4D3C-9C59-C42DF4C5F8FB}"/>
              </a:ext>
            </a:extLst>
          </p:cNvPr>
          <p:cNvSpPr/>
          <p:nvPr/>
        </p:nvSpPr>
        <p:spPr>
          <a:xfrm>
            <a:off x="2340360" y="1443021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288D2BB-787E-4BDF-A14A-44E9C93A3D68}"/>
              </a:ext>
            </a:extLst>
          </p:cNvPr>
          <p:cNvSpPr/>
          <p:nvPr/>
        </p:nvSpPr>
        <p:spPr>
          <a:xfrm>
            <a:off x="2335135" y="773163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9ED9C23-DDD1-4393-A8E0-179B1406F91B}"/>
              </a:ext>
            </a:extLst>
          </p:cNvPr>
          <p:cNvSpPr/>
          <p:nvPr/>
        </p:nvSpPr>
        <p:spPr>
          <a:xfrm>
            <a:off x="3522905" y="773163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4B86A83-B71B-4395-BBF9-80319163BA46}"/>
              </a:ext>
            </a:extLst>
          </p:cNvPr>
          <p:cNvSpPr/>
          <p:nvPr/>
        </p:nvSpPr>
        <p:spPr>
          <a:xfrm>
            <a:off x="3527792" y="1443021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599C93E-EA79-41D3-9A15-3463852209C1}"/>
              </a:ext>
            </a:extLst>
          </p:cNvPr>
          <p:cNvSpPr/>
          <p:nvPr/>
        </p:nvSpPr>
        <p:spPr>
          <a:xfrm>
            <a:off x="3533355" y="2520255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BC87B63-6986-4091-9DBE-839CDEA4782D}"/>
              </a:ext>
            </a:extLst>
          </p:cNvPr>
          <p:cNvSpPr/>
          <p:nvPr/>
        </p:nvSpPr>
        <p:spPr>
          <a:xfrm>
            <a:off x="3532171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BBF3D5-BBB6-458D-8347-9B2CAAFFA7BF}"/>
              </a:ext>
            </a:extLst>
          </p:cNvPr>
          <p:cNvSpPr/>
          <p:nvPr/>
        </p:nvSpPr>
        <p:spPr>
          <a:xfrm>
            <a:off x="5388950" y="773163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51D88E5-9F27-4110-BD6E-B6521D5366A4}"/>
              </a:ext>
            </a:extLst>
          </p:cNvPr>
          <p:cNvSpPr/>
          <p:nvPr/>
        </p:nvSpPr>
        <p:spPr>
          <a:xfrm>
            <a:off x="5387662" y="1443021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4766C0D-D49F-4FEC-87A6-6262A45423B7}"/>
              </a:ext>
            </a:extLst>
          </p:cNvPr>
          <p:cNvSpPr/>
          <p:nvPr/>
        </p:nvSpPr>
        <p:spPr>
          <a:xfrm>
            <a:off x="5394115" y="2520255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2E11B34-B7F7-4D40-BBB4-99AF93053328}"/>
              </a:ext>
            </a:extLst>
          </p:cNvPr>
          <p:cNvSpPr/>
          <p:nvPr/>
        </p:nvSpPr>
        <p:spPr>
          <a:xfrm>
            <a:off x="5398225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E921751-243B-42DA-8432-4657B438F01D}"/>
              </a:ext>
            </a:extLst>
          </p:cNvPr>
          <p:cNvGrpSpPr/>
          <p:nvPr/>
        </p:nvGrpSpPr>
        <p:grpSpPr>
          <a:xfrm>
            <a:off x="3759082" y="2082378"/>
            <a:ext cx="93945" cy="308726"/>
            <a:chOff x="600074" y="1234416"/>
            <a:chExt cx="93945" cy="308726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B296E67-26DC-4C96-BDCC-B493F5875896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EA530C0-1C1A-4C87-BB21-85EB61E16227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5D482F4-F55C-4C3E-A705-B7FE2B61A600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2284030-29B5-4E10-BD47-DF97A8D2FC01}"/>
              </a:ext>
            </a:extLst>
          </p:cNvPr>
          <p:cNvGrpSpPr/>
          <p:nvPr/>
        </p:nvGrpSpPr>
        <p:grpSpPr>
          <a:xfrm>
            <a:off x="3765463" y="3201464"/>
            <a:ext cx="93945" cy="308726"/>
            <a:chOff x="600074" y="1234416"/>
            <a:chExt cx="93945" cy="308726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3A566C1-E341-43ED-8299-A8065D60ED8A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9A140B7-2E34-4630-8568-0F9B44A278BC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C5AE3E-2667-4ECB-86DD-9A1939F999DA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9D2463B-69B5-4E92-A04D-FF55B2177999}"/>
              </a:ext>
            </a:extLst>
          </p:cNvPr>
          <p:cNvGrpSpPr/>
          <p:nvPr/>
        </p:nvGrpSpPr>
        <p:grpSpPr>
          <a:xfrm>
            <a:off x="5613975" y="2082378"/>
            <a:ext cx="93945" cy="308726"/>
            <a:chOff x="600074" y="1234416"/>
            <a:chExt cx="93945" cy="308726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FA5AA22-20D5-408D-BDDA-6EFCEF68C3EF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8B7AD53-AC26-4A59-8F4D-80740504749E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6FCD801-4BF4-41C9-BF2F-1C6222976FE7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6E87E4F-BF43-4BB6-809C-A4D218DD1D15}"/>
              </a:ext>
            </a:extLst>
          </p:cNvPr>
          <p:cNvGrpSpPr/>
          <p:nvPr/>
        </p:nvGrpSpPr>
        <p:grpSpPr>
          <a:xfrm>
            <a:off x="5620356" y="3201464"/>
            <a:ext cx="93945" cy="308726"/>
            <a:chOff x="600074" y="1234416"/>
            <a:chExt cx="93945" cy="308726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07119C8-902B-4A24-B964-757A44E68A92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13B55E3-E70A-46B2-8AA1-AB4C718019A6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A225E77-2F05-4ECF-83E9-5D5DF41C7067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63752EC-A77E-46E1-84C2-C277DBFCE69C}"/>
              </a:ext>
            </a:extLst>
          </p:cNvPr>
          <p:cNvGrpSpPr/>
          <p:nvPr/>
        </p:nvGrpSpPr>
        <p:grpSpPr>
          <a:xfrm>
            <a:off x="7695318" y="2082378"/>
            <a:ext cx="93945" cy="308726"/>
            <a:chOff x="600074" y="1234416"/>
            <a:chExt cx="93945" cy="308726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269D35C-A227-4506-B9B5-D1842B4D0871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8FD8876-959E-488E-8EAD-725516FB2450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E025C58-5432-4BE6-AF00-DA368C1D4DD1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3D06C72-ECFF-4C77-BCB2-84AB97E93CBD}"/>
              </a:ext>
            </a:extLst>
          </p:cNvPr>
          <p:cNvGrpSpPr/>
          <p:nvPr/>
        </p:nvGrpSpPr>
        <p:grpSpPr>
          <a:xfrm>
            <a:off x="7701699" y="3201464"/>
            <a:ext cx="93945" cy="308726"/>
            <a:chOff x="600074" y="1234416"/>
            <a:chExt cx="93945" cy="308726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EABFF62-AA0B-4248-A283-1B86E2CC8F1E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F4225B2-7A36-4F26-B691-261844D1EFF9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97F84E3-980D-43A3-95A3-26CF38C73159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F8E81BF-A4A4-4CB2-A085-E5009C8F8C5C}"/>
                  </a:ext>
                </a:extLst>
              </p:cNvPr>
              <p:cNvSpPr txBox="1"/>
              <p:nvPr/>
            </p:nvSpPr>
            <p:spPr>
              <a:xfrm>
                <a:off x="2341980" y="87004"/>
                <a:ext cx="580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F8E81BF-A4A4-4CB2-A085-E5009C8F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80" y="87004"/>
                <a:ext cx="580287" cy="276999"/>
              </a:xfrm>
              <a:prstGeom prst="rect">
                <a:avLst/>
              </a:prstGeom>
              <a:blipFill>
                <a:blip r:embed="rId18"/>
                <a:stretch>
                  <a:fillRect l="-12632" r="-147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E2C05BD-84EF-4604-B8B8-7DCFDFEDE432}"/>
                  </a:ext>
                </a:extLst>
              </p:cNvPr>
              <p:cNvSpPr txBox="1"/>
              <p:nvPr/>
            </p:nvSpPr>
            <p:spPr>
              <a:xfrm>
                <a:off x="3429491" y="87004"/>
                <a:ext cx="73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E2C05BD-84EF-4604-B8B8-7DCFDFEDE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491" y="87004"/>
                <a:ext cx="732573" cy="276999"/>
              </a:xfrm>
              <a:prstGeom prst="rect">
                <a:avLst/>
              </a:prstGeom>
              <a:blipFill>
                <a:blip r:embed="rId19"/>
                <a:stretch>
                  <a:fillRect l="-10833" t="-2174" r="-75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6775BC-AF88-417C-82C7-4CEF7BC192BC}"/>
                  </a:ext>
                </a:extLst>
              </p:cNvPr>
              <p:cNvSpPr txBox="1"/>
              <p:nvPr/>
            </p:nvSpPr>
            <p:spPr>
              <a:xfrm>
                <a:off x="5299789" y="87004"/>
                <a:ext cx="73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6775BC-AF88-417C-82C7-4CEF7BC19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89" y="87004"/>
                <a:ext cx="732573" cy="276999"/>
              </a:xfrm>
              <a:prstGeom prst="rect">
                <a:avLst/>
              </a:prstGeom>
              <a:blipFill>
                <a:blip r:embed="rId20"/>
                <a:stretch>
                  <a:fillRect l="-11570" t="-2174" r="-74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C7C6F36B-5477-4393-95A5-4D53FAAA3D11}"/>
                  </a:ext>
                </a:extLst>
              </p:cNvPr>
              <p:cNvSpPr txBox="1"/>
              <p:nvPr/>
            </p:nvSpPr>
            <p:spPr>
              <a:xfrm>
                <a:off x="7280231" y="87004"/>
                <a:ext cx="9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layer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-1</a:t>
                </a:r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C7C6F36B-5477-4393-95A5-4D53FAAA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231" y="87004"/>
                <a:ext cx="981423" cy="276999"/>
              </a:xfrm>
              <a:prstGeom prst="rect">
                <a:avLst/>
              </a:prstGeom>
              <a:blipFill>
                <a:blip r:embed="rId21"/>
                <a:stretch>
                  <a:fillRect l="-11180" t="-28261" r="-1428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337F50-963F-4F32-ADED-369728DDD02D}"/>
              </a:ext>
            </a:extLst>
          </p:cNvPr>
          <p:cNvGrpSpPr/>
          <p:nvPr/>
        </p:nvGrpSpPr>
        <p:grpSpPr>
          <a:xfrm>
            <a:off x="7696431" y="2082378"/>
            <a:ext cx="93945" cy="308726"/>
            <a:chOff x="600074" y="1234416"/>
            <a:chExt cx="93945" cy="308726"/>
          </a:xfrm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6419AC50-5322-411A-A4BC-6DCC2CE6AC28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B918088-C176-4BC9-BC0D-5B5C09AF1E6D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A44B80C-365B-421F-8297-B8657D943C1C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E0B4EBD-F406-45BB-BEF0-EE0330B8AC80}"/>
              </a:ext>
            </a:extLst>
          </p:cNvPr>
          <p:cNvGrpSpPr/>
          <p:nvPr/>
        </p:nvGrpSpPr>
        <p:grpSpPr>
          <a:xfrm>
            <a:off x="7702812" y="3201464"/>
            <a:ext cx="93945" cy="308726"/>
            <a:chOff x="600074" y="1234416"/>
            <a:chExt cx="93945" cy="308726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1E764A6-CE4A-438F-B57B-8B2D66227245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008DD49-014A-4E93-9BEA-E0283F501D85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38B9F6E-DBB7-459C-ABE5-3A81713C6C93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A426DDA-9BEE-45A5-8BDA-2B5C2578006B}"/>
                  </a:ext>
                </a:extLst>
              </p:cNvPr>
              <p:cNvSpPr txBox="1"/>
              <p:nvPr/>
            </p:nvSpPr>
            <p:spPr>
              <a:xfrm>
                <a:off x="8744530" y="932163"/>
                <a:ext cx="299249" cy="23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A426DDA-9BEE-45A5-8BDA-2B5C2578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530" y="932163"/>
                <a:ext cx="299249" cy="230641"/>
              </a:xfrm>
              <a:prstGeom prst="rect">
                <a:avLst/>
              </a:prstGeom>
              <a:blipFill>
                <a:blip r:embed="rId22"/>
                <a:stretch>
                  <a:fillRect l="-6000" t="-2632" r="-6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AFD4C33A-6351-4E4F-B890-2D5CEC5DEA2C}"/>
                  </a:ext>
                </a:extLst>
              </p:cNvPr>
              <p:cNvSpPr txBox="1"/>
              <p:nvPr/>
            </p:nvSpPr>
            <p:spPr>
              <a:xfrm>
                <a:off x="8776788" y="1601925"/>
                <a:ext cx="299249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AFD4C33A-6351-4E4F-B890-2D5CEC5DE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788" y="1601925"/>
                <a:ext cx="299249" cy="230832"/>
              </a:xfrm>
              <a:prstGeom prst="rect">
                <a:avLst/>
              </a:prstGeom>
              <a:blipFill>
                <a:blip r:embed="rId23"/>
                <a:stretch>
                  <a:fillRect l="-8163" t="-2632" r="-816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574C7AC-40CA-4B68-B348-C64F9144FDC2}"/>
                  </a:ext>
                </a:extLst>
              </p:cNvPr>
              <p:cNvSpPr txBox="1"/>
              <p:nvPr/>
            </p:nvSpPr>
            <p:spPr>
              <a:xfrm>
                <a:off x="8781484" y="2660740"/>
                <a:ext cx="299249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574C7AC-40CA-4B68-B348-C64F9144F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484" y="2660740"/>
                <a:ext cx="299249" cy="255968"/>
              </a:xfrm>
              <a:prstGeom prst="rect">
                <a:avLst/>
              </a:prstGeom>
              <a:blipFill>
                <a:blip r:embed="rId24"/>
                <a:stretch>
                  <a:fillRect l="-8163" r="-816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3DDC09F-50B4-43F3-BB32-4D6B42316547}"/>
                  </a:ext>
                </a:extLst>
              </p:cNvPr>
              <p:cNvSpPr txBox="1"/>
              <p:nvPr/>
            </p:nvSpPr>
            <p:spPr>
              <a:xfrm>
                <a:off x="8781667" y="3824334"/>
                <a:ext cx="299248" cy="254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3DDC09F-50B4-43F3-BB32-4D6B42316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67" y="3824334"/>
                <a:ext cx="299248" cy="254750"/>
              </a:xfrm>
              <a:prstGeom prst="rect">
                <a:avLst/>
              </a:prstGeom>
              <a:blipFill>
                <a:blip r:embed="rId25"/>
                <a:stretch>
                  <a:fillRect l="-8163" r="-81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Oval 252">
            <a:extLst>
              <a:ext uri="{FF2B5EF4-FFF2-40B4-BE49-F238E27FC236}">
                <a16:creationId xmlns:a16="http://schemas.microsoft.com/office/drawing/2014/main" id="{B0E9913F-3C36-4C03-B242-942B0F248247}"/>
              </a:ext>
            </a:extLst>
          </p:cNvPr>
          <p:cNvSpPr/>
          <p:nvPr/>
        </p:nvSpPr>
        <p:spPr>
          <a:xfrm>
            <a:off x="7473056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11EA720-A28E-4AFA-A524-2AE19AFAEF0B}"/>
              </a:ext>
            </a:extLst>
          </p:cNvPr>
          <p:cNvSpPr/>
          <p:nvPr/>
        </p:nvSpPr>
        <p:spPr>
          <a:xfrm>
            <a:off x="8643708" y="773163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A69D91B-E030-4DF6-B958-4281AE02826A}"/>
              </a:ext>
            </a:extLst>
          </p:cNvPr>
          <p:cNvSpPr/>
          <p:nvPr/>
        </p:nvSpPr>
        <p:spPr>
          <a:xfrm>
            <a:off x="8648595" y="1443021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958A1B62-34D0-4C58-BECC-7F09E953DDC3}"/>
              </a:ext>
            </a:extLst>
          </p:cNvPr>
          <p:cNvSpPr/>
          <p:nvPr/>
        </p:nvSpPr>
        <p:spPr>
          <a:xfrm>
            <a:off x="8654158" y="2520255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3395BF9-C971-4677-AF63-46FCF84E8F1B}"/>
              </a:ext>
            </a:extLst>
          </p:cNvPr>
          <p:cNvSpPr/>
          <p:nvPr/>
        </p:nvSpPr>
        <p:spPr>
          <a:xfrm>
            <a:off x="8652974" y="3676716"/>
            <a:ext cx="548640" cy="5486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ECB2CFB-7DC6-4A80-8B02-190E6223428B}"/>
              </a:ext>
            </a:extLst>
          </p:cNvPr>
          <p:cNvGrpSpPr/>
          <p:nvPr/>
        </p:nvGrpSpPr>
        <p:grpSpPr>
          <a:xfrm>
            <a:off x="8879885" y="2082378"/>
            <a:ext cx="93945" cy="308726"/>
            <a:chOff x="600074" y="1234416"/>
            <a:chExt cx="93945" cy="308726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FE6ABB5E-3601-4DD3-A3D8-3D90541C1442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2711659-A01B-455A-A53F-07845401E8D3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93F66C4-84CA-4762-878C-1BFCFF8A4517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4BCD991-4F12-403A-B2F5-A15CE3998192}"/>
              </a:ext>
            </a:extLst>
          </p:cNvPr>
          <p:cNvGrpSpPr/>
          <p:nvPr/>
        </p:nvGrpSpPr>
        <p:grpSpPr>
          <a:xfrm>
            <a:off x="8886266" y="3201464"/>
            <a:ext cx="93945" cy="308726"/>
            <a:chOff x="600074" y="1234416"/>
            <a:chExt cx="93945" cy="308726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5B0EAA9-D977-4BF9-BCFE-45D14CA1F597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7ECE0C75-16C8-41CC-8B2C-B3F15ADE122F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4499DE0-8A80-48EC-B65C-3BC9A6F3F9D1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B4834-5B3A-4F66-BAF9-737548016890}"/>
                  </a:ext>
                </a:extLst>
              </p:cNvPr>
              <p:cNvSpPr txBox="1"/>
              <p:nvPr/>
            </p:nvSpPr>
            <p:spPr>
              <a:xfrm>
                <a:off x="8509749" y="94900"/>
                <a:ext cx="84677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GB" sz="1200" dirty="0"/>
                  <a:t>(o</a:t>
                </a:r>
                <a:r>
                  <a:rPr lang="en-US" sz="1200" dirty="0" err="1"/>
                  <a:t>utput</a:t>
                </a:r>
                <a:r>
                  <a:rPr lang="en-US" sz="1200" dirty="0"/>
                  <a:t>)</a:t>
                </a: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B4834-5B3A-4F66-BAF9-7375480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49" y="94900"/>
                <a:ext cx="846770" cy="461665"/>
              </a:xfrm>
              <a:prstGeom prst="rect">
                <a:avLst/>
              </a:prstGeom>
              <a:blipFill>
                <a:blip r:embed="rId26"/>
                <a:stretch>
                  <a:fillRect l="-12230" t="-2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C443761-B0B6-41B1-BD61-735CEAC8711F}"/>
                  </a:ext>
                </a:extLst>
              </p:cNvPr>
              <p:cNvSpPr txBox="1"/>
              <p:nvPr/>
            </p:nvSpPr>
            <p:spPr>
              <a:xfrm>
                <a:off x="2289635" y="5520308"/>
                <a:ext cx="3004840" cy="1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nodes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C443761-B0B6-41B1-BD61-735CEAC8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5" y="5520308"/>
                <a:ext cx="3004840" cy="188000"/>
              </a:xfrm>
              <a:prstGeom prst="rect">
                <a:avLst/>
              </a:prstGeom>
              <a:blipFill>
                <a:blip r:embed="rId27"/>
                <a:stretch>
                  <a:fillRect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0C14BB2F-7DDA-4C68-B978-77E33371A14C}"/>
                  </a:ext>
                </a:extLst>
              </p:cNvPr>
              <p:cNvSpPr txBox="1"/>
              <p:nvPr/>
            </p:nvSpPr>
            <p:spPr>
              <a:xfrm>
                <a:off x="7228998" y="4611888"/>
                <a:ext cx="2270280" cy="40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terms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0C14BB2F-7DDA-4C68-B978-77E33371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98" y="4611888"/>
                <a:ext cx="2270280" cy="408125"/>
              </a:xfrm>
              <a:prstGeom prst="rect">
                <a:avLst/>
              </a:prstGeom>
              <a:blipFill>
                <a:blip r:embed="rId28"/>
                <a:stretch>
                  <a:fillRect l="-2419" t="-909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9987973F-4A6E-43EE-99EC-9DF48488AA04}"/>
              </a:ext>
            </a:extLst>
          </p:cNvPr>
          <p:cNvSpPr/>
          <p:nvPr/>
        </p:nvSpPr>
        <p:spPr>
          <a:xfrm rot="16200000">
            <a:off x="8292275" y="4445396"/>
            <a:ext cx="142588" cy="20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748A53A-C639-4EF2-AEA1-0B20AB569F1F}"/>
                  </a:ext>
                </a:extLst>
              </p:cNvPr>
              <p:cNvSpPr txBox="1"/>
              <p:nvPr/>
            </p:nvSpPr>
            <p:spPr>
              <a:xfrm>
                <a:off x="4191533" y="4635292"/>
                <a:ext cx="1866149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200" dirty="0"/>
                  <a:t>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terms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748A53A-C639-4EF2-AEA1-0B20AB56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33" y="4635292"/>
                <a:ext cx="1866149" cy="384721"/>
              </a:xfrm>
              <a:prstGeom prst="rect">
                <a:avLst/>
              </a:prstGeom>
              <a:blipFill>
                <a:blip r:embed="rId29"/>
                <a:stretch>
                  <a:fillRect l="-2941" t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Arrow: Right 305">
            <a:extLst>
              <a:ext uri="{FF2B5EF4-FFF2-40B4-BE49-F238E27FC236}">
                <a16:creationId xmlns:a16="http://schemas.microsoft.com/office/drawing/2014/main" id="{E426DF42-6CA5-4BA2-B0AA-E97650731B4C}"/>
              </a:ext>
            </a:extLst>
          </p:cNvPr>
          <p:cNvSpPr/>
          <p:nvPr/>
        </p:nvSpPr>
        <p:spPr>
          <a:xfrm rot="16200000">
            <a:off x="5050964" y="4446375"/>
            <a:ext cx="142588" cy="20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DBCF1A9-94DE-4385-8711-C31317C01AE6}"/>
                  </a:ext>
                </a:extLst>
              </p:cNvPr>
              <p:cNvSpPr txBox="1"/>
              <p:nvPr/>
            </p:nvSpPr>
            <p:spPr>
              <a:xfrm>
                <a:off x="2298090" y="4631220"/>
                <a:ext cx="1866149" cy="392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200" dirty="0"/>
                  <a:t>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terms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DBCF1A9-94DE-4385-8711-C31317C01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90" y="4631220"/>
                <a:ext cx="1866149" cy="392864"/>
              </a:xfrm>
              <a:prstGeom prst="rect">
                <a:avLst/>
              </a:prstGeom>
              <a:blipFill>
                <a:blip r:embed="rId30"/>
                <a:stretch>
                  <a:fillRect l="-2941" t="-937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157E0F9D-5F14-4D87-9717-9A3C0747B086}"/>
              </a:ext>
            </a:extLst>
          </p:cNvPr>
          <p:cNvSpPr/>
          <p:nvPr/>
        </p:nvSpPr>
        <p:spPr>
          <a:xfrm rot="16200000">
            <a:off x="3157521" y="4446344"/>
            <a:ext cx="142588" cy="20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5C3B38F-4B3E-4A8B-A681-ED0F6B8E73E3}"/>
                  </a:ext>
                </a:extLst>
              </p:cNvPr>
              <p:cNvSpPr txBox="1"/>
              <p:nvPr/>
            </p:nvSpPr>
            <p:spPr>
              <a:xfrm>
                <a:off x="2374466" y="5306454"/>
                <a:ext cx="209728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/>
                  <a:t>number of features</a:t>
                </a: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5C3B38F-4B3E-4A8B-A681-ED0F6B8E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66" y="5306454"/>
                <a:ext cx="2097289" cy="184666"/>
              </a:xfrm>
              <a:prstGeom prst="rect">
                <a:avLst/>
              </a:prstGeom>
              <a:blipFill>
                <a:blip r:embed="rId31"/>
                <a:stretch>
                  <a:fillRect l="-2035" t="-22581" b="-5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128C55C-12A9-41BD-92D4-BE3FE972C7E1}"/>
                  </a:ext>
                </a:extLst>
              </p:cNvPr>
              <p:cNvSpPr txBox="1"/>
              <p:nvPr/>
            </p:nvSpPr>
            <p:spPr>
              <a:xfrm>
                <a:off x="2444354" y="5731610"/>
                <a:ext cx="209728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/>
                  <a:t>number of layers</a:t>
                </a:r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128C55C-12A9-41BD-92D4-BE3FE972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54" y="5731610"/>
                <a:ext cx="2097289" cy="184666"/>
              </a:xfrm>
              <a:prstGeom prst="rect">
                <a:avLst/>
              </a:prstGeom>
              <a:blipFill>
                <a:blip r:embed="rId32"/>
                <a:stretch>
                  <a:fillRect l="-2616" t="-25806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0" name="Group 329">
            <a:extLst>
              <a:ext uri="{FF2B5EF4-FFF2-40B4-BE49-F238E27FC236}">
                <a16:creationId xmlns:a16="http://schemas.microsoft.com/office/drawing/2014/main" id="{2B703505-9469-4A80-8B46-E7D83FFD6F9B}"/>
              </a:ext>
            </a:extLst>
          </p:cNvPr>
          <p:cNvGrpSpPr/>
          <p:nvPr/>
        </p:nvGrpSpPr>
        <p:grpSpPr>
          <a:xfrm>
            <a:off x="2888662" y="1046208"/>
            <a:ext cx="726719" cy="2904226"/>
            <a:chOff x="2888662" y="1046208"/>
            <a:chExt cx="726719" cy="2904226"/>
          </a:xfrm>
        </p:grpSpPr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9CA57C2A-C884-4A6E-B3E6-D635BBAB4740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26" y="1046208"/>
              <a:ext cx="620159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777C6CE4-023F-48B1-A750-16DE8B2086CD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0981" cy="475884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D6C79483-8F2D-4BA9-90ED-5ED5709B19FE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6544" cy="155311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049B091-D437-4272-B705-3FF286633A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5360" cy="270957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3040165C-A07F-4ADA-91B5-FE9FEB8C8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662" y="1240182"/>
              <a:ext cx="716269" cy="475884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243077B9-EAC3-4AC2-8948-46053EA4B03E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640810" cy="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34F6BF66-328D-4233-A194-FA9190BD2334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6719" cy="88326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C085A467-A530-4F39-9F01-90AD971BFE29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5535" cy="203972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AFF63B89-2044-4557-A65E-101C989FC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240182"/>
              <a:ext cx="711044" cy="155311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E14D2FAF-F4C5-41CF-8E4D-4D27996A1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910040"/>
              <a:ext cx="715931" cy="88326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43B223E-F2E3-4CC3-9E96-518B04645490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87449"/>
              <a:ext cx="641148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B9F68C80-8227-451A-837D-6BB5AA2E10D0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93300"/>
              <a:ext cx="720310" cy="96248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AD10F6C2-34AD-40B1-A20A-EC2FE1EDC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240182"/>
              <a:ext cx="702358" cy="270957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ECBD31C3-A4C9-4373-8681-67C1D5BA1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910040"/>
              <a:ext cx="707245" cy="203972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AE353B3E-9611-4DDA-8BA3-7C9DD4975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2987274"/>
              <a:ext cx="712808" cy="96248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662AD87A-6F4B-4BA0-ACA9-0EFA0CAE1228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73" y="3950434"/>
              <a:ext cx="631278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2E66306A-CEE8-44FE-A1D0-253AC6349196}"/>
              </a:ext>
            </a:extLst>
          </p:cNvPr>
          <p:cNvGrpSpPr/>
          <p:nvPr/>
        </p:nvGrpSpPr>
        <p:grpSpPr>
          <a:xfrm>
            <a:off x="8013762" y="1045535"/>
            <a:ext cx="726719" cy="2904226"/>
            <a:chOff x="2888662" y="1046208"/>
            <a:chExt cx="726719" cy="2904226"/>
          </a:xfrm>
        </p:grpSpPr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4B57EDBD-7EE7-40BB-9423-D68879CDB81A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26" y="1046208"/>
              <a:ext cx="620159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D2427ED3-95DE-436A-8DC7-7E243E9898FE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0981" cy="475884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CCD8BD20-70FE-4DFA-AB47-A0A010D76629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6544" cy="155311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803ACAFE-2F9F-48DA-96C6-E4DBC9D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5360" cy="270957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77C8471D-AEC2-4C19-8E2E-198C45087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662" y="1240182"/>
              <a:ext cx="716269" cy="475884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5F569895-7097-429F-8038-15C974FB500F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640810" cy="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F3ADFDD5-5FA7-479B-BB26-E1CE30121E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6719" cy="88326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F735D06C-6138-44BF-B03D-B5911687B5E9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5535" cy="203972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A00F57AA-52B0-4FB1-BB69-48314B1F1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240182"/>
              <a:ext cx="711044" cy="155311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CA5FBCAF-191C-4A30-A2C9-87DFB790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910040"/>
              <a:ext cx="715931" cy="88326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9777D4BE-B010-4C81-A790-24CFD9B50390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87449"/>
              <a:ext cx="641148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794C35A1-53C2-4687-9F4A-3BF09D6B6ADC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93300"/>
              <a:ext cx="720310" cy="96248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6421701B-EDF6-4454-B0C5-A7510E7C5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240182"/>
              <a:ext cx="702358" cy="270957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BBC5999B-6431-4926-A8C0-32A896240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910040"/>
              <a:ext cx="707245" cy="2039721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EFB5BED5-F46F-4B43-B02D-3BB89D663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2987274"/>
              <a:ext cx="712808" cy="96248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17527E48-AE5E-468C-BCBA-DC807972696A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73" y="3950434"/>
              <a:ext cx="631278" cy="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1CBD382-75BC-4B33-A0D6-6457B47C3C83}"/>
              </a:ext>
            </a:extLst>
          </p:cNvPr>
          <p:cNvGrpSpPr/>
          <p:nvPr/>
        </p:nvGrpSpPr>
        <p:grpSpPr>
          <a:xfrm>
            <a:off x="4068571" y="1037274"/>
            <a:ext cx="726719" cy="2904226"/>
            <a:chOff x="2888662" y="1046208"/>
            <a:chExt cx="726719" cy="2904226"/>
          </a:xfrm>
        </p:grpSpPr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EFA35DF7-2DB1-4ECD-B8C4-99C30A202A1E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26" y="1046208"/>
              <a:ext cx="620159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0372C8D9-D17A-4604-B35E-F51A499B3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0981" cy="475884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38CD7FC3-D7B6-40F7-9C9F-3EF21B8487AC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6544" cy="1553118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D210452-843F-46DF-8917-9F4773B0CF6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5360" cy="2709579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B4F8B63B-1F1E-4663-9EC3-B91F9BED2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662" y="1240182"/>
              <a:ext cx="716269" cy="475884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1BE4579A-CE87-4A55-9D78-B78F6DB3F71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640810" cy="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BC05E4F6-A4F5-449A-997E-C72764C50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6719" cy="88326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37819815-A11A-4F3A-A4BD-264FC6F79278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5535" cy="203972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B125BB7B-A5A1-4433-9747-C2AAB69E4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240182"/>
              <a:ext cx="711044" cy="1553118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24E23B62-89FD-44DF-A384-E0402CAEA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910040"/>
              <a:ext cx="715931" cy="88326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69C544B2-198A-43A5-8D84-65497EC7ADA9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87449"/>
              <a:ext cx="641148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1A3A9857-3221-4DD8-AF36-E83FA45165A1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93300"/>
              <a:ext cx="720310" cy="962487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531BD05-C808-48B7-AB3F-DAFAD908D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240182"/>
              <a:ext cx="702358" cy="2709579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A314A39B-EF80-48C3-B0E9-3EA8EE9AB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910040"/>
              <a:ext cx="707245" cy="203972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DA5D14D1-8C75-4784-88F3-F9AF274D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2987274"/>
              <a:ext cx="712808" cy="962487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EC513A4-C9E4-431D-A503-57483F43D0DC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73" y="3950434"/>
              <a:ext cx="631278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35E1DE5-0DEB-410D-958D-602CF4ACDB79}"/>
              </a:ext>
            </a:extLst>
          </p:cNvPr>
          <p:cNvGrpSpPr/>
          <p:nvPr/>
        </p:nvGrpSpPr>
        <p:grpSpPr>
          <a:xfrm>
            <a:off x="5942755" y="1044862"/>
            <a:ext cx="726719" cy="2904226"/>
            <a:chOff x="2888662" y="1046208"/>
            <a:chExt cx="726719" cy="2904226"/>
          </a:xfrm>
        </p:grpSpPr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1FE797CC-8E13-4006-86C7-ACE19C9D4711}"/>
                </a:ext>
              </a:extLst>
            </p:cNvPr>
            <p:cNvCxnSpPr>
              <a:cxnSpLocks/>
            </p:cNvCxnSpPr>
            <p:nvPr/>
          </p:nvCxnSpPr>
          <p:spPr>
            <a:xfrm>
              <a:off x="2904426" y="1046208"/>
              <a:ext cx="620159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02B46FD-208A-48D7-83F8-E034A2CF062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0981" cy="475884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1D3B276-0805-409E-ADFF-2CF62AEB4848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6544" cy="1553118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AAB517CA-4FEF-4CDC-9F7F-B6411770531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837" y="1046208"/>
              <a:ext cx="725360" cy="2709579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7D6C07E-DBBD-4A8E-A55F-E90E381D8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662" y="1240182"/>
              <a:ext cx="716269" cy="475884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5906546-A643-4DC9-B5B8-4D838FBF937D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640810" cy="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4B7D6301-A933-4537-A95D-EDE90B507C4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6719" cy="88326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29A2783A-E5BF-46A3-805B-B46FCCD0FDB7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62" y="1716066"/>
              <a:ext cx="725535" cy="203972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B4245450-291F-4B0F-987A-5C657ADAE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240182"/>
              <a:ext cx="711044" cy="1553118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7C51BB8E-CE62-4C83-9F6E-D848FD71D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887" y="1910040"/>
              <a:ext cx="715931" cy="88326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15265F62-2F2F-4C5A-A23E-4258352E1A66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87449"/>
              <a:ext cx="641148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CBDA1930-5BCB-44BB-878D-9974EA38E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87" y="2793300"/>
              <a:ext cx="720310" cy="962487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A409FFE1-BCCD-4D27-894D-11221A979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240182"/>
              <a:ext cx="702358" cy="2709579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AA31B947-1F1B-4F3D-AF98-C802CA9FF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1910040"/>
              <a:ext cx="707245" cy="2039721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A0F64A02-B73A-443A-90E4-1AF9AD48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573" y="2987274"/>
              <a:ext cx="712808" cy="962487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AD06A02-10E0-4B4B-AEDE-C7D83EAFD8B1}"/>
                </a:ext>
              </a:extLst>
            </p:cNvPr>
            <p:cNvCxnSpPr>
              <a:cxnSpLocks/>
            </p:cNvCxnSpPr>
            <p:nvPr/>
          </p:nvCxnSpPr>
          <p:spPr>
            <a:xfrm>
              <a:off x="2902573" y="3950434"/>
              <a:ext cx="631278" cy="0"/>
            </a:xfrm>
            <a:prstGeom prst="straightConnector1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88C5F14-385F-4A98-A2AA-B5ECC8C9BA4D}"/>
              </a:ext>
            </a:extLst>
          </p:cNvPr>
          <p:cNvGrpSpPr/>
          <p:nvPr/>
        </p:nvGrpSpPr>
        <p:grpSpPr>
          <a:xfrm rot="16200000">
            <a:off x="6656879" y="893120"/>
            <a:ext cx="93945" cy="308726"/>
            <a:chOff x="600074" y="1234416"/>
            <a:chExt cx="93945" cy="308726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5420EF7-1505-4A45-98CA-2E1BE7EDDA84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8731037-2B16-4E3D-B16F-55605F3054EC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1D8464-4AE4-41AB-9237-A02F477AFE5C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DDBCB0E-62E4-4CE6-A46B-14166E31FA7B}"/>
              </a:ext>
            </a:extLst>
          </p:cNvPr>
          <p:cNvGrpSpPr/>
          <p:nvPr/>
        </p:nvGrpSpPr>
        <p:grpSpPr>
          <a:xfrm rot="16200000">
            <a:off x="6656879" y="1562978"/>
            <a:ext cx="93945" cy="308726"/>
            <a:chOff x="600074" y="1234416"/>
            <a:chExt cx="93945" cy="308726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64CB3D4-B4A5-483F-BB9C-BCAD36B3C31E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23F0123-1D75-4BA0-8098-6EBFEFC7480D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EF2DA34-7B28-476D-943C-EC2A22A772DD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081FF6A-EA16-4891-8F3B-434F5306FB6D}"/>
              </a:ext>
            </a:extLst>
          </p:cNvPr>
          <p:cNvGrpSpPr/>
          <p:nvPr/>
        </p:nvGrpSpPr>
        <p:grpSpPr>
          <a:xfrm rot="16200000">
            <a:off x="6656879" y="2634361"/>
            <a:ext cx="93945" cy="308726"/>
            <a:chOff x="600074" y="1234416"/>
            <a:chExt cx="93945" cy="308726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2A0D385-8532-476F-8178-D157F04A1E76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70C2C0C-4A0E-448A-9F5B-127CD96C90D1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93C2672-15B5-4270-A482-51D242EA8A17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E5B6EB3-C448-44D0-B966-7D5CD100FF75}"/>
              </a:ext>
            </a:extLst>
          </p:cNvPr>
          <p:cNvGrpSpPr/>
          <p:nvPr/>
        </p:nvGrpSpPr>
        <p:grpSpPr>
          <a:xfrm rot="16200000">
            <a:off x="6656879" y="3797346"/>
            <a:ext cx="93945" cy="308726"/>
            <a:chOff x="600074" y="1234416"/>
            <a:chExt cx="93945" cy="308726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73E896B-858B-4313-A31A-55FA4FE0708F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013836F-9E2F-4C07-81EF-9CE3CB82791B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D938D61-6693-4D86-A616-55CA801CE3F1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31B2708-447D-4074-8F4D-782EE9D93855}"/>
              </a:ext>
            </a:extLst>
          </p:cNvPr>
          <p:cNvGrpSpPr/>
          <p:nvPr/>
        </p:nvGrpSpPr>
        <p:grpSpPr>
          <a:xfrm rot="16200000">
            <a:off x="4675623" y="893120"/>
            <a:ext cx="93945" cy="308726"/>
            <a:chOff x="600074" y="1234416"/>
            <a:chExt cx="93945" cy="30872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0990196-7682-4D0F-94ED-28539A33603C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B7FE535-58FA-42F9-92F9-68DEE9C9A720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7ECEEB9-70C5-47CE-B08F-314B80460C09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C7C38A2-5453-4D4F-9CDB-52B05DE18F29}"/>
              </a:ext>
            </a:extLst>
          </p:cNvPr>
          <p:cNvGrpSpPr/>
          <p:nvPr/>
        </p:nvGrpSpPr>
        <p:grpSpPr>
          <a:xfrm rot="16200000">
            <a:off x="4675623" y="1562978"/>
            <a:ext cx="93945" cy="308726"/>
            <a:chOff x="600074" y="1234416"/>
            <a:chExt cx="93945" cy="308726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FDD9954-D265-4F04-86E0-B8FA3E045CC1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1193469-9116-43AC-9058-D6F17F3D13AD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4544B9E-22DF-4CFC-AAD2-D9ED393B74CC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23DED84-0C90-4FC1-9C70-C9D5BE2EB8B1}"/>
              </a:ext>
            </a:extLst>
          </p:cNvPr>
          <p:cNvGrpSpPr/>
          <p:nvPr/>
        </p:nvGrpSpPr>
        <p:grpSpPr>
          <a:xfrm rot="16200000">
            <a:off x="4675623" y="2634361"/>
            <a:ext cx="93945" cy="308726"/>
            <a:chOff x="600074" y="1234416"/>
            <a:chExt cx="93945" cy="308726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A3AE342-EE7C-4623-A0A7-794D40038EA6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8F2F061-92E8-4545-8AA1-B764E7E42B2A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C0DE910-735F-4B5B-85C5-406835C41474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1E64B7A-E48E-4FD1-8022-10C102B2833A}"/>
              </a:ext>
            </a:extLst>
          </p:cNvPr>
          <p:cNvGrpSpPr/>
          <p:nvPr/>
        </p:nvGrpSpPr>
        <p:grpSpPr>
          <a:xfrm rot="16200000">
            <a:off x="4675623" y="3797346"/>
            <a:ext cx="93945" cy="308726"/>
            <a:chOff x="600074" y="1234416"/>
            <a:chExt cx="93945" cy="30872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140B55D-74DE-40FE-94A0-C08DBC8EA6C4}"/>
                </a:ext>
              </a:extLst>
            </p:cNvPr>
            <p:cNvSpPr/>
            <p:nvPr/>
          </p:nvSpPr>
          <p:spPr>
            <a:xfrm>
              <a:off x="600074" y="123441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F06D74C-8CA6-4756-A682-6C1884B2A8FE}"/>
                </a:ext>
              </a:extLst>
            </p:cNvPr>
            <p:cNvSpPr/>
            <p:nvPr/>
          </p:nvSpPr>
          <p:spPr>
            <a:xfrm>
              <a:off x="600074" y="1347239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A82FBA1-D84D-43BC-991D-6BFE49C5A360}"/>
                </a:ext>
              </a:extLst>
            </p:cNvPr>
            <p:cNvSpPr/>
            <p:nvPr/>
          </p:nvSpPr>
          <p:spPr>
            <a:xfrm>
              <a:off x="602579" y="1456136"/>
              <a:ext cx="91440" cy="8700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0EEA43CD-D775-4A20-A82D-BEDDC045F459}"/>
                  </a:ext>
                </a:extLst>
              </p:cNvPr>
              <p:cNvSpPr txBox="1"/>
              <p:nvPr/>
            </p:nvSpPr>
            <p:spPr>
              <a:xfrm>
                <a:off x="2278781" y="5941568"/>
                <a:ext cx="1704975" cy="188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classes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0EEA43CD-D775-4A20-A82D-BEDDC045F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81" y="5941568"/>
                <a:ext cx="1704975" cy="188000"/>
              </a:xfrm>
              <a:prstGeom prst="rect">
                <a:avLst/>
              </a:prstGeom>
              <a:blipFill>
                <a:blip r:embed="rId3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4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98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 - KARAMERTZANIS Panagiotis</dc:creator>
  <cp:lastModifiedBy>ADM - KARAMERTZANIS Panagiotis</cp:lastModifiedBy>
  <cp:revision>41</cp:revision>
  <dcterms:created xsi:type="dcterms:W3CDTF">2024-01-02T14:14:19Z</dcterms:created>
  <dcterms:modified xsi:type="dcterms:W3CDTF">2024-01-04T10:40:39Z</dcterms:modified>
</cp:coreProperties>
</file>