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318" r:id="rId3"/>
    <p:sldId id="329" r:id="rId4"/>
    <p:sldId id="339" r:id="rId5"/>
    <p:sldId id="340" r:id="rId6"/>
    <p:sldId id="330" r:id="rId7"/>
    <p:sldId id="341" r:id="rId8"/>
    <p:sldId id="331" r:id="rId9"/>
    <p:sldId id="342" r:id="rId10"/>
    <p:sldId id="343" r:id="rId11"/>
    <p:sldId id="344" r:id="rId12"/>
    <p:sldId id="345" r:id="rId13"/>
    <p:sldId id="334" r:id="rId14"/>
    <p:sldId id="350" r:id="rId15"/>
    <p:sldId id="335" r:id="rId16"/>
    <p:sldId id="348" r:id="rId17"/>
    <p:sldId id="346" r:id="rId18"/>
    <p:sldId id="347" r:id="rId19"/>
    <p:sldId id="333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9" autoAdjust="0"/>
  </p:normalViewPr>
  <p:slideViewPr>
    <p:cSldViewPr showGuides="1">
      <p:cViewPr varScale="1">
        <p:scale>
          <a:sx n="66" d="100"/>
          <a:sy n="66" d="100"/>
        </p:scale>
        <p:origin x="126" y="60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c\Downloads\testdata3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c\Downloads\testdata3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c\Downloads\testdata3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c\Downloads\testdata3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8-48F6-920F-157F9670BF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E8-48F6-920F-157F9670B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089384"/>
        <c:axId val="5110886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E8-48F6-920F-157F9670B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089384"/>
        <c:axId val="511088600"/>
      </c:lineChart>
      <c:catAx>
        <c:axId val="511089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1088600"/>
        <c:crosses val="autoZero"/>
        <c:auto val="1"/>
        <c:lblAlgn val="ctr"/>
        <c:lblOffset val="100"/>
        <c:noMultiLvlLbl val="0"/>
      </c:catAx>
      <c:valAx>
        <c:axId val="5110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11089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hu-HU" sz="2400"/>
              <a:t>Neural Network fit to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Results!$A$1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Results!$A$2:$A$239</c:f>
              <c:numCache>
                <c:formatCode>General</c:formatCode>
                <c:ptCount val="238"/>
                <c:pt idx="0">
                  <c:v>2.8111354328804801E-2</c:v>
                </c:pt>
                <c:pt idx="1">
                  <c:v>3.10258946823171E-2</c:v>
                </c:pt>
                <c:pt idx="2">
                  <c:v>2.0609921699581701E-2</c:v>
                </c:pt>
                <c:pt idx="3">
                  <c:v>2.13894051873008E-2</c:v>
                </c:pt>
                <c:pt idx="4">
                  <c:v>1.9055513679154399E-2</c:v>
                </c:pt>
                <c:pt idx="5">
                  <c:v>7.0841607105939603E-3</c:v>
                </c:pt>
                <c:pt idx="6">
                  <c:v>9.5927223578292798E-3</c:v>
                </c:pt>
                <c:pt idx="7">
                  <c:v>2.07388647554794E-2</c:v>
                </c:pt>
                <c:pt idx="8">
                  <c:v>2.9950037711983998E-2</c:v>
                </c:pt>
                <c:pt idx="9">
                  <c:v>2.3368585245200298E-2</c:v>
                </c:pt>
                <c:pt idx="10">
                  <c:v>2.9028702316324401E-2</c:v>
                </c:pt>
                <c:pt idx="11">
                  <c:v>2.9003336458152999E-2</c:v>
                </c:pt>
                <c:pt idx="12">
                  <c:v>6.5940032837787403E-3</c:v>
                </c:pt>
                <c:pt idx="13">
                  <c:v>7.1710169903117897E-3</c:v>
                </c:pt>
                <c:pt idx="14">
                  <c:v>8.4007634456924694E-3</c:v>
                </c:pt>
                <c:pt idx="15">
                  <c:v>7.7227295546829604E-3</c:v>
                </c:pt>
                <c:pt idx="16">
                  <c:v>9.3547837540186897E-3</c:v>
                </c:pt>
                <c:pt idx="17">
                  <c:v>1.08183468124513E-2</c:v>
                </c:pt>
                <c:pt idx="18">
                  <c:v>7.4881646322413498E-3</c:v>
                </c:pt>
                <c:pt idx="19">
                  <c:v>3.3127885588799401E-2</c:v>
                </c:pt>
                <c:pt idx="20">
                  <c:v>3.2132104017407202E-2</c:v>
                </c:pt>
                <c:pt idx="21">
                  <c:v>2.5247839308448199E-2</c:v>
                </c:pt>
                <c:pt idx="22">
                  <c:v>1.5911794271342102E-2</c:v>
                </c:pt>
                <c:pt idx="23">
                  <c:v>8.4611860026105306E-3</c:v>
                </c:pt>
                <c:pt idx="24">
                  <c:v>1.18394838817513E-2</c:v>
                </c:pt>
                <c:pt idx="25">
                  <c:v>1.1682344481207901E-2</c:v>
                </c:pt>
                <c:pt idx="26">
                  <c:v>9.3505617065036493E-3</c:v>
                </c:pt>
                <c:pt idx="27">
                  <c:v>4.3257380835009698E-2</c:v>
                </c:pt>
                <c:pt idx="28">
                  <c:v>4.1815840430562502E-2</c:v>
                </c:pt>
                <c:pt idx="29">
                  <c:v>3.8965579857313401E-2</c:v>
                </c:pt>
                <c:pt idx="30">
                  <c:v>4.0773247889939801E-2</c:v>
                </c:pt>
                <c:pt idx="31">
                  <c:v>2.9970181069807401E-2</c:v>
                </c:pt>
                <c:pt idx="32">
                  <c:v>3.3420142530265901E-2</c:v>
                </c:pt>
                <c:pt idx="33">
                  <c:v>2.58027820006019E-2</c:v>
                </c:pt>
                <c:pt idx="34">
                  <c:v>1.8149048188580898E-2</c:v>
                </c:pt>
                <c:pt idx="35">
                  <c:v>2.1001574688494999E-2</c:v>
                </c:pt>
                <c:pt idx="36">
                  <c:v>1.1514770225146E-2</c:v>
                </c:pt>
                <c:pt idx="37">
                  <c:v>1.2971375004862701E-2</c:v>
                </c:pt>
                <c:pt idx="38">
                  <c:v>2.46310402952859E-2</c:v>
                </c:pt>
                <c:pt idx="39">
                  <c:v>2.6295321948906401E-2</c:v>
                </c:pt>
                <c:pt idx="40">
                  <c:v>2.56095348989092E-2</c:v>
                </c:pt>
                <c:pt idx="41">
                  <c:v>2.04583037585142E-2</c:v>
                </c:pt>
                <c:pt idx="42">
                  <c:v>1.39872588638423E-2</c:v>
                </c:pt>
                <c:pt idx="43">
                  <c:v>2.9511936924689001E-2</c:v>
                </c:pt>
                <c:pt idx="44">
                  <c:v>2.95432090955807E-2</c:v>
                </c:pt>
                <c:pt idx="45">
                  <c:v>2.8403213500000201E-2</c:v>
                </c:pt>
                <c:pt idx="46">
                  <c:v>2.7822993704060099E-2</c:v>
                </c:pt>
                <c:pt idx="47">
                  <c:v>1.02317437831441E-2</c:v>
                </c:pt>
                <c:pt idx="48">
                  <c:v>9.24257834994569E-3</c:v>
                </c:pt>
                <c:pt idx="49">
                  <c:v>9.9187797162752292E-3</c:v>
                </c:pt>
                <c:pt idx="50">
                  <c:v>1.3521299177336001E-2</c:v>
                </c:pt>
                <c:pt idx="51">
                  <c:v>1.89509267858896E-2</c:v>
                </c:pt>
                <c:pt idx="52">
                  <c:v>2.0736473622016499E-2</c:v>
                </c:pt>
                <c:pt idx="53">
                  <c:v>2.11094340991442E-2</c:v>
                </c:pt>
                <c:pt idx="54">
                  <c:v>1.0736356760570101E-2</c:v>
                </c:pt>
                <c:pt idx="55">
                  <c:v>9.8921707931080502E-3</c:v>
                </c:pt>
                <c:pt idx="56">
                  <c:v>1.0224165404644599E-2</c:v>
                </c:pt>
                <c:pt idx="57">
                  <c:v>5.95858303763761E-3</c:v>
                </c:pt>
                <c:pt idx="58">
                  <c:v>1.3695511200256E-2</c:v>
                </c:pt>
                <c:pt idx="59">
                  <c:v>1.3270267324088701E-2</c:v>
                </c:pt>
                <c:pt idx="60">
                  <c:v>2.0699276710773599E-2</c:v>
                </c:pt>
                <c:pt idx="61">
                  <c:v>1.5584941784466301E-2</c:v>
                </c:pt>
                <c:pt idx="62">
                  <c:v>1.5557918283410299E-2</c:v>
                </c:pt>
                <c:pt idx="63">
                  <c:v>2.0608039364129201E-2</c:v>
                </c:pt>
                <c:pt idx="64">
                  <c:v>1.8454258454211898E-2</c:v>
                </c:pt>
                <c:pt idx="65">
                  <c:v>1.9552241825052399E-2</c:v>
                </c:pt>
                <c:pt idx="66">
                  <c:v>1.86088511480441E-2</c:v>
                </c:pt>
                <c:pt idx="67">
                  <c:v>2.2310489688171301E-2</c:v>
                </c:pt>
                <c:pt idx="68">
                  <c:v>3.6873854612370999E-2</c:v>
                </c:pt>
                <c:pt idx="69">
                  <c:v>3.7510192878842399E-2</c:v>
                </c:pt>
                <c:pt idx="70">
                  <c:v>4.2511486343819599E-2</c:v>
                </c:pt>
                <c:pt idx="71">
                  <c:v>4.32957694987922E-2</c:v>
                </c:pt>
                <c:pt idx="72">
                  <c:v>2.09684133904884E-2</c:v>
                </c:pt>
                <c:pt idx="73">
                  <c:v>1.9220706250192999E-2</c:v>
                </c:pt>
                <c:pt idx="74">
                  <c:v>1.88758657833713E-2</c:v>
                </c:pt>
                <c:pt idx="75">
                  <c:v>1.1801483767378501E-2</c:v>
                </c:pt>
                <c:pt idx="76">
                  <c:v>1.5799658601138099E-2</c:v>
                </c:pt>
                <c:pt idx="77">
                  <c:v>1.56931013408537E-2</c:v>
                </c:pt>
                <c:pt idx="78">
                  <c:v>1.2921993122072E-2</c:v>
                </c:pt>
                <c:pt idx="79">
                  <c:v>2.5708376630257199E-2</c:v>
                </c:pt>
                <c:pt idx="80">
                  <c:v>2.8408624703924999E-2</c:v>
                </c:pt>
                <c:pt idx="81">
                  <c:v>2.5876367282498199E-2</c:v>
                </c:pt>
                <c:pt idx="82">
                  <c:v>2.6261398552241098E-2</c:v>
                </c:pt>
                <c:pt idx="83">
                  <c:v>2.28227776529146E-2</c:v>
                </c:pt>
                <c:pt idx="84">
                  <c:v>1.3391994459851401E-2</c:v>
                </c:pt>
                <c:pt idx="85">
                  <c:v>1.15873374188278E-2</c:v>
                </c:pt>
                <c:pt idx="86">
                  <c:v>1.2992747237406699E-2</c:v>
                </c:pt>
                <c:pt idx="87">
                  <c:v>1.8717796038067998E-2</c:v>
                </c:pt>
                <c:pt idx="88">
                  <c:v>1.7700602631690199E-2</c:v>
                </c:pt>
                <c:pt idx="89">
                  <c:v>1.7416456412265701E-2</c:v>
                </c:pt>
                <c:pt idx="90">
                  <c:v>1.9463423623009499E-2</c:v>
                </c:pt>
                <c:pt idx="91">
                  <c:v>1.51373182218573E-2</c:v>
                </c:pt>
                <c:pt idx="92">
                  <c:v>1.3880465148968801E-2</c:v>
                </c:pt>
                <c:pt idx="93">
                  <c:v>1.37706650173877E-2</c:v>
                </c:pt>
                <c:pt idx="94">
                  <c:v>1.3073742854429001E-2</c:v>
                </c:pt>
                <c:pt idx="95">
                  <c:v>1.7536393194742501E-2</c:v>
                </c:pt>
                <c:pt idx="96">
                  <c:v>1.59857884983725E-2</c:v>
                </c:pt>
                <c:pt idx="97">
                  <c:v>1.47763096785641E-2</c:v>
                </c:pt>
                <c:pt idx="98">
                  <c:v>1.6766065509813698E-2</c:v>
                </c:pt>
                <c:pt idx="99">
                  <c:v>1.20749768545322E-2</c:v>
                </c:pt>
                <c:pt idx="100">
                  <c:v>1.1912092050756801E-2</c:v>
                </c:pt>
                <c:pt idx="101">
                  <c:v>2.0217083063421501E-2</c:v>
                </c:pt>
                <c:pt idx="102">
                  <c:v>1.9329203688982201E-2</c:v>
                </c:pt>
                <c:pt idx="103">
                  <c:v>1.8573188602194E-2</c:v>
                </c:pt>
                <c:pt idx="104">
                  <c:v>1.27033830020766E-2</c:v>
                </c:pt>
                <c:pt idx="105">
                  <c:v>1.87755192869586E-2</c:v>
                </c:pt>
                <c:pt idx="106">
                  <c:v>2.6466460744150998E-2</c:v>
                </c:pt>
                <c:pt idx="107">
                  <c:v>2.6392036871485901E-2</c:v>
                </c:pt>
                <c:pt idx="108">
                  <c:v>3.4252169958905503E-2</c:v>
                </c:pt>
                <c:pt idx="109">
                  <c:v>3.2128222358251801E-2</c:v>
                </c:pt>
                <c:pt idx="110">
                  <c:v>1.37950829373285E-2</c:v>
                </c:pt>
                <c:pt idx="111">
                  <c:v>1.32591560187423E-2</c:v>
                </c:pt>
                <c:pt idx="112">
                  <c:v>1.0623280937249501E-2</c:v>
                </c:pt>
                <c:pt idx="113">
                  <c:v>1.42911994194523E-2</c:v>
                </c:pt>
                <c:pt idx="114">
                  <c:v>1.4758967001960201E-2</c:v>
                </c:pt>
                <c:pt idx="115">
                  <c:v>2.52061172408795E-2</c:v>
                </c:pt>
                <c:pt idx="116">
                  <c:v>1.7780258608821299E-2</c:v>
                </c:pt>
                <c:pt idx="117">
                  <c:v>1.9649317211919499E-2</c:v>
                </c:pt>
                <c:pt idx="118">
                  <c:v>1.9134486578356501E-2</c:v>
                </c:pt>
                <c:pt idx="119">
                  <c:v>1.07117783766258E-2</c:v>
                </c:pt>
                <c:pt idx="120">
                  <c:v>1.00733705863907E-2</c:v>
                </c:pt>
                <c:pt idx="121">
                  <c:v>1.7436634282658899E-2</c:v>
                </c:pt>
                <c:pt idx="122">
                  <c:v>2.0066743019823401E-2</c:v>
                </c:pt>
                <c:pt idx="123">
                  <c:v>1.37593998069362E-2</c:v>
                </c:pt>
                <c:pt idx="124">
                  <c:v>1.5648354398155699E-2</c:v>
                </c:pt>
                <c:pt idx="125">
                  <c:v>1.6221799960267999E-2</c:v>
                </c:pt>
                <c:pt idx="126">
                  <c:v>1.0484122127389601E-2</c:v>
                </c:pt>
                <c:pt idx="127">
                  <c:v>1.22169725157512E-2</c:v>
                </c:pt>
                <c:pt idx="128">
                  <c:v>1.53981960808337E-2</c:v>
                </c:pt>
                <c:pt idx="129">
                  <c:v>1.4458573080036801E-2</c:v>
                </c:pt>
                <c:pt idx="130">
                  <c:v>1.5748572719710401E-2</c:v>
                </c:pt>
                <c:pt idx="131">
                  <c:v>1.6987522801056198E-2</c:v>
                </c:pt>
                <c:pt idx="132">
                  <c:v>1.39717569409143E-2</c:v>
                </c:pt>
                <c:pt idx="133">
                  <c:v>7.0988689370344096E-3</c:v>
                </c:pt>
                <c:pt idx="134">
                  <c:v>1.7440340501677799E-2</c:v>
                </c:pt>
                <c:pt idx="135">
                  <c:v>1.9075392800016799E-2</c:v>
                </c:pt>
                <c:pt idx="136">
                  <c:v>2.7103606606091402E-2</c:v>
                </c:pt>
                <c:pt idx="137">
                  <c:v>2.7564039191142399E-2</c:v>
                </c:pt>
                <c:pt idx="138">
                  <c:v>1.7455514334735099E-2</c:v>
                </c:pt>
                <c:pt idx="139">
                  <c:v>2.5648686664006399E-2</c:v>
                </c:pt>
                <c:pt idx="140">
                  <c:v>1.75801679995524E-2</c:v>
                </c:pt>
                <c:pt idx="141">
                  <c:v>1.7524726591011001E-2</c:v>
                </c:pt>
                <c:pt idx="142">
                  <c:v>1.9072327243941901E-2</c:v>
                </c:pt>
                <c:pt idx="143">
                  <c:v>1.5414088503661501E-2</c:v>
                </c:pt>
                <c:pt idx="144">
                  <c:v>1.41198707553824E-2</c:v>
                </c:pt>
                <c:pt idx="145">
                  <c:v>2.2707834148868299E-2</c:v>
                </c:pt>
                <c:pt idx="146">
                  <c:v>2.2620032237087102E-2</c:v>
                </c:pt>
                <c:pt idx="147">
                  <c:v>2.0724824339404001E-2</c:v>
                </c:pt>
                <c:pt idx="148">
                  <c:v>2.2699026254082301E-2</c:v>
                </c:pt>
                <c:pt idx="149">
                  <c:v>2.1998634807228998E-2</c:v>
                </c:pt>
                <c:pt idx="150">
                  <c:v>1.3252570373208599E-2</c:v>
                </c:pt>
                <c:pt idx="151">
                  <c:v>1.20205173260173E-2</c:v>
                </c:pt>
                <c:pt idx="152">
                  <c:v>1.21970909531668E-2</c:v>
                </c:pt>
                <c:pt idx="153">
                  <c:v>2.5320401886553299E-2</c:v>
                </c:pt>
                <c:pt idx="154">
                  <c:v>3.33767821892825E-2</c:v>
                </c:pt>
                <c:pt idx="155">
                  <c:v>2.2605594973681E-2</c:v>
                </c:pt>
                <c:pt idx="156">
                  <c:v>3.9248807507103502E-2</c:v>
                </c:pt>
                <c:pt idx="157">
                  <c:v>4.0369921961226303E-2</c:v>
                </c:pt>
                <c:pt idx="158">
                  <c:v>3.9656026283554198E-2</c:v>
                </c:pt>
                <c:pt idx="159">
                  <c:v>3.3918590567650397E-2</c:v>
                </c:pt>
                <c:pt idx="160">
                  <c:v>3.1403291914009403E-2</c:v>
                </c:pt>
                <c:pt idx="161">
                  <c:v>3.2875092176948499E-2</c:v>
                </c:pt>
                <c:pt idx="162">
                  <c:v>7.0659245423536299E-2</c:v>
                </c:pt>
                <c:pt idx="163">
                  <c:v>6.4173167011234197E-2</c:v>
                </c:pt>
                <c:pt idx="164">
                  <c:v>6.0824505110859003E-2</c:v>
                </c:pt>
                <c:pt idx="165">
                  <c:v>6.8621903599371398E-2</c:v>
                </c:pt>
                <c:pt idx="166">
                  <c:v>3.2906307066318703E-2</c:v>
                </c:pt>
                <c:pt idx="167">
                  <c:v>4.0264401289510102E-2</c:v>
                </c:pt>
                <c:pt idx="168">
                  <c:v>4.1908753051899401E-2</c:v>
                </c:pt>
                <c:pt idx="169">
                  <c:v>7.6582539490201607E-2</c:v>
                </c:pt>
                <c:pt idx="170">
                  <c:v>7.5030694580311599E-2</c:v>
                </c:pt>
                <c:pt idx="171">
                  <c:v>7.1949698088792494E-2</c:v>
                </c:pt>
                <c:pt idx="172">
                  <c:v>3.7784141266155903E-2</c:v>
                </c:pt>
                <c:pt idx="173">
                  <c:v>2.64411914301333E-2</c:v>
                </c:pt>
                <c:pt idx="174">
                  <c:v>1.7345062563717002E-2</c:v>
                </c:pt>
                <c:pt idx="175">
                  <c:v>1.4714998954551001E-2</c:v>
                </c:pt>
                <c:pt idx="176">
                  <c:v>1.2724860713916901E-2</c:v>
                </c:pt>
                <c:pt idx="177">
                  <c:v>2.3767255274589099E-2</c:v>
                </c:pt>
                <c:pt idx="178">
                  <c:v>2.1652882480892099E-2</c:v>
                </c:pt>
                <c:pt idx="179">
                  <c:v>1.9478822526316799E-2</c:v>
                </c:pt>
                <c:pt idx="180">
                  <c:v>1.9689216343484299E-2</c:v>
                </c:pt>
                <c:pt idx="181">
                  <c:v>1.6274836098801301E-2</c:v>
                </c:pt>
                <c:pt idx="182">
                  <c:v>1.2328093870567601E-2</c:v>
                </c:pt>
                <c:pt idx="183">
                  <c:v>1.8829770779245299E-2</c:v>
                </c:pt>
                <c:pt idx="184">
                  <c:v>4.4920875221097903E-2</c:v>
                </c:pt>
                <c:pt idx="185">
                  <c:v>4.28754075920076E-2</c:v>
                </c:pt>
                <c:pt idx="186">
                  <c:v>3.4850286473555502E-2</c:v>
                </c:pt>
                <c:pt idx="187">
                  <c:v>3.6132642383484903E-2</c:v>
                </c:pt>
                <c:pt idx="188">
                  <c:v>2.1688083392355201E-2</c:v>
                </c:pt>
                <c:pt idx="189">
                  <c:v>1.49981468549946E-2</c:v>
                </c:pt>
                <c:pt idx="190">
                  <c:v>1.4755338184609701E-2</c:v>
                </c:pt>
                <c:pt idx="191">
                  <c:v>1.9419251432834201E-2</c:v>
                </c:pt>
                <c:pt idx="192">
                  <c:v>9.0602815106730503E-2</c:v>
                </c:pt>
                <c:pt idx="193">
                  <c:v>8.9665481637287103E-2</c:v>
                </c:pt>
                <c:pt idx="194">
                  <c:v>8.2231487057130501E-2</c:v>
                </c:pt>
                <c:pt idx="195">
                  <c:v>7.9822556287828306E-2</c:v>
                </c:pt>
                <c:pt idx="196">
                  <c:v>1.8224113529235201E-2</c:v>
                </c:pt>
                <c:pt idx="197">
                  <c:v>3.8805091752936102E-2</c:v>
                </c:pt>
                <c:pt idx="198">
                  <c:v>4.6507520391375297E-2</c:v>
                </c:pt>
                <c:pt idx="199">
                  <c:v>5.1627137343007598E-2</c:v>
                </c:pt>
                <c:pt idx="200">
                  <c:v>5.11766911058276E-2</c:v>
                </c:pt>
                <c:pt idx="201">
                  <c:v>2.68813163532577E-2</c:v>
                </c:pt>
                <c:pt idx="202">
                  <c:v>4.0348091363457801E-2</c:v>
                </c:pt>
                <c:pt idx="203">
                  <c:v>4.2303729920302902E-2</c:v>
                </c:pt>
                <c:pt idx="204">
                  <c:v>4.2400937586767898E-2</c:v>
                </c:pt>
                <c:pt idx="205">
                  <c:v>3.4356275074589299E-2</c:v>
                </c:pt>
                <c:pt idx="206">
                  <c:v>4.0263638962524197E-2</c:v>
                </c:pt>
                <c:pt idx="207">
                  <c:v>3.9214797082316601E-2</c:v>
                </c:pt>
                <c:pt idx="208">
                  <c:v>4.37090409414203E-2</c:v>
                </c:pt>
                <c:pt idx="209">
                  <c:v>4.8955396835007998E-2</c:v>
                </c:pt>
                <c:pt idx="210">
                  <c:v>3.9289914989333499E-2</c:v>
                </c:pt>
                <c:pt idx="211">
                  <c:v>6.5631829590312996E-2</c:v>
                </c:pt>
                <c:pt idx="212">
                  <c:v>5.6613156333097103E-2</c:v>
                </c:pt>
                <c:pt idx="213">
                  <c:v>8.79921266180968E-2</c:v>
                </c:pt>
                <c:pt idx="214">
                  <c:v>8.5892833578911296E-2</c:v>
                </c:pt>
                <c:pt idx="215">
                  <c:v>7.9739701546493402E-2</c:v>
                </c:pt>
                <c:pt idx="216">
                  <c:v>8.6392274432919594E-2</c:v>
                </c:pt>
                <c:pt idx="217">
                  <c:v>7.4357459802639594E-2</c:v>
                </c:pt>
                <c:pt idx="218">
                  <c:v>8.7858140331940907E-2</c:v>
                </c:pt>
                <c:pt idx="219">
                  <c:v>2.6111140250684398E-2</c:v>
                </c:pt>
                <c:pt idx="220">
                  <c:v>4.0210401783202301E-2</c:v>
                </c:pt>
                <c:pt idx="221">
                  <c:v>4.3018777594688203E-2</c:v>
                </c:pt>
                <c:pt idx="222">
                  <c:v>6.6285784096423897E-2</c:v>
                </c:pt>
                <c:pt idx="223">
                  <c:v>4.2686770805839998E-2</c:v>
                </c:pt>
                <c:pt idx="224">
                  <c:v>7.8924528944478795E-2</c:v>
                </c:pt>
                <c:pt idx="225">
                  <c:v>7.8718518426526204E-2</c:v>
                </c:pt>
                <c:pt idx="226">
                  <c:v>5.5815473268311599E-2</c:v>
                </c:pt>
                <c:pt idx="227">
                  <c:v>5.5538732559566102E-2</c:v>
                </c:pt>
                <c:pt idx="228">
                  <c:v>2.5349711500209701E-2</c:v>
                </c:pt>
                <c:pt idx="229">
                  <c:v>2.8272198490988699E-2</c:v>
                </c:pt>
                <c:pt idx="230">
                  <c:v>2.4408450683449101E-2</c:v>
                </c:pt>
                <c:pt idx="231">
                  <c:v>2.1879039013399201E-2</c:v>
                </c:pt>
                <c:pt idx="232">
                  <c:v>2.1873295367686198E-2</c:v>
                </c:pt>
                <c:pt idx="233">
                  <c:v>3.1234990086102199E-2</c:v>
                </c:pt>
                <c:pt idx="234">
                  <c:v>3.1561170389438099E-2</c:v>
                </c:pt>
                <c:pt idx="235">
                  <c:v>3.1719747294100001E-2</c:v>
                </c:pt>
                <c:pt idx="236">
                  <c:v>2.9311631316053799E-2</c:v>
                </c:pt>
                <c:pt idx="237">
                  <c:v>2.3947718076281599E-2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3A-4A75-970A-EDEEEB9B1FDA}"/>
            </c:ext>
          </c:extLst>
        </c:ser>
        <c:ser>
          <c:idx val="1"/>
          <c:order val="1"/>
          <c:tx>
            <c:strRef>
              <c:f>Results!$B$1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Results!$B$2:$B$239</c:f>
              <c:numCache>
                <c:formatCode>General</c:formatCode>
                <c:ptCount val="238"/>
                <c:pt idx="0">
                  <c:v>1.9850966123856801E-2</c:v>
                </c:pt>
                <c:pt idx="1">
                  <c:v>2.13240180018897E-2</c:v>
                </c:pt>
                <c:pt idx="2">
                  <c:v>2.1067116386133001E-2</c:v>
                </c:pt>
                <c:pt idx="3">
                  <c:v>2.1851636731705999E-2</c:v>
                </c:pt>
                <c:pt idx="4">
                  <c:v>1.9681823691346099E-2</c:v>
                </c:pt>
                <c:pt idx="5">
                  <c:v>1.7466202143649402E-2</c:v>
                </c:pt>
                <c:pt idx="6">
                  <c:v>2.02433165218684E-2</c:v>
                </c:pt>
                <c:pt idx="7">
                  <c:v>1.8831001600160099E-2</c:v>
                </c:pt>
                <c:pt idx="8">
                  <c:v>2.4148666600455199E-2</c:v>
                </c:pt>
                <c:pt idx="9">
                  <c:v>2.0755372681247899E-2</c:v>
                </c:pt>
                <c:pt idx="10">
                  <c:v>2.42694968215924E-2</c:v>
                </c:pt>
                <c:pt idx="11">
                  <c:v>1.9709312856069201E-2</c:v>
                </c:pt>
                <c:pt idx="12">
                  <c:v>1.6949003747307501E-2</c:v>
                </c:pt>
                <c:pt idx="13">
                  <c:v>1.5195944958952601E-2</c:v>
                </c:pt>
                <c:pt idx="14">
                  <c:v>1.8663745229056498E-2</c:v>
                </c:pt>
                <c:pt idx="15">
                  <c:v>1.48032401694424E-2</c:v>
                </c:pt>
                <c:pt idx="16">
                  <c:v>1.9295367377610301E-2</c:v>
                </c:pt>
                <c:pt idx="17">
                  <c:v>1.8904145678988401E-2</c:v>
                </c:pt>
                <c:pt idx="18">
                  <c:v>1.51613777928493E-2</c:v>
                </c:pt>
                <c:pt idx="19">
                  <c:v>1.6886081193509001E-2</c:v>
                </c:pt>
                <c:pt idx="20">
                  <c:v>2.1560733333958099E-2</c:v>
                </c:pt>
                <c:pt idx="21">
                  <c:v>1.78469540681859E-2</c:v>
                </c:pt>
                <c:pt idx="22">
                  <c:v>1.85630970274955E-2</c:v>
                </c:pt>
                <c:pt idx="23">
                  <c:v>1.6199998872632002E-2</c:v>
                </c:pt>
                <c:pt idx="24">
                  <c:v>1.99958472300934E-2</c:v>
                </c:pt>
                <c:pt idx="25">
                  <c:v>2.1756320222806099E-2</c:v>
                </c:pt>
                <c:pt idx="26">
                  <c:v>2.16943348615522E-2</c:v>
                </c:pt>
                <c:pt idx="27">
                  <c:v>2.5178442367154399E-2</c:v>
                </c:pt>
                <c:pt idx="28">
                  <c:v>2.5446883773759699E-2</c:v>
                </c:pt>
                <c:pt idx="29">
                  <c:v>2.9282162571913701E-2</c:v>
                </c:pt>
                <c:pt idx="30">
                  <c:v>2.4571985422898499E-2</c:v>
                </c:pt>
                <c:pt idx="31">
                  <c:v>2.21948252925592E-2</c:v>
                </c:pt>
                <c:pt idx="32">
                  <c:v>2.2126727454868499E-2</c:v>
                </c:pt>
                <c:pt idx="33">
                  <c:v>1.8876532264613801E-2</c:v>
                </c:pt>
                <c:pt idx="34">
                  <c:v>2.1602359631299799E-2</c:v>
                </c:pt>
                <c:pt idx="35">
                  <c:v>2.1287491655370801E-2</c:v>
                </c:pt>
                <c:pt idx="36">
                  <c:v>1.8521078098639201E-2</c:v>
                </c:pt>
                <c:pt idx="37">
                  <c:v>1.7578294759976298E-2</c:v>
                </c:pt>
                <c:pt idx="38">
                  <c:v>1.7126307453420399E-2</c:v>
                </c:pt>
                <c:pt idx="39">
                  <c:v>1.9472515676578799E-2</c:v>
                </c:pt>
                <c:pt idx="40">
                  <c:v>2.0402752695054802E-2</c:v>
                </c:pt>
                <c:pt idx="41">
                  <c:v>1.83646326907961E-2</c:v>
                </c:pt>
                <c:pt idx="42">
                  <c:v>2.03610428306806E-2</c:v>
                </c:pt>
                <c:pt idx="43">
                  <c:v>2.0046430733981799E-2</c:v>
                </c:pt>
                <c:pt idx="44">
                  <c:v>2.1689200284683401E-2</c:v>
                </c:pt>
                <c:pt idx="45">
                  <c:v>2.0916580730279001E-2</c:v>
                </c:pt>
                <c:pt idx="46">
                  <c:v>2.1471330607611899E-2</c:v>
                </c:pt>
                <c:pt idx="47">
                  <c:v>2.2693092251080699E-2</c:v>
                </c:pt>
                <c:pt idx="48">
                  <c:v>2.1154040763541299E-2</c:v>
                </c:pt>
                <c:pt idx="49">
                  <c:v>1.7504761547977199E-2</c:v>
                </c:pt>
                <c:pt idx="50">
                  <c:v>2.1378614852195402E-2</c:v>
                </c:pt>
                <c:pt idx="51">
                  <c:v>2.1962488288123298E-2</c:v>
                </c:pt>
                <c:pt idx="52">
                  <c:v>2.1883293719999398E-2</c:v>
                </c:pt>
                <c:pt idx="53">
                  <c:v>2.33785080327879E-2</c:v>
                </c:pt>
                <c:pt idx="54">
                  <c:v>2.2197887436205901E-2</c:v>
                </c:pt>
                <c:pt idx="55">
                  <c:v>2.1139029111665299E-2</c:v>
                </c:pt>
                <c:pt idx="56">
                  <c:v>2.4844938476559199E-2</c:v>
                </c:pt>
                <c:pt idx="57">
                  <c:v>1.9356798456847998E-2</c:v>
                </c:pt>
                <c:pt idx="58">
                  <c:v>2.0547531563152199E-2</c:v>
                </c:pt>
                <c:pt idx="59">
                  <c:v>1.9502903060844099E-2</c:v>
                </c:pt>
                <c:pt idx="60">
                  <c:v>1.8697223816814799E-2</c:v>
                </c:pt>
                <c:pt idx="61">
                  <c:v>2.1564727416359598E-2</c:v>
                </c:pt>
                <c:pt idx="62">
                  <c:v>1.8302596197727901E-2</c:v>
                </c:pt>
                <c:pt idx="63">
                  <c:v>1.9142080418793599E-2</c:v>
                </c:pt>
                <c:pt idx="64">
                  <c:v>1.76372223781537E-2</c:v>
                </c:pt>
                <c:pt idx="65">
                  <c:v>2.1744084518743701E-2</c:v>
                </c:pt>
                <c:pt idx="66">
                  <c:v>2.0342303302930301E-2</c:v>
                </c:pt>
                <c:pt idx="67">
                  <c:v>1.94526842159124E-2</c:v>
                </c:pt>
                <c:pt idx="68">
                  <c:v>2.1340627859586299E-2</c:v>
                </c:pt>
                <c:pt idx="69">
                  <c:v>2.1243188761166799E-2</c:v>
                </c:pt>
                <c:pt idx="70">
                  <c:v>2.25192760630578E-2</c:v>
                </c:pt>
                <c:pt idx="71">
                  <c:v>2.3590044042586199E-2</c:v>
                </c:pt>
                <c:pt idx="72">
                  <c:v>2.0948167082464102E-2</c:v>
                </c:pt>
                <c:pt idx="73">
                  <c:v>2.4030142864752701E-2</c:v>
                </c:pt>
                <c:pt idx="74">
                  <c:v>2.0344898048027499E-2</c:v>
                </c:pt>
                <c:pt idx="75">
                  <c:v>2.1442630160919601E-2</c:v>
                </c:pt>
                <c:pt idx="76">
                  <c:v>2.0448229139190401E-2</c:v>
                </c:pt>
                <c:pt idx="77">
                  <c:v>2.0421514633683299E-2</c:v>
                </c:pt>
                <c:pt idx="78">
                  <c:v>2.0600237035650001E-2</c:v>
                </c:pt>
                <c:pt idx="79">
                  <c:v>2.0071728418009801E-2</c:v>
                </c:pt>
                <c:pt idx="80">
                  <c:v>1.8456816589317099E-2</c:v>
                </c:pt>
                <c:pt idx="81">
                  <c:v>2.2297782262660899E-2</c:v>
                </c:pt>
                <c:pt idx="82">
                  <c:v>2.0780162793365999E-2</c:v>
                </c:pt>
                <c:pt idx="83">
                  <c:v>1.7380094630324899E-2</c:v>
                </c:pt>
                <c:pt idx="84">
                  <c:v>1.30031498532555E-2</c:v>
                </c:pt>
                <c:pt idx="85">
                  <c:v>1.5818102351501301E-2</c:v>
                </c:pt>
                <c:pt idx="86">
                  <c:v>1.58802358689152E-2</c:v>
                </c:pt>
                <c:pt idx="87">
                  <c:v>1.6897825723414799E-2</c:v>
                </c:pt>
                <c:pt idx="88">
                  <c:v>1.6643158903405099E-2</c:v>
                </c:pt>
                <c:pt idx="89">
                  <c:v>1.6821225292288099E-2</c:v>
                </c:pt>
                <c:pt idx="90">
                  <c:v>1.4384068757369301E-2</c:v>
                </c:pt>
                <c:pt idx="91">
                  <c:v>1.49435408822505E-2</c:v>
                </c:pt>
                <c:pt idx="92">
                  <c:v>1.6113598591728302E-2</c:v>
                </c:pt>
                <c:pt idx="93">
                  <c:v>1.6867095920407998E-2</c:v>
                </c:pt>
                <c:pt idx="94">
                  <c:v>1.6897367867352599E-2</c:v>
                </c:pt>
                <c:pt idx="95">
                  <c:v>1.7178415067301701E-2</c:v>
                </c:pt>
                <c:pt idx="96">
                  <c:v>1.5594731988003801E-2</c:v>
                </c:pt>
                <c:pt idx="97">
                  <c:v>1.54510523924349E-2</c:v>
                </c:pt>
                <c:pt idx="98">
                  <c:v>1.74659293751055E-2</c:v>
                </c:pt>
                <c:pt idx="99">
                  <c:v>1.8857326931920299E-2</c:v>
                </c:pt>
                <c:pt idx="100">
                  <c:v>1.7307293815139398E-2</c:v>
                </c:pt>
                <c:pt idx="101">
                  <c:v>1.9445353561084001E-2</c:v>
                </c:pt>
                <c:pt idx="102">
                  <c:v>1.7619099003702801E-2</c:v>
                </c:pt>
                <c:pt idx="103">
                  <c:v>1.9084448141569E-2</c:v>
                </c:pt>
                <c:pt idx="104">
                  <c:v>1.6492301389535099E-2</c:v>
                </c:pt>
                <c:pt idx="105">
                  <c:v>1.7103204735589999E-2</c:v>
                </c:pt>
                <c:pt idx="106">
                  <c:v>1.6667082418956002E-2</c:v>
                </c:pt>
                <c:pt idx="107">
                  <c:v>1.98363202866545E-2</c:v>
                </c:pt>
                <c:pt idx="108">
                  <c:v>2.4101424909995998E-2</c:v>
                </c:pt>
                <c:pt idx="109">
                  <c:v>1.8514334946495702E-2</c:v>
                </c:pt>
                <c:pt idx="110">
                  <c:v>1.8133527989864701E-2</c:v>
                </c:pt>
                <c:pt idx="111">
                  <c:v>1.7954110173636299E-2</c:v>
                </c:pt>
                <c:pt idx="112">
                  <c:v>1.72826467538503E-2</c:v>
                </c:pt>
                <c:pt idx="113">
                  <c:v>1.84390251425143E-2</c:v>
                </c:pt>
                <c:pt idx="114">
                  <c:v>1.6455647056822498E-2</c:v>
                </c:pt>
                <c:pt idx="115">
                  <c:v>1.6873422153645502E-2</c:v>
                </c:pt>
                <c:pt idx="116">
                  <c:v>1.6359034269058E-2</c:v>
                </c:pt>
                <c:pt idx="117">
                  <c:v>1.5880194328046899E-2</c:v>
                </c:pt>
                <c:pt idx="118">
                  <c:v>1.6095066057241401E-2</c:v>
                </c:pt>
                <c:pt idx="119">
                  <c:v>1.88900781631254E-2</c:v>
                </c:pt>
                <c:pt idx="120">
                  <c:v>1.66929307859989E-2</c:v>
                </c:pt>
                <c:pt idx="121">
                  <c:v>1.75297208329953E-2</c:v>
                </c:pt>
                <c:pt idx="122">
                  <c:v>1.86619259576397E-2</c:v>
                </c:pt>
                <c:pt idx="123">
                  <c:v>1.6810278642390999E-2</c:v>
                </c:pt>
                <c:pt idx="124">
                  <c:v>1.5942236941339699E-2</c:v>
                </c:pt>
                <c:pt idx="125">
                  <c:v>1.9656944870485998E-2</c:v>
                </c:pt>
                <c:pt idx="126">
                  <c:v>1.7880234509584699E-2</c:v>
                </c:pt>
                <c:pt idx="127">
                  <c:v>1.7973618396502699E-2</c:v>
                </c:pt>
                <c:pt idx="128">
                  <c:v>1.7855148602790701E-2</c:v>
                </c:pt>
                <c:pt idx="129">
                  <c:v>1.7560313680863901E-2</c:v>
                </c:pt>
                <c:pt idx="130">
                  <c:v>1.8397178134483098E-2</c:v>
                </c:pt>
                <c:pt idx="131">
                  <c:v>1.91702169731485E-2</c:v>
                </c:pt>
                <c:pt idx="132">
                  <c:v>1.6325376650384499E-2</c:v>
                </c:pt>
                <c:pt idx="133">
                  <c:v>1.5983123314553899E-2</c:v>
                </c:pt>
                <c:pt idx="134">
                  <c:v>1.7868202044583399E-2</c:v>
                </c:pt>
                <c:pt idx="135">
                  <c:v>1.8516512399269401E-2</c:v>
                </c:pt>
                <c:pt idx="136">
                  <c:v>1.6564494295767701E-2</c:v>
                </c:pt>
                <c:pt idx="137">
                  <c:v>1.9725480758050199E-2</c:v>
                </c:pt>
                <c:pt idx="138">
                  <c:v>1.8787589181359299E-2</c:v>
                </c:pt>
                <c:pt idx="139">
                  <c:v>1.7865943334822301E-2</c:v>
                </c:pt>
                <c:pt idx="140">
                  <c:v>1.88644062344956E-2</c:v>
                </c:pt>
                <c:pt idx="141">
                  <c:v>1.8315913742541299E-2</c:v>
                </c:pt>
                <c:pt idx="142">
                  <c:v>1.9827325338163702E-2</c:v>
                </c:pt>
                <c:pt idx="143">
                  <c:v>1.8983475864361801E-2</c:v>
                </c:pt>
                <c:pt idx="144">
                  <c:v>1.9264099727561299E-2</c:v>
                </c:pt>
                <c:pt idx="145">
                  <c:v>2.10727177800339E-2</c:v>
                </c:pt>
                <c:pt idx="146">
                  <c:v>2.0390002047793201E-2</c:v>
                </c:pt>
                <c:pt idx="147">
                  <c:v>1.97004589816322E-2</c:v>
                </c:pt>
                <c:pt idx="148">
                  <c:v>2.47244986199366E-2</c:v>
                </c:pt>
                <c:pt idx="149">
                  <c:v>2.17495920159291E-2</c:v>
                </c:pt>
                <c:pt idx="150">
                  <c:v>1.9485018517635299E-2</c:v>
                </c:pt>
                <c:pt idx="151">
                  <c:v>2.10752281887732E-2</c:v>
                </c:pt>
                <c:pt idx="152">
                  <c:v>2.1185112543350901E-2</c:v>
                </c:pt>
                <c:pt idx="153">
                  <c:v>2.1935797829074101E-2</c:v>
                </c:pt>
                <c:pt idx="154">
                  <c:v>3.2881157584739001E-2</c:v>
                </c:pt>
                <c:pt idx="155">
                  <c:v>2.2073249748445399E-2</c:v>
                </c:pt>
                <c:pt idx="156">
                  <c:v>3.1358156733978598E-2</c:v>
                </c:pt>
                <c:pt idx="157">
                  <c:v>3.5013569484804698E-2</c:v>
                </c:pt>
                <c:pt idx="158">
                  <c:v>3.8060866603206497E-2</c:v>
                </c:pt>
                <c:pt idx="159">
                  <c:v>3.8074115891516498E-2</c:v>
                </c:pt>
                <c:pt idx="160">
                  <c:v>4.6658688648146499E-2</c:v>
                </c:pt>
                <c:pt idx="161">
                  <c:v>4.0323904489902002E-2</c:v>
                </c:pt>
                <c:pt idx="162">
                  <c:v>5.5701782116322499E-2</c:v>
                </c:pt>
                <c:pt idx="163">
                  <c:v>5.7069787190700903E-2</c:v>
                </c:pt>
                <c:pt idx="164">
                  <c:v>5.87076259182025E-2</c:v>
                </c:pt>
                <c:pt idx="165">
                  <c:v>5.0938412488359702E-2</c:v>
                </c:pt>
                <c:pt idx="166">
                  <c:v>3.0220462927917899E-2</c:v>
                </c:pt>
                <c:pt idx="167">
                  <c:v>3.80474685347134E-2</c:v>
                </c:pt>
                <c:pt idx="168">
                  <c:v>4.34248731488538E-2</c:v>
                </c:pt>
                <c:pt idx="169">
                  <c:v>4.6755817142407903E-2</c:v>
                </c:pt>
                <c:pt idx="170">
                  <c:v>4.9034879693087598E-2</c:v>
                </c:pt>
                <c:pt idx="171">
                  <c:v>5.3312810644441398E-2</c:v>
                </c:pt>
                <c:pt idx="172">
                  <c:v>4.9020836785130903E-2</c:v>
                </c:pt>
                <c:pt idx="173">
                  <c:v>3.6401045409007203E-2</c:v>
                </c:pt>
                <c:pt idx="174">
                  <c:v>3.6631245255802303E-2</c:v>
                </c:pt>
                <c:pt idx="175">
                  <c:v>2.8484898094346699E-2</c:v>
                </c:pt>
                <c:pt idx="176">
                  <c:v>2.5329164877781699E-2</c:v>
                </c:pt>
                <c:pt idx="177">
                  <c:v>2.69770599751726E-2</c:v>
                </c:pt>
                <c:pt idx="178">
                  <c:v>2.5054740579941701E-2</c:v>
                </c:pt>
                <c:pt idx="179">
                  <c:v>2.6125651536923498E-2</c:v>
                </c:pt>
                <c:pt idx="180">
                  <c:v>2.75830591984648E-2</c:v>
                </c:pt>
                <c:pt idx="181">
                  <c:v>3.0031275271597699E-2</c:v>
                </c:pt>
                <c:pt idx="182">
                  <c:v>2.4754391982099201E-2</c:v>
                </c:pt>
                <c:pt idx="183">
                  <c:v>2.5067283775523599E-2</c:v>
                </c:pt>
                <c:pt idx="184">
                  <c:v>2.9648192196466701E-2</c:v>
                </c:pt>
                <c:pt idx="185">
                  <c:v>3.12158422348899E-2</c:v>
                </c:pt>
                <c:pt idx="186">
                  <c:v>3.96790228665925E-2</c:v>
                </c:pt>
                <c:pt idx="187">
                  <c:v>3.5229565604324699E-2</c:v>
                </c:pt>
                <c:pt idx="188">
                  <c:v>4.0851256749875997E-2</c:v>
                </c:pt>
                <c:pt idx="189">
                  <c:v>3.9590146223008001E-2</c:v>
                </c:pt>
                <c:pt idx="190">
                  <c:v>4.2034471736218403E-2</c:v>
                </c:pt>
                <c:pt idx="191">
                  <c:v>4.4718712648331799E-2</c:v>
                </c:pt>
                <c:pt idx="192">
                  <c:v>6.0131620513175797E-2</c:v>
                </c:pt>
                <c:pt idx="193">
                  <c:v>5.63195683274436E-2</c:v>
                </c:pt>
                <c:pt idx="194">
                  <c:v>6.3206280722886907E-2</c:v>
                </c:pt>
                <c:pt idx="195">
                  <c:v>5.2703737447359997E-2</c:v>
                </c:pt>
                <c:pt idx="196">
                  <c:v>2.77511764767263E-2</c:v>
                </c:pt>
                <c:pt idx="197">
                  <c:v>4.0866283062375899E-2</c:v>
                </c:pt>
                <c:pt idx="198">
                  <c:v>4.5126155058132097E-2</c:v>
                </c:pt>
                <c:pt idx="199">
                  <c:v>4.5586887508221E-2</c:v>
                </c:pt>
                <c:pt idx="200">
                  <c:v>4.28922006136137E-2</c:v>
                </c:pt>
                <c:pt idx="201">
                  <c:v>3.21232249377843E-2</c:v>
                </c:pt>
                <c:pt idx="202">
                  <c:v>4.8070443137413599E-2</c:v>
                </c:pt>
                <c:pt idx="203">
                  <c:v>4.5847582992146502E-2</c:v>
                </c:pt>
                <c:pt idx="204">
                  <c:v>4.4831838701555E-2</c:v>
                </c:pt>
                <c:pt idx="205">
                  <c:v>4.5734512267208503E-2</c:v>
                </c:pt>
                <c:pt idx="206">
                  <c:v>4.3970451514947398E-2</c:v>
                </c:pt>
                <c:pt idx="207">
                  <c:v>5.0090113486950603E-2</c:v>
                </c:pt>
                <c:pt idx="208">
                  <c:v>5.0328391603503497E-2</c:v>
                </c:pt>
                <c:pt idx="209">
                  <c:v>4.8912062737580302E-2</c:v>
                </c:pt>
                <c:pt idx="210">
                  <c:v>5.2583825425132298E-2</c:v>
                </c:pt>
                <c:pt idx="211">
                  <c:v>5.1498202648870298E-2</c:v>
                </c:pt>
                <c:pt idx="212">
                  <c:v>5.9654683470550397E-2</c:v>
                </c:pt>
                <c:pt idx="213">
                  <c:v>6.4734054220355705E-2</c:v>
                </c:pt>
                <c:pt idx="214">
                  <c:v>6.5693850078270805E-2</c:v>
                </c:pt>
                <c:pt idx="215">
                  <c:v>6.7441202745626094E-2</c:v>
                </c:pt>
                <c:pt idx="216">
                  <c:v>6.0029241834197097E-2</c:v>
                </c:pt>
                <c:pt idx="217">
                  <c:v>5.5246926964900002E-2</c:v>
                </c:pt>
                <c:pt idx="218">
                  <c:v>6.5701077578961195E-2</c:v>
                </c:pt>
                <c:pt idx="219">
                  <c:v>5.4256266163103799E-2</c:v>
                </c:pt>
                <c:pt idx="220">
                  <c:v>5.09533421430967E-2</c:v>
                </c:pt>
                <c:pt idx="221">
                  <c:v>5.5607297552876397E-2</c:v>
                </c:pt>
                <c:pt idx="222">
                  <c:v>4.4829495220483198E-2</c:v>
                </c:pt>
                <c:pt idx="223">
                  <c:v>4.3650351223607602E-2</c:v>
                </c:pt>
                <c:pt idx="224">
                  <c:v>4.7692980715133698E-2</c:v>
                </c:pt>
                <c:pt idx="225">
                  <c:v>4.7641186130933599E-2</c:v>
                </c:pt>
                <c:pt idx="226">
                  <c:v>5.3752787244349301E-2</c:v>
                </c:pt>
                <c:pt idx="227">
                  <c:v>4.9922832179724201E-2</c:v>
                </c:pt>
                <c:pt idx="228">
                  <c:v>3.4552065153066303E-2</c:v>
                </c:pt>
                <c:pt idx="229">
                  <c:v>3.89484415811251E-2</c:v>
                </c:pt>
                <c:pt idx="230">
                  <c:v>3.5318949456174198E-2</c:v>
                </c:pt>
                <c:pt idx="231">
                  <c:v>3.5768194894710399E-2</c:v>
                </c:pt>
                <c:pt idx="232">
                  <c:v>3.1940165717555299E-2</c:v>
                </c:pt>
                <c:pt idx="233">
                  <c:v>2.9879144384780801E-2</c:v>
                </c:pt>
                <c:pt idx="234">
                  <c:v>3.07143497007249E-2</c:v>
                </c:pt>
                <c:pt idx="235">
                  <c:v>2.9447258492954199E-2</c:v>
                </c:pt>
                <c:pt idx="236">
                  <c:v>3.3491164818865098E-2</c:v>
                </c:pt>
                <c:pt idx="237">
                  <c:v>3.0767358760785998E-2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3A-4A75-970A-EDEEEB9B1FDA}"/>
            </c:ext>
          </c:extLst>
        </c:ser>
        <c:ser>
          <c:idx val="2"/>
          <c:order val="2"/>
          <c:tx>
            <c:strRef>
              <c:f>Results!$C$1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Results!$C$2:$C$239</c:f>
              <c:numCache>
                <c:formatCode>General</c:formatCode>
                <c:ptCount val="238"/>
                <c:pt idx="0">
                  <c:v>2.1536282568147502E-2</c:v>
                </c:pt>
                <c:pt idx="1">
                  <c:v>1.9458256874204102E-2</c:v>
                </c:pt>
                <c:pt idx="2">
                  <c:v>1.9935335046058902E-2</c:v>
                </c:pt>
                <c:pt idx="3">
                  <c:v>2.1251751246839801E-2</c:v>
                </c:pt>
                <c:pt idx="4">
                  <c:v>1.76342073561352E-2</c:v>
                </c:pt>
                <c:pt idx="5">
                  <c:v>2.1161054060377899E-2</c:v>
                </c:pt>
                <c:pt idx="6">
                  <c:v>2.2647725963657502E-2</c:v>
                </c:pt>
                <c:pt idx="7">
                  <c:v>1.41731469366961E-2</c:v>
                </c:pt>
                <c:pt idx="8">
                  <c:v>2.6101849464328E-2</c:v>
                </c:pt>
                <c:pt idx="9">
                  <c:v>2.1772820459471098E-2</c:v>
                </c:pt>
                <c:pt idx="10">
                  <c:v>1.7159079896558901E-2</c:v>
                </c:pt>
                <c:pt idx="11">
                  <c:v>1.9654046438377499E-2</c:v>
                </c:pt>
                <c:pt idx="12">
                  <c:v>2.15249849073509E-2</c:v>
                </c:pt>
                <c:pt idx="13">
                  <c:v>1.7447955051638899E-2</c:v>
                </c:pt>
                <c:pt idx="14">
                  <c:v>2.01863916986804E-2</c:v>
                </c:pt>
                <c:pt idx="15">
                  <c:v>1.4653125282744499E-2</c:v>
                </c:pt>
                <c:pt idx="16">
                  <c:v>1.64900087603056E-2</c:v>
                </c:pt>
                <c:pt idx="17">
                  <c:v>1.84025994312608E-2</c:v>
                </c:pt>
                <c:pt idx="18">
                  <c:v>1.7070580161958601E-2</c:v>
                </c:pt>
                <c:pt idx="19">
                  <c:v>1.3229087757950401E-2</c:v>
                </c:pt>
                <c:pt idx="20">
                  <c:v>1.9830057951828701E-2</c:v>
                </c:pt>
                <c:pt idx="21">
                  <c:v>1.67358437528877E-2</c:v>
                </c:pt>
                <c:pt idx="22">
                  <c:v>1.7865241331346302E-2</c:v>
                </c:pt>
                <c:pt idx="23">
                  <c:v>1.7805015927396001E-2</c:v>
                </c:pt>
                <c:pt idx="24">
                  <c:v>2.00744314261888E-2</c:v>
                </c:pt>
                <c:pt idx="25">
                  <c:v>2.2058975929255199E-2</c:v>
                </c:pt>
                <c:pt idx="26">
                  <c:v>2.2712247631149599E-2</c:v>
                </c:pt>
                <c:pt idx="27">
                  <c:v>2.5143836782435602E-2</c:v>
                </c:pt>
                <c:pt idx="28">
                  <c:v>2.6640794569463298E-2</c:v>
                </c:pt>
                <c:pt idx="29">
                  <c:v>2.72234382712476E-2</c:v>
                </c:pt>
                <c:pt idx="30">
                  <c:v>2.4718875418071998E-2</c:v>
                </c:pt>
                <c:pt idx="31">
                  <c:v>1.9557844680792798E-2</c:v>
                </c:pt>
                <c:pt idx="32">
                  <c:v>1.7233392756121499E-2</c:v>
                </c:pt>
                <c:pt idx="33">
                  <c:v>1.34728920582335E-2</c:v>
                </c:pt>
                <c:pt idx="34">
                  <c:v>2.38539550570258E-2</c:v>
                </c:pt>
                <c:pt idx="35">
                  <c:v>2.0849823600742001E-2</c:v>
                </c:pt>
                <c:pt idx="36">
                  <c:v>1.8246151998590601E-2</c:v>
                </c:pt>
                <c:pt idx="37">
                  <c:v>2.0425801408028799E-2</c:v>
                </c:pt>
                <c:pt idx="38">
                  <c:v>1.9420242707594501E-2</c:v>
                </c:pt>
                <c:pt idx="39">
                  <c:v>1.6312492819866801E-2</c:v>
                </c:pt>
                <c:pt idx="40">
                  <c:v>1.83500072480202E-2</c:v>
                </c:pt>
                <c:pt idx="41">
                  <c:v>2.0459343854924102E-2</c:v>
                </c:pt>
                <c:pt idx="42">
                  <c:v>1.78884658918574E-2</c:v>
                </c:pt>
                <c:pt idx="43">
                  <c:v>2.0333522200908401E-2</c:v>
                </c:pt>
                <c:pt idx="44">
                  <c:v>2.2710560249060398E-2</c:v>
                </c:pt>
                <c:pt idx="45">
                  <c:v>1.96663541749394E-2</c:v>
                </c:pt>
                <c:pt idx="46">
                  <c:v>2.08266176510419E-2</c:v>
                </c:pt>
                <c:pt idx="47">
                  <c:v>2.64053082465074E-2</c:v>
                </c:pt>
                <c:pt idx="48">
                  <c:v>2.2974248713007302E-2</c:v>
                </c:pt>
                <c:pt idx="49">
                  <c:v>2.2064162865746501E-2</c:v>
                </c:pt>
                <c:pt idx="50">
                  <c:v>2.0827981846844999E-2</c:v>
                </c:pt>
                <c:pt idx="51">
                  <c:v>2.01338635578284E-2</c:v>
                </c:pt>
                <c:pt idx="52">
                  <c:v>2.0208979574858701E-2</c:v>
                </c:pt>
                <c:pt idx="53">
                  <c:v>2.31623722354127E-2</c:v>
                </c:pt>
                <c:pt idx="54">
                  <c:v>2.3735146453854002E-2</c:v>
                </c:pt>
                <c:pt idx="55">
                  <c:v>2.10798895062707E-2</c:v>
                </c:pt>
                <c:pt idx="56">
                  <c:v>2.5717212523437501E-2</c:v>
                </c:pt>
                <c:pt idx="57">
                  <c:v>2.0549245654853499E-2</c:v>
                </c:pt>
                <c:pt idx="58">
                  <c:v>2.0242413117347698E-2</c:v>
                </c:pt>
                <c:pt idx="59">
                  <c:v>1.8758292479105799E-2</c:v>
                </c:pt>
                <c:pt idx="60">
                  <c:v>2.0763076349400299E-2</c:v>
                </c:pt>
                <c:pt idx="61">
                  <c:v>2.42549239946756E-2</c:v>
                </c:pt>
                <c:pt idx="62">
                  <c:v>1.7012133932709301E-2</c:v>
                </c:pt>
                <c:pt idx="63">
                  <c:v>1.7181494769381401E-2</c:v>
                </c:pt>
                <c:pt idx="64">
                  <c:v>1.84140531002598E-2</c:v>
                </c:pt>
                <c:pt idx="65">
                  <c:v>2.1645220625320399E-2</c:v>
                </c:pt>
                <c:pt idx="66">
                  <c:v>1.89079672407532E-2</c:v>
                </c:pt>
                <c:pt idx="67">
                  <c:v>2.1128923668739301E-2</c:v>
                </c:pt>
                <c:pt idx="68">
                  <c:v>1.8480822037615901E-2</c:v>
                </c:pt>
                <c:pt idx="69">
                  <c:v>2.07685227435329E-2</c:v>
                </c:pt>
                <c:pt idx="70">
                  <c:v>2.0284333495584801E-2</c:v>
                </c:pt>
                <c:pt idx="71">
                  <c:v>2.1736456700988501E-2</c:v>
                </c:pt>
                <c:pt idx="72">
                  <c:v>1.8964169321999E-2</c:v>
                </c:pt>
                <c:pt idx="73">
                  <c:v>2.1411114879221701E-2</c:v>
                </c:pt>
                <c:pt idx="74">
                  <c:v>1.81954487368075E-2</c:v>
                </c:pt>
                <c:pt idx="75">
                  <c:v>2.2289637835306599E-2</c:v>
                </c:pt>
                <c:pt idx="76">
                  <c:v>2.0557793503647798E-2</c:v>
                </c:pt>
                <c:pt idx="77">
                  <c:v>2.04997909496323E-2</c:v>
                </c:pt>
                <c:pt idx="78">
                  <c:v>1.9712623619424899E-2</c:v>
                </c:pt>
                <c:pt idx="79">
                  <c:v>2.01781631706647E-2</c:v>
                </c:pt>
                <c:pt idx="80">
                  <c:v>1.57365714883425E-2</c:v>
                </c:pt>
                <c:pt idx="81">
                  <c:v>2.1434951714506802E-2</c:v>
                </c:pt>
                <c:pt idx="82">
                  <c:v>1.94562397979079E-2</c:v>
                </c:pt>
                <c:pt idx="83">
                  <c:v>1.491120502357E-2</c:v>
                </c:pt>
                <c:pt idx="84">
                  <c:v>2.01735306095213E-2</c:v>
                </c:pt>
                <c:pt idx="85">
                  <c:v>1.7618515025779501E-2</c:v>
                </c:pt>
                <c:pt idx="86">
                  <c:v>1.7804010645620299E-2</c:v>
                </c:pt>
                <c:pt idx="87">
                  <c:v>1.77416633018092E-2</c:v>
                </c:pt>
                <c:pt idx="88">
                  <c:v>1.8866096955317501E-2</c:v>
                </c:pt>
                <c:pt idx="89">
                  <c:v>1.33261863399843E-2</c:v>
                </c:pt>
                <c:pt idx="90">
                  <c:v>1.1656551151936799E-2</c:v>
                </c:pt>
                <c:pt idx="91">
                  <c:v>1.39218447602134E-2</c:v>
                </c:pt>
                <c:pt idx="92">
                  <c:v>1.8580486516216702E-2</c:v>
                </c:pt>
                <c:pt idx="93">
                  <c:v>1.63714968527762E-2</c:v>
                </c:pt>
                <c:pt idx="94">
                  <c:v>1.5847889616687601E-2</c:v>
                </c:pt>
                <c:pt idx="95">
                  <c:v>1.7654240099221102E-2</c:v>
                </c:pt>
                <c:pt idx="96">
                  <c:v>1.3646715379848099E-2</c:v>
                </c:pt>
                <c:pt idx="97">
                  <c:v>1.96320568255051E-2</c:v>
                </c:pt>
                <c:pt idx="98">
                  <c:v>1.6540938393645999E-2</c:v>
                </c:pt>
                <c:pt idx="99">
                  <c:v>1.8612221291090001E-2</c:v>
                </c:pt>
                <c:pt idx="100">
                  <c:v>1.7892979169230099E-2</c:v>
                </c:pt>
                <c:pt idx="101">
                  <c:v>1.94626750093728E-2</c:v>
                </c:pt>
                <c:pt idx="102">
                  <c:v>1.7627475030206299E-2</c:v>
                </c:pt>
                <c:pt idx="103">
                  <c:v>1.8997805791057601E-2</c:v>
                </c:pt>
                <c:pt idx="104">
                  <c:v>1.6829545013537402E-2</c:v>
                </c:pt>
                <c:pt idx="105">
                  <c:v>1.8540787066954698E-2</c:v>
                </c:pt>
                <c:pt idx="106">
                  <c:v>1.76691977578015E-2</c:v>
                </c:pt>
                <c:pt idx="107">
                  <c:v>1.8721585825559099E-2</c:v>
                </c:pt>
                <c:pt idx="108">
                  <c:v>1.97436766549643E-2</c:v>
                </c:pt>
                <c:pt idx="109">
                  <c:v>1.7122349452896601E-2</c:v>
                </c:pt>
                <c:pt idx="110">
                  <c:v>1.7479643016468399E-2</c:v>
                </c:pt>
                <c:pt idx="111">
                  <c:v>1.93616936644832E-2</c:v>
                </c:pt>
                <c:pt idx="112">
                  <c:v>1.72393272028021E-2</c:v>
                </c:pt>
                <c:pt idx="113">
                  <c:v>1.796739127346E-2</c:v>
                </c:pt>
                <c:pt idx="114">
                  <c:v>1.6107758052253101E-2</c:v>
                </c:pt>
                <c:pt idx="115">
                  <c:v>1.83845723064807E-2</c:v>
                </c:pt>
                <c:pt idx="116">
                  <c:v>1.8626571220792299E-2</c:v>
                </c:pt>
                <c:pt idx="117">
                  <c:v>1.63112347486816E-2</c:v>
                </c:pt>
                <c:pt idx="118">
                  <c:v>1.5732462577316499E-2</c:v>
                </c:pt>
                <c:pt idx="119">
                  <c:v>1.83299215905404E-2</c:v>
                </c:pt>
                <c:pt idx="120">
                  <c:v>1.7030128790978798E-2</c:v>
                </c:pt>
                <c:pt idx="121">
                  <c:v>1.85398258694855E-2</c:v>
                </c:pt>
                <c:pt idx="122">
                  <c:v>1.93235141503987E-2</c:v>
                </c:pt>
                <c:pt idx="123">
                  <c:v>1.8745768662224101E-2</c:v>
                </c:pt>
                <c:pt idx="124">
                  <c:v>1.7968904965664601E-2</c:v>
                </c:pt>
                <c:pt idx="125">
                  <c:v>1.9217540426739201E-2</c:v>
                </c:pt>
                <c:pt idx="126">
                  <c:v>1.7810167550700098E-2</c:v>
                </c:pt>
                <c:pt idx="127">
                  <c:v>1.8831587356478299E-2</c:v>
                </c:pt>
                <c:pt idx="128">
                  <c:v>1.5290313469275001E-2</c:v>
                </c:pt>
                <c:pt idx="129">
                  <c:v>1.6653247745390402E-2</c:v>
                </c:pt>
                <c:pt idx="130">
                  <c:v>1.74324099129088E-2</c:v>
                </c:pt>
                <c:pt idx="131">
                  <c:v>1.6860322054176001E-2</c:v>
                </c:pt>
                <c:pt idx="132">
                  <c:v>1.8577810161972099E-2</c:v>
                </c:pt>
                <c:pt idx="133">
                  <c:v>1.53656049296231E-2</c:v>
                </c:pt>
                <c:pt idx="134">
                  <c:v>2.04517365844788E-2</c:v>
                </c:pt>
                <c:pt idx="135">
                  <c:v>1.9641294527594302E-2</c:v>
                </c:pt>
                <c:pt idx="136">
                  <c:v>1.5627101930653201E-2</c:v>
                </c:pt>
                <c:pt idx="137">
                  <c:v>1.77634291014616E-2</c:v>
                </c:pt>
                <c:pt idx="138">
                  <c:v>1.6568108463650099E-2</c:v>
                </c:pt>
                <c:pt idx="139">
                  <c:v>1.6136734393894899E-2</c:v>
                </c:pt>
                <c:pt idx="140">
                  <c:v>1.9198786634868001E-2</c:v>
                </c:pt>
                <c:pt idx="141">
                  <c:v>1.6828558640231001E-2</c:v>
                </c:pt>
                <c:pt idx="142">
                  <c:v>1.9755616719301601E-2</c:v>
                </c:pt>
                <c:pt idx="143">
                  <c:v>1.5807556332847399E-2</c:v>
                </c:pt>
                <c:pt idx="144">
                  <c:v>1.94895263194696E-2</c:v>
                </c:pt>
                <c:pt idx="145">
                  <c:v>1.9908295794864E-2</c:v>
                </c:pt>
                <c:pt idx="146">
                  <c:v>2.09612572004075E-2</c:v>
                </c:pt>
                <c:pt idx="147">
                  <c:v>1.8118016894992501E-2</c:v>
                </c:pt>
                <c:pt idx="148">
                  <c:v>2.5959858128089701E-2</c:v>
                </c:pt>
                <c:pt idx="149">
                  <c:v>2.0266489005352498E-2</c:v>
                </c:pt>
                <c:pt idx="150">
                  <c:v>2.19985921220738E-2</c:v>
                </c:pt>
                <c:pt idx="151">
                  <c:v>2.4546027575798698E-2</c:v>
                </c:pt>
                <c:pt idx="152">
                  <c:v>2.1517995729070101E-2</c:v>
                </c:pt>
                <c:pt idx="153">
                  <c:v>2.00101878895893E-2</c:v>
                </c:pt>
                <c:pt idx="154">
                  <c:v>2.9292002401160699E-2</c:v>
                </c:pt>
                <c:pt idx="155">
                  <c:v>1.51963389009993E-2</c:v>
                </c:pt>
                <c:pt idx="156">
                  <c:v>2.5209857615982399E-2</c:v>
                </c:pt>
                <c:pt idx="157">
                  <c:v>3.30001669912992E-2</c:v>
                </c:pt>
                <c:pt idx="158">
                  <c:v>4.1954518736606002E-2</c:v>
                </c:pt>
                <c:pt idx="159">
                  <c:v>4.0083726812531903E-2</c:v>
                </c:pt>
                <c:pt idx="160">
                  <c:v>5.915157556588E-2</c:v>
                </c:pt>
                <c:pt idx="161">
                  <c:v>4.6985137159107397E-2</c:v>
                </c:pt>
                <c:pt idx="162">
                  <c:v>6.0293907266875502E-2</c:v>
                </c:pt>
                <c:pt idx="163">
                  <c:v>6.6718570424665904E-2</c:v>
                </c:pt>
                <c:pt idx="164">
                  <c:v>5.78625100357094E-2</c:v>
                </c:pt>
                <c:pt idx="165">
                  <c:v>4.5248936553719199E-2</c:v>
                </c:pt>
                <c:pt idx="166">
                  <c:v>3.42114828359577E-2</c:v>
                </c:pt>
                <c:pt idx="167">
                  <c:v>4.4153266334201399E-2</c:v>
                </c:pt>
                <c:pt idx="168">
                  <c:v>4.0081412385012401E-2</c:v>
                </c:pt>
                <c:pt idx="169">
                  <c:v>4.3146748444900102E-2</c:v>
                </c:pt>
                <c:pt idx="170">
                  <c:v>4.0885150785297197E-2</c:v>
                </c:pt>
                <c:pt idx="171">
                  <c:v>5.8720664013861501E-2</c:v>
                </c:pt>
                <c:pt idx="172">
                  <c:v>5.4510273528027897E-2</c:v>
                </c:pt>
                <c:pt idx="173">
                  <c:v>3.8227612923515501E-2</c:v>
                </c:pt>
                <c:pt idx="174">
                  <c:v>4.7539036015350498E-2</c:v>
                </c:pt>
                <c:pt idx="175">
                  <c:v>3.0225256065890899E-2</c:v>
                </c:pt>
                <c:pt idx="176">
                  <c:v>1.62649646893607E-2</c:v>
                </c:pt>
                <c:pt idx="177">
                  <c:v>2.8300802204698099E-2</c:v>
                </c:pt>
                <c:pt idx="178">
                  <c:v>2.56949192599264E-2</c:v>
                </c:pt>
                <c:pt idx="179">
                  <c:v>2.6903670023354202E-2</c:v>
                </c:pt>
                <c:pt idx="180">
                  <c:v>2.8840128856821402E-2</c:v>
                </c:pt>
                <c:pt idx="181">
                  <c:v>3.1078573067994799E-2</c:v>
                </c:pt>
                <c:pt idx="182">
                  <c:v>2.0248667074795799E-2</c:v>
                </c:pt>
                <c:pt idx="183">
                  <c:v>2.2252496064639402E-2</c:v>
                </c:pt>
                <c:pt idx="184">
                  <c:v>2.8589880124251201E-2</c:v>
                </c:pt>
                <c:pt idx="185">
                  <c:v>2.9187819537101201E-2</c:v>
                </c:pt>
                <c:pt idx="186">
                  <c:v>4.00820948847629E-2</c:v>
                </c:pt>
                <c:pt idx="187">
                  <c:v>3.6145852591694602E-2</c:v>
                </c:pt>
                <c:pt idx="188">
                  <c:v>4.4746989329143498E-2</c:v>
                </c:pt>
                <c:pt idx="189">
                  <c:v>3.9229122474933001E-2</c:v>
                </c:pt>
                <c:pt idx="190">
                  <c:v>4.9733553046882602E-2</c:v>
                </c:pt>
                <c:pt idx="191">
                  <c:v>4.0105606486002497E-2</c:v>
                </c:pt>
                <c:pt idx="192">
                  <c:v>4.6077298689712498E-2</c:v>
                </c:pt>
                <c:pt idx="193">
                  <c:v>4.8799334462560101E-2</c:v>
                </c:pt>
                <c:pt idx="194">
                  <c:v>5.5333733582100302E-2</c:v>
                </c:pt>
                <c:pt idx="195">
                  <c:v>3.6554318400948298E-2</c:v>
                </c:pt>
                <c:pt idx="196">
                  <c:v>2.5623236273220901E-2</c:v>
                </c:pt>
                <c:pt idx="197">
                  <c:v>3.8454400452487401E-2</c:v>
                </c:pt>
                <c:pt idx="198">
                  <c:v>4.3396308403636397E-2</c:v>
                </c:pt>
                <c:pt idx="199">
                  <c:v>5.0483917411296E-2</c:v>
                </c:pt>
                <c:pt idx="200">
                  <c:v>4.58317273783845E-2</c:v>
                </c:pt>
                <c:pt idx="201">
                  <c:v>3.3765040845601099E-2</c:v>
                </c:pt>
                <c:pt idx="202">
                  <c:v>5.0159081871055299E-2</c:v>
                </c:pt>
                <c:pt idx="203">
                  <c:v>4.6890198161403003E-2</c:v>
                </c:pt>
                <c:pt idx="204">
                  <c:v>4.3781659508938101E-2</c:v>
                </c:pt>
                <c:pt idx="205">
                  <c:v>4.2367548427975597E-2</c:v>
                </c:pt>
                <c:pt idx="206">
                  <c:v>5.1385917943214003E-2</c:v>
                </c:pt>
                <c:pt idx="207">
                  <c:v>4.3912815200815601E-2</c:v>
                </c:pt>
                <c:pt idx="208">
                  <c:v>6.35601593209566E-2</c:v>
                </c:pt>
                <c:pt idx="209">
                  <c:v>5.1116282223806798E-2</c:v>
                </c:pt>
                <c:pt idx="210">
                  <c:v>6.4030722799719803E-2</c:v>
                </c:pt>
                <c:pt idx="211">
                  <c:v>5.7823773272196302E-2</c:v>
                </c:pt>
                <c:pt idx="212">
                  <c:v>6.3058977375694394E-2</c:v>
                </c:pt>
                <c:pt idx="213">
                  <c:v>5.6420393914750497E-2</c:v>
                </c:pt>
                <c:pt idx="214">
                  <c:v>5.4231523076675302E-2</c:v>
                </c:pt>
                <c:pt idx="215">
                  <c:v>4.7413259397288701E-2</c:v>
                </c:pt>
                <c:pt idx="216">
                  <c:v>4.6585137822191099E-2</c:v>
                </c:pt>
                <c:pt idx="217">
                  <c:v>5.6612982817563003E-2</c:v>
                </c:pt>
                <c:pt idx="218">
                  <c:v>5.1633177539728903E-2</c:v>
                </c:pt>
                <c:pt idx="219">
                  <c:v>7.0713596478343493E-2</c:v>
                </c:pt>
                <c:pt idx="220">
                  <c:v>5.1646281000930098E-2</c:v>
                </c:pt>
                <c:pt idx="221">
                  <c:v>5.8134978684723601E-2</c:v>
                </c:pt>
                <c:pt idx="222">
                  <c:v>3.5807941928955901E-2</c:v>
                </c:pt>
                <c:pt idx="223">
                  <c:v>3.2422138367228098E-2</c:v>
                </c:pt>
                <c:pt idx="224">
                  <c:v>4.6092543995185899E-2</c:v>
                </c:pt>
                <c:pt idx="225">
                  <c:v>4.5534855723418699E-2</c:v>
                </c:pt>
                <c:pt idx="226">
                  <c:v>6.1627243473837197E-2</c:v>
                </c:pt>
                <c:pt idx="227">
                  <c:v>5.0482225513606802E-2</c:v>
                </c:pt>
                <c:pt idx="228">
                  <c:v>2.6465441914074701E-2</c:v>
                </c:pt>
                <c:pt idx="229">
                  <c:v>4.09151397667048E-2</c:v>
                </c:pt>
                <c:pt idx="230">
                  <c:v>3.5713363946232E-2</c:v>
                </c:pt>
                <c:pt idx="231">
                  <c:v>4.3805122198518898E-2</c:v>
                </c:pt>
                <c:pt idx="232">
                  <c:v>3.2124077858245198E-2</c:v>
                </c:pt>
                <c:pt idx="233">
                  <c:v>2.8312332840963801E-2</c:v>
                </c:pt>
                <c:pt idx="234">
                  <c:v>3.5101395912490098E-2</c:v>
                </c:pt>
                <c:pt idx="235">
                  <c:v>3.7597894942758003E-2</c:v>
                </c:pt>
                <c:pt idx="236">
                  <c:v>3.18077987554592E-2</c:v>
                </c:pt>
                <c:pt idx="237">
                  <c:v>2.8102641184165798E-2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3A-4A75-970A-EDEEEB9B1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34595408"/>
        <c:axId val="-834430432"/>
      </c:lineChart>
      <c:dateAx>
        <c:axId val="-83459540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34430432"/>
        <c:crosses val="autoZero"/>
        <c:auto val="1"/>
        <c:lblOffset val="100"/>
        <c:baseTimeUnit val="days"/>
      </c:dateAx>
      <c:valAx>
        <c:axId val="-834430432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3459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hu-HU" sz="3200"/>
              <a:t>ARCH 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Results!$A$1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Results!$A$2:$A$239</c:f>
              <c:numCache>
                <c:formatCode>General</c:formatCode>
                <c:ptCount val="238"/>
                <c:pt idx="0">
                  <c:v>2.8111354328804801E-2</c:v>
                </c:pt>
                <c:pt idx="1">
                  <c:v>3.10258946823171E-2</c:v>
                </c:pt>
                <c:pt idx="2">
                  <c:v>2.0609921699581701E-2</c:v>
                </c:pt>
                <c:pt idx="3">
                  <c:v>2.13894051873008E-2</c:v>
                </c:pt>
                <c:pt idx="4">
                  <c:v>1.9055513679154399E-2</c:v>
                </c:pt>
                <c:pt idx="5">
                  <c:v>7.0841607105939603E-3</c:v>
                </c:pt>
                <c:pt idx="6">
                  <c:v>9.5927223578292798E-3</c:v>
                </c:pt>
                <c:pt idx="7">
                  <c:v>2.07388647554794E-2</c:v>
                </c:pt>
                <c:pt idx="8">
                  <c:v>2.9950037711983998E-2</c:v>
                </c:pt>
                <c:pt idx="9">
                  <c:v>2.3368585245200298E-2</c:v>
                </c:pt>
                <c:pt idx="10">
                  <c:v>2.9028702316324401E-2</c:v>
                </c:pt>
                <c:pt idx="11">
                  <c:v>2.9003336458152999E-2</c:v>
                </c:pt>
                <c:pt idx="12">
                  <c:v>6.5940032837787403E-3</c:v>
                </c:pt>
                <c:pt idx="13">
                  <c:v>7.1710169903117897E-3</c:v>
                </c:pt>
                <c:pt idx="14">
                  <c:v>8.4007634456924694E-3</c:v>
                </c:pt>
                <c:pt idx="15">
                  <c:v>7.7227295546829604E-3</c:v>
                </c:pt>
                <c:pt idx="16">
                  <c:v>9.3547837540186897E-3</c:v>
                </c:pt>
                <c:pt idx="17">
                  <c:v>1.08183468124513E-2</c:v>
                </c:pt>
                <c:pt idx="18">
                  <c:v>7.4881646322413498E-3</c:v>
                </c:pt>
                <c:pt idx="19">
                  <c:v>3.3127885588799401E-2</c:v>
                </c:pt>
                <c:pt idx="20">
                  <c:v>3.2132104017407202E-2</c:v>
                </c:pt>
                <c:pt idx="21">
                  <c:v>2.5247839308448199E-2</c:v>
                </c:pt>
                <c:pt idx="22">
                  <c:v>1.5911794271342102E-2</c:v>
                </c:pt>
                <c:pt idx="23">
                  <c:v>8.4611860026105306E-3</c:v>
                </c:pt>
                <c:pt idx="24">
                  <c:v>1.18394838817513E-2</c:v>
                </c:pt>
                <c:pt idx="25">
                  <c:v>1.1682344481207901E-2</c:v>
                </c:pt>
                <c:pt idx="26">
                  <c:v>9.3505617065036493E-3</c:v>
                </c:pt>
                <c:pt idx="27">
                  <c:v>4.3257380835009698E-2</c:v>
                </c:pt>
                <c:pt idx="28">
                  <c:v>4.1815840430562502E-2</c:v>
                </c:pt>
                <c:pt idx="29">
                  <c:v>3.8965579857313401E-2</c:v>
                </c:pt>
                <c:pt idx="30">
                  <c:v>4.0773247889939801E-2</c:v>
                </c:pt>
                <c:pt idx="31">
                  <c:v>2.9970181069807401E-2</c:v>
                </c:pt>
                <c:pt idx="32">
                  <c:v>3.3420142530265901E-2</c:v>
                </c:pt>
                <c:pt idx="33">
                  <c:v>2.58027820006019E-2</c:v>
                </c:pt>
                <c:pt idx="34">
                  <c:v>1.8149048188580898E-2</c:v>
                </c:pt>
                <c:pt idx="35">
                  <c:v>2.1001574688494999E-2</c:v>
                </c:pt>
                <c:pt idx="36">
                  <c:v>1.1514770225146E-2</c:v>
                </c:pt>
                <c:pt idx="37">
                  <c:v>1.2971375004862701E-2</c:v>
                </c:pt>
                <c:pt idx="38">
                  <c:v>2.46310402952859E-2</c:v>
                </c:pt>
                <c:pt idx="39">
                  <c:v>2.6295321948906401E-2</c:v>
                </c:pt>
                <c:pt idx="40">
                  <c:v>2.56095348989092E-2</c:v>
                </c:pt>
                <c:pt idx="41">
                  <c:v>2.04583037585142E-2</c:v>
                </c:pt>
                <c:pt idx="42">
                  <c:v>1.39872588638423E-2</c:v>
                </c:pt>
                <c:pt idx="43">
                  <c:v>2.9511936924689001E-2</c:v>
                </c:pt>
                <c:pt idx="44">
                  <c:v>2.95432090955807E-2</c:v>
                </c:pt>
                <c:pt idx="45">
                  <c:v>2.8403213500000201E-2</c:v>
                </c:pt>
                <c:pt idx="46">
                  <c:v>2.7822993704060099E-2</c:v>
                </c:pt>
                <c:pt idx="47">
                  <c:v>1.02317437831441E-2</c:v>
                </c:pt>
                <c:pt idx="48">
                  <c:v>9.24257834994569E-3</c:v>
                </c:pt>
                <c:pt idx="49">
                  <c:v>9.9187797162752292E-3</c:v>
                </c:pt>
                <c:pt idx="50">
                  <c:v>1.3521299177336001E-2</c:v>
                </c:pt>
                <c:pt idx="51">
                  <c:v>1.89509267858896E-2</c:v>
                </c:pt>
                <c:pt idx="52">
                  <c:v>2.0736473622016499E-2</c:v>
                </c:pt>
                <c:pt idx="53">
                  <c:v>2.11094340991442E-2</c:v>
                </c:pt>
                <c:pt idx="54">
                  <c:v>1.0736356760570101E-2</c:v>
                </c:pt>
                <c:pt idx="55">
                  <c:v>9.8921707931080502E-3</c:v>
                </c:pt>
                <c:pt idx="56">
                  <c:v>1.0224165404644599E-2</c:v>
                </c:pt>
                <c:pt idx="57">
                  <c:v>5.95858303763761E-3</c:v>
                </c:pt>
                <c:pt idx="58">
                  <c:v>1.3695511200256E-2</c:v>
                </c:pt>
                <c:pt idx="59">
                  <c:v>1.3270267324088701E-2</c:v>
                </c:pt>
                <c:pt idx="60">
                  <c:v>2.0699276710773599E-2</c:v>
                </c:pt>
                <c:pt idx="61">
                  <c:v>1.5584941784466301E-2</c:v>
                </c:pt>
                <c:pt idx="62">
                  <c:v>1.5557918283410299E-2</c:v>
                </c:pt>
                <c:pt idx="63">
                  <c:v>2.0608039364129201E-2</c:v>
                </c:pt>
                <c:pt idx="64">
                  <c:v>1.8454258454211898E-2</c:v>
                </c:pt>
                <c:pt idx="65">
                  <c:v>1.9552241825052399E-2</c:v>
                </c:pt>
                <c:pt idx="66">
                  <c:v>1.86088511480441E-2</c:v>
                </c:pt>
                <c:pt idx="67">
                  <c:v>2.2310489688171301E-2</c:v>
                </c:pt>
                <c:pt idx="68">
                  <c:v>3.6873854612370999E-2</c:v>
                </c:pt>
                <c:pt idx="69">
                  <c:v>3.7510192878842399E-2</c:v>
                </c:pt>
                <c:pt idx="70">
                  <c:v>4.2511486343819599E-2</c:v>
                </c:pt>
                <c:pt idx="71">
                  <c:v>4.32957694987922E-2</c:v>
                </c:pt>
                <c:pt idx="72">
                  <c:v>2.09684133904884E-2</c:v>
                </c:pt>
                <c:pt idx="73">
                  <c:v>1.9220706250192999E-2</c:v>
                </c:pt>
                <c:pt idx="74">
                  <c:v>1.88758657833713E-2</c:v>
                </c:pt>
                <c:pt idx="75">
                  <c:v>1.1801483767378501E-2</c:v>
                </c:pt>
                <c:pt idx="76">
                  <c:v>1.5799658601138099E-2</c:v>
                </c:pt>
                <c:pt idx="77">
                  <c:v>1.56931013408537E-2</c:v>
                </c:pt>
                <c:pt idx="78">
                  <c:v>1.2921993122072E-2</c:v>
                </c:pt>
                <c:pt idx="79">
                  <c:v>2.5708376630257199E-2</c:v>
                </c:pt>
                <c:pt idx="80">
                  <c:v>2.8408624703924999E-2</c:v>
                </c:pt>
                <c:pt idx="81">
                  <c:v>2.5876367282498199E-2</c:v>
                </c:pt>
                <c:pt idx="82">
                  <c:v>2.6261398552241098E-2</c:v>
                </c:pt>
                <c:pt idx="83">
                  <c:v>2.28227776529146E-2</c:v>
                </c:pt>
                <c:pt idx="84">
                  <c:v>1.3391994459851401E-2</c:v>
                </c:pt>
                <c:pt idx="85">
                  <c:v>1.15873374188278E-2</c:v>
                </c:pt>
                <c:pt idx="86">
                  <c:v>1.2992747237406699E-2</c:v>
                </c:pt>
                <c:pt idx="87">
                  <c:v>1.8717796038067998E-2</c:v>
                </c:pt>
                <c:pt idx="88">
                  <c:v>1.7700602631690199E-2</c:v>
                </c:pt>
                <c:pt idx="89">
                  <c:v>1.7416456412265701E-2</c:v>
                </c:pt>
                <c:pt idx="90">
                  <c:v>1.9463423623009499E-2</c:v>
                </c:pt>
                <c:pt idx="91">
                  <c:v>1.51373182218573E-2</c:v>
                </c:pt>
                <c:pt idx="92">
                  <c:v>1.3880465148968801E-2</c:v>
                </c:pt>
                <c:pt idx="93">
                  <c:v>1.37706650173877E-2</c:v>
                </c:pt>
                <c:pt idx="94">
                  <c:v>1.3073742854429001E-2</c:v>
                </c:pt>
                <c:pt idx="95">
                  <c:v>1.7536393194742501E-2</c:v>
                </c:pt>
                <c:pt idx="96">
                  <c:v>1.59857884983725E-2</c:v>
                </c:pt>
                <c:pt idx="97">
                  <c:v>1.47763096785641E-2</c:v>
                </c:pt>
                <c:pt idx="98">
                  <c:v>1.6766065509813698E-2</c:v>
                </c:pt>
                <c:pt idx="99">
                  <c:v>1.20749768545322E-2</c:v>
                </c:pt>
                <c:pt idx="100">
                  <c:v>1.1912092050756801E-2</c:v>
                </c:pt>
                <c:pt idx="101">
                  <c:v>2.0217083063421501E-2</c:v>
                </c:pt>
                <c:pt idx="102">
                  <c:v>1.9329203688982201E-2</c:v>
                </c:pt>
                <c:pt idx="103">
                  <c:v>1.8573188602194E-2</c:v>
                </c:pt>
                <c:pt idx="104">
                  <c:v>1.27033830020766E-2</c:v>
                </c:pt>
                <c:pt idx="105">
                  <c:v>1.87755192869586E-2</c:v>
                </c:pt>
                <c:pt idx="106">
                  <c:v>2.6466460744150998E-2</c:v>
                </c:pt>
                <c:pt idx="107">
                  <c:v>2.6392036871485901E-2</c:v>
                </c:pt>
                <c:pt idx="108">
                  <c:v>3.4252169958905503E-2</c:v>
                </c:pt>
                <c:pt idx="109">
                  <c:v>3.2128222358251801E-2</c:v>
                </c:pt>
                <c:pt idx="110">
                  <c:v>1.37950829373285E-2</c:v>
                </c:pt>
                <c:pt idx="111">
                  <c:v>1.32591560187423E-2</c:v>
                </c:pt>
                <c:pt idx="112">
                  <c:v>1.0623280937249501E-2</c:v>
                </c:pt>
                <c:pt idx="113">
                  <c:v>1.42911994194523E-2</c:v>
                </c:pt>
                <c:pt idx="114">
                  <c:v>1.4758967001960201E-2</c:v>
                </c:pt>
                <c:pt idx="115">
                  <c:v>2.52061172408795E-2</c:v>
                </c:pt>
                <c:pt idx="116">
                  <c:v>1.7780258608821299E-2</c:v>
                </c:pt>
                <c:pt idx="117">
                  <c:v>1.9649317211919499E-2</c:v>
                </c:pt>
                <c:pt idx="118">
                  <c:v>1.9134486578356501E-2</c:v>
                </c:pt>
                <c:pt idx="119">
                  <c:v>1.07117783766258E-2</c:v>
                </c:pt>
                <c:pt idx="120">
                  <c:v>1.00733705863907E-2</c:v>
                </c:pt>
                <c:pt idx="121">
                  <c:v>1.7436634282658899E-2</c:v>
                </c:pt>
                <c:pt idx="122">
                  <c:v>2.0066743019823401E-2</c:v>
                </c:pt>
                <c:pt idx="123">
                  <c:v>1.37593998069362E-2</c:v>
                </c:pt>
                <c:pt idx="124">
                  <c:v>1.5648354398155699E-2</c:v>
                </c:pt>
                <c:pt idx="125">
                  <c:v>1.6221799960267999E-2</c:v>
                </c:pt>
                <c:pt idx="126">
                  <c:v>1.0484122127389601E-2</c:v>
                </c:pt>
                <c:pt idx="127">
                  <c:v>1.22169725157512E-2</c:v>
                </c:pt>
                <c:pt idx="128">
                  <c:v>1.53981960808337E-2</c:v>
                </c:pt>
                <c:pt idx="129">
                  <c:v>1.4458573080036801E-2</c:v>
                </c:pt>
                <c:pt idx="130">
                  <c:v>1.5748572719710401E-2</c:v>
                </c:pt>
                <c:pt idx="131">
                  <c:v>1.6987522801056198E-2</c:v>
                </c:pt>
                <c:pt idx="132">
                  <c:v>1.39717569409143E-2</c:v>
                </c:pt>
                <c:pt idx="133">
                  <c:v>7.0988689370344096E-3</c:v>
                </c:pt>
                <c:pt idx="134">
                  <c:v>1.7440340501677799E-2</c:v>
                </c:pt>
                <c:pt idx="135">
                  <c:v>1.9075392800016799E-2</c:v>
                </c:pt>
                <c:pt idx="136">
                  <c:v>2.7103606606091402E-2</c:v>
                </c:pt>
                <c:pt idx="137">
                  <c:v>2.7564039191142399E-2</c:v>
                </c:pt>
                <c:pt idx="138">
                  <c:v>1.7455514334735099E-2</c:v>
                </c:pt>
                <c:pt idx="139">
                  <c:v>2.5648686664006399E-2</c:v>
                </c:pt>
                <c:pt idx="140">
                  <c:v>1.75801679995524E-2</c:v>
                </c:pt>
                <c:pt idx="141">
                  <c:v>1.7524726591011001E-2</c:v>
                </c:pt>
                <c:pt idx="142">
                  <c:v>1.9072327243941901E-2</c:v>
                </c:pt>
                <c:pt idx="143">
                  <c:v>1.5414088503661501E-2</c:v>
                </c:pt>
                <c:pt idx="144">
                  <c:v>1.41198707553824E-2</c:v>
                </c:pt>
                <c:pt idx="145">
                  <c:v>2.2707834148868299E-2</c:v>
                </c:pt>
                <c:pt idx="146">
                  <c:v>2.2620032237087102E-2</c:v>
                </c:pt>
                <c:pt idx="147">
                  <c:v>2.0724824339404001E-2</c:v>
                </c:pt>
                <c:pt idx="148">
                  <c:v>2.2699026254082301E-2</c:v>
                </c:pt>
                <c:pt idx="149">
                  <c:v>2.1998634807228998E-2</c:v>
                </c:pt>
                <c:pt idx="150">
                  <c:v>1.3252570373208599E-2</c:v>
                </c:pt>
                <c:pt idx="151">
                  <c:v>1.20205173260173E-2</c:v>
                </c:pt>
                <c:pt idx="152">
                  <c:v>1.21970909531668E-2</c:v>
                </c:pt>
                <c:pt idx="153">
                  <c:v>2.5320401886553299E-2</c:v>
                </c:pt>
                <c:pt idx="154">
                  <c:v>3.33767821892825E-2</c:v>
                </c:pt>
                <c:pt idx="155">
                  <c:v>2.2605594973681E-2</c:v>
                </c:pt>
                <c:pt idx="156">
                  <c:v>3.9248807507103502E-2</c:v>
                </c:pt>
                <c:pt idx="157">
                  <c:v>4.0369921961226303E-2</c:v>
                </c:pt>
                <c:pt idx="158">
                  <c:v>3.9656026283554198E-2</c:v>
                </c:pt>
                <c:pt idx="159">
                  <c:v>3.3918590567650397E-2</c:v>
                </c:pt>
                <c:pt idx="160">
                  <c:v>3.1403291914009403E-2</c:v>
                </c:pt>
                <c:pt idx="161">
                  <c:v>3.2875092176948499E-2</c:v>
                </c:pt>
                <c:pt idx="162">
                  <c:v>7.0659245423536299E-2</c:v>
                </c:pt>
                <c:pt idx="163">
                  <c:v>6.4173167011234197E-2</c:v>
                </c:pt>
                <c:pt idx="164">
                  <c:v>6.0824505110859003E-2</c:v>
                </c:pt>
                <c:pt idx="165">
                  <c:v>6.8621903599371398E-2</c:v>
                </c:pt>
                <c:pt idx="166">
                  <c:v>3.2906307066318703E-2</c:v>
                </c:pt>
                <c:pt idx="167">
                  <c:v>4.0264401289510102E-2</c:v>
                </c:pt>
                <c:pt idx="168">
                  <c:v>4.1908753051899401E-2</c:v>
                </c:pt>
                <c:pt idx="169">
                  <c:v>7.6582539490201607E-2</c:v>
                </c:pt>
                <c:pt idx="170">
                  <c:v>7.5030694580311599E-2</c:v>
                </c:pt>
                <c:pt idx="171">
                  <c:v>7.1949698088792494E-2</c:v>
                </c:pt>
                <c:pt idx="172">
                  <c:v>3.7784141266155903E-2</c:v>
                </c:pt>
                <c:pt idx="173">
                  <c:v>2.64411914301333E-2</c:v>
                </c:pt>
                <c:pt idx="174">
                  <c:v>1.7345062563717002E-2</c:v>
                </c:pt>
                <c:pt idx="175">
                  <c:v>1.4714998954551001E-2</c:v>
                </c:pt>
                <c:pt idx="176">
                  <c:v>1.2724860713916901E-2</c:v>
                </c:pt>
                <c:pt idx="177">
                  <c:v>2.3767255274589099E-2</c:v>
                </c:pt>
                <c:pt idx="178">
                  <c:v>2.1652882480892099E-2</c:v>
                </c:pt>
                <c:pt idx="179">
                  <c:v>1.9478822526316799E-2</c:v>
                </c:pt>
                <c:pt idx="180">
                  <c:v>1.9689216343484299E-2</c:v>
                </c:pt>
                <c:pt idx="181">
                  <c:v>1.6274836098801301E-2</c:v>
                </c:pt>
                <c:pt idx="182">
                  <c:v>1.2328093870567601E-2</c:v>
                </c:pt>
                <c:pt idx="183">
                  <c:v>1.8829770779245299E-2</c:v>
                </c:pt>
                <c:pt idx="184">
                  <c:v>4.4920875221097903E-2</c:v>
                </c:pt>
                <c:pt idx="185">
                  <c:v>4.28754075920076E-2</c:v>
                </c:pt>
                <c:pt idx="186">
                  <c:v>3.4850286473555502E-2</c:v>
                </c:pt>
                <c:pt idx="187">
                  <c:v>3.6132642383484903E-2</c:v>
                </c:pt>
                <c:pt idx="188">
                  <c:v>2.1688083392355201E-2</c:v>
                </c:pt>
                <c:pt idx="189">
                  <c:v>1.49981468549946E-2</c:v>
                </c:pt>
                <c:pt idx="190">
                  <c:v>1.4755338184609701E-2</c:v>
                </c:pt>
                <c:pt idx="191">
                  <c:v>1.9419251432834201E-2</c:v>
                </c:pt>
                <c:pt idx="192">
                  <c:v>9.0602815106730503E-2</c:v>
                </c:pt>
                <c:pt idx="193">
                  <c:v>8.9665481637287103E-2</c:v>
                </c:pt>
                <c:pt idx="194">
                  <c:v>8.2231487057130501E-2</c:v>
                </c:pt>
                <c:pt idx="195">
                  <c:v>7.9822556287828306E-2</c:v>
                </c:pt>
                <c:pt idx="196">
                  <c:v>1.8224113529235201E-2</c:v>
                </c:pt>
                <c:pt idx="197">
                  <c:v>3.8805091752936102E-2</c:v>
                </c:pt>
                <c:pt idx="198">
                  <c:v>4.6507520391375297E-2</c:v>
                </c:pt>
                <c:pt idx="199">
                  <c:v>5.1627137343007598E-2</c:v>
                </c:pt>
                <c:pt idx="200">
                  <c:v>5.11766911058276E-2</c:v>
                </c:pt>
                <c:pt idx="201">
                  <c:v>2.68813163532577E-2</c:v>
                </c:pt>
                <c:pt idx="202">
                  <c:v>4.0348091363457801E-2</c:v>
                </c:pt>
                <c:pt idx="203">
                  <c:v>4.2303729920302902E-2</c:v>
                </c:pt>
                <c:pt idx="204">
                  <c:v>4.2400937586767898E-2</c:v>
                </c:pt>
                <c:pt idx="205">
                  <c:v>3.4356275074589299E-2</c:v>
                </c:pt>
                <c:pt idx="206">
                  <c:v>4.0263638962524197E-2</c:v>
                </c:pt>
                <c:pt idx="207">
                  <c:v>3.9214797082316601E-2</c:v>
                </c:pt>
                <c:pt idx="208">
                  <c:v>4.37090409414203E-2</c:v>
                </c:pt>
                <c:pt idx="209">
                  <c:v>4.8955396835007998E-2</c:v>
                </c:pt>
                <c:pt idx="210">
                  <c:v>3.9289914989333499E-2</c:v>
                </c:pt>
                <c:pt idx="211">
                  <c:v>6.5631829590312996E-2</c:v>
                </c:pt>
                <c:pt idx="212">
                  <c:v>5.6613156333097103E-2</c:v>
                </c:pt>
                <c:pt idx="213">
                  <c:v>8.79921266180968E-2</c:v>
                </c:pt>
                <c:pt idx="214">
                  <c:v>8.5892833578911296E-2</c:v>
                </c:pt>
                <c:pt idx="215">
                  <c:v>7.9739701546493402E-2</c:v>
                </c:pt>
                <c:pt idx="216">
                  <c:v>8.6392274432919594E-2</c:v>
                </c:pt>
                <c:pt idx="217">
                  <c:v>7.4357459802639594E-2</c:v>
                </c:pt>
                <c:pt idx="218">
                  <c:v>8.7858140331940907E-2</c:v>
                </c:pt>
                <c:pt idx="219">
                  <c:v>2.6111140250684398E-2</c:v>
                </c:pt>
                <c:pt idx="220">
                  <c:v>4.0210401783202301E-2</c:v>
                </c:pt>
                <c:pt idx="221">
                  <c:v>4.3018777594688203E-2</c:v>
                </c:pt>
                <c:pt idx="222">
                  <c:v>6.6285784096423897E-2</c:v>
                </c:pt>
                <c:pt idx="223">
                  <c:v>4.2686770805839998E-2</c:v>
                </c:pt>
                <c:pt idx="224">
                  <c:v>7.8924528944478795E-2</c:v>
                </c:pt>
                <c:pt idx="225">
                  <c:v>7.8718518426526204E-2</c:v>
                </c:pt>
                <c:pt idx="226">
                  <c:v>5.5815473268311599E-2</c:v>
                </c:pt>
                <c:pt idx="227">
                  <c:v>5.5538732559566102E-2</c:v>
                </c:pt>
                <c:pt idx="228">
                  <c:v>2.5349711500209701E-2</c:v>
                </c:pt>
                <c:pt idx="229">
                  <c:v>2.8272198490988699E-2</c:v>
                </c:pt>
                <c:pt idx="230">
                  <c:v>2.4408450683449101E-2</c:v>
                </c:pt>
                <c:pt idx="231">
                  <c:v>2.1879039013399201E-2</c:v>
                </c:pt>
                <c:pt idx="232">
                  <c:v>2.1873295367686198E-2</c:v>
                </c:pt>
                <c:pt idx="233">
                  <c:v>3.1234990086102199E-2</c:v>
                </c:pt>
                <c:pt idx="234">
                  <c:v>3.1561170389438099E-2</c:v>
                </c:pt>
                <c:pt idx="235">
                  <c:v>3.1719747294100001E-2</c:v>
                </c:pt>
                <c:pt idx="236">
                  <c:v>2.9311631316053799E-2</c:v>
                </c:pt>
                <c:pt idx="237">
                  <c:v>2.3947718076281599E-2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15-40A2-8640-0B4743510D2D}"/>
            </c:ext>
          </c:extLst>
        </c:ser>
        <c:ser>
          <c:idx val="1"/>
          <c:order val="1"/>
          <c:tx>
            <c:strRef>
              <c:f>Results!$D$1</c:f>
              <c:strCache>
                <c:ptCount val="1"/>
                <c:pt idx="0">
                  <c:v>GARCH(0,1)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Results!$D$2:$D$239</c:f>
              <c:numCache>
                <c:formatCode>General</c:formatCode>
                <c:ptCount val="238"/>
                <c:pt idx="0">
                  <c:v>4.11022738578109E-2</c:v>
                </c:pt>
                <c:pt idx="1">
                  <c:v>3.7002772827290101E-2</c:v>
                </c:pt>
                <c:pt idx="2">
                  <c:v>3.7902664817800101E-2</c:v>
                </c:pt>
                <c:pt idx="3">
                  <c:v>3.7711750001033099E-2</c:v>
                </c:pt>
                <c:pt idx="4">
                  <c:v>3.0950906989620799E-2</c:v>
                </c:pt>
                <c:pt idx="5">
                  <c:v>3.1492050637631303E-2</c:v>
                </c:pt>
                <c:pt idx="6">
                  <c:v>2.5694727235546298E-2</c:v>
                </c:pt>
                <c:pt idx="7">
                  <c:v>2.55590151480291E-2</c:v>
                </c:pt>
                <c:pt idx="8">
                  <c:v>2.2606609753928E-2</c:v>
                </c:pt>
                <c:pt idx="9">
                  <c:v>2.1904217946960999E-2</c:v>
                </c:pt>
                <c:pt idx="10">
                  <c:v>2.0757241295708401E-2</c:v>
                </c:pt>
                <c:pt idx="11">
                  <c:v>2.08946690446861E-2</c:v>
                </c:pt>
                <c:pt idx="12">
                  <c:v>4.8908289003874603E-2</c:v>
                </c:pt>
                <c:pt idx="13">
                  <c:v>2.1575262161146601E-2</c:v>
                </c:pt>
                <c:pt idx="14">
                  <c:v>2.1744288544124801E-2</c:v>
                </c:pt>
                <c:pt idx="15">
                  <c:v>1.9451970159130898E-2</c:v>
                </c:pt>
                <c:pt idx="16">
                  <c:v>1.7974158838796502E-2</c:v>
                </c:pt>
                <c:pt idx="17">
                  <c:v>2.0407271580046099E-2</c:v>
                </c:pt>
                <c:pt idx="18">
                  <c:v>2.1535517581128299E-2</c:v>
                </c:pt>
                <c:pt idx="19">
                  <c:v>1.9298439260447602E-2</c:v>
                </c:pt>
                <c:pt idx="20">
                  <c:v>1.8138665137947398E-2</c:v>
                </c:pt>
                <c:pt idx="21">
                  <c:v>1.33906429417138E-2</c:v>
                </c:pt>
                <c:pt idx="22">
                  <c:v>1.7989816263767399E-2</c:v>
                </c:pt>
                <c:pt idx="23">
                  <c:v>2.05033175820513E-2</c:v>
                </c:pt>
                <c:pt idx="24">
                  <c:v>2.46953867885208E-2</c:v>
                </c:pt>
                <c:pt idx="25">
                  <c:v>2.4328929404056399E-2</c:v>
                </c:pt>
                <c:pt idx="26">
                  <c:v>2.844404045832E-2</c:v>
                </c:pt>
                <c:pt idx="27">
                  <c:v>2.9098931988493702E-2</c:v>
                </c:pt>
                <c:pt idx="28">
                  <c:v>2.8836549807521601E-2</c:v>
                </c:pt>
                <c:pt idx="29">
                  <c:v>2.9768809627329501E-2</c:v>
                </c:pt>
                <c:pt idx="30">
                  <c:v>2.9769903822251399E-2</c:v>
                </c:pt>
                <c:pt idx="31">
                  <c:v>3.6334005101921599E-2</c:v>
                </c:pt>
                <c:pt idx="32">
                  <c:v>3.6287630949142002E-2</c:v>
                </c:pt>
                <c:pt idx="33">
                  <c:v>3.96595525200917E-2</c:v>
                </c:pt>
                <c:pt idx="34">
                  <c:v>3.5199014676736202E-2</c:v>
                </c:pt>
                <c:pt idx="35">
                  <c:v>3.3087276109477599E-2</c:v>
                </c:pt>
                <c:pt idx="36">
                  <c:v>3.50645737044172E-2</c:v>
                </c:pt>
                <c:pt idx="37">
                  <c:v>3.2959538517191501E-2</c:v>
                </c:pt>
                <c:pt idx="38">
                  <c:v>3.2187625036758503E-2</c:v>
                </c:pt>
                <c:pt idx="39">
                  <c:v>3.1964724974743099E-2</c:v>
                </c:pt>
                <c:pt idx="40">
                  <c:v>3.0993035614142999E-2</c:v>
                </c:pt>
                <c:pt idx="41">
                  <c:v>3.1384175558755598E-2</c:v>
                </c:pt>
                <c:pt idx="42">
                  <c:v>2.6428549979192601E-2</c:v>
                </c:pt>
                <c:pt idx="43">
                  <c:v>2.7489199552836099E-2</c:v>
                </c:pt>
                <c:pt idx="44">
                  <c:v>2.2403877176583101E-2</c:v>
                </c:pt>
                <c:pt idx="45">
                  <c:v>2.1961201877257499E-2</c:v>
                </c:pt>
                <c:pt idx="46">
                  <c:v>1.8380757266795E-2</c:v>
                </c:pt>
                <c:pt idx="47">
                  <c:v>2.4345525680393599E-2</c:v>
                </c:pt>
                <c:pt idx="48">
                  <c:v>2.4043071952794901E-2</c:v>
                </c:pt>
                <c:pt idx="49">
                  <c:v>2.3356746761627498E-2</c:v>
                </c:pt>
                <c:pt idx="50">
                  <c:v>2.3299146994487999E-2</c:v>
                </c:pt>
                <c:pt idx="51">
                  <c:v>2.39101936541509E-2</c:v>
                </c:pt>
                <c:pt idx="52">
                  <c:v>2.3169175225435702E-2</c:v>
                </c:pt>
                <c:pt idx="53">
                  <c:v>1.9883878380675402E-2</c:v>
                </c:pt>
                <c:pt idx="54">
                  <c:v>1.89248543708514E-2</c:v>
                </c:pt>
                <c:pt idx="55">
                  <c:v>2.0837660316575801E-2</c:v>
                </c:pt>
                <c:pt idx="56">
                  <c:v>2.1731396327868802E-2</c:v>
                </c:pt>
                <c:pt idx="57">
                  <c:v>2.34378878557489E-2</c:v>
                </c:pt>
                <c:pt idx="58">
                  <c:v>1.4567290820434399E-2</c:v>
                </c:pt>
                <c:pt idx="59">
                  <c:v>1.62253093105699E-2</c:v>
                </c:pt>
                <c:pt idx="60">
                  <c:v>1.5940153908304201E-2</c:v>
                </c:pt>
                <c:pt idx="61">
                  <c:v>1.8726931429745401E-2</c:v>
                </c:pt>
                <c:pt idx="62">
                  <c:v>1.6767456870958101E-2</c:v>
                </c:pt>
                <c:pt idx="63">
                  <c:v>1.6982819028799001E-2</c:v>
                </c:pt>
                <c:pt idx="64">
                  <c:v>1.9075873084725001E-2</c:v>
                </c:pt>
                <c:pt idx="65">
                  <c:v>2.0015374317307301E-2</c:v>
                </c:pt>
                <c:pt idx="66">
                  <c:v>1.8134158954296199E-2</c:v>
                </c:pt>
                <c:pt idx="67">
                  <c:v>1.7842933551455002E-2</c:v>
                </c:pt>
                <c:pt idx="68">
                  <c:v>1.5559067406256E-2</c:v>
                </c:pt>
                <c:pt idx="69">
                  <c:v>1.8294479495350902E-2</c:v>
                </c:pt>
                <c:pt idx="70">
                  <c:v>1.8159841149360801E-2</c:v>
                </c:pt>
                <c:pt idx="71">
                  <c:v>1.8766456369476998E-2</c:v>
                </c:pt>
                <c:pt idx="72">
                  <c:v>2.4798884138767699E-2</c:v>
                </c:pt>
                <c:pt idx="73">
                  <c:v>2.6698230444168799E-2</c:v>
                </c:pt>
                <c:pt idx="74">
                  <c:v>2.7644908209761E-2</c:v>
                </c:pt>
                <c:pt idx="75">
                  <c:v>2.76098155852409E-2</c:v>
                </c:pt>
                <c:pt idx="76">
                  <c:v>2.6891665320316501E-2</c:v>
                </c:pt>
                <c:pt idx="77">
                  <c:v>2.64927526940563E-2</c:v>
                </c:pt>
                <c:pt idx="78">
                  <c:v>2.6330545128973801E-2</c:v>
                </c:pt>
                <c:pt idx="79">
                  <c:v>2.59769923173249E-2</c:v>
                </c:pt>
                <c:pt idx="80">
                  <c:v>2.54865552538639E-2</c:v>
                </c:pt>
                <c:pt idx="81">
                  <c:v>2.4596800865507501E-2</c:v>
                </c:pt>
                <c:pt idx="82">
                  <c:v>1.96870741698832E-2</c:v>
                </c:pt>
                <c:pt idx="83">
                  <c:v>2.3621997348182201E-2</c:v>
                </c:pt>
                <c:pt idx="84">
                  <c:v>2.5956290870296599E-2</c:v>
                </c:pt>
                <c:pt idx="85">
                  <c:v>2.3603914055358801E-2</c:v>
                </c:pt>
                <c:pt idx="86">
                  <c:v>2.1991233666048101E-2</c:v>
                </c:pt>
                <c:pt idx="87">
                  <c:v>2.1585913065211099E-2</c:v>
                </c:pt>
                <c:pt idx="88">
                  <c:v>2.1466483398098701E-2</c:v>
                </c:pt>
                <c:pt idx="89">
                  <c:v>2.2061410164197499E-2</c:v>
                </c:pt>
                <c:pt idx="90">
                  <c:v>2.19979630380806E-2</c:v>
                </c:pt>
                <c:pt idx="91">
                  <c:v>2.33824995371451E-2</c:v>
                </c:pt>
                <c:pt idx="92">
                  <c:v>2.25711443912575E-2</c:v>
                </c:pt>
                <c:pt idx="93">
                  <c:v>1.5495031651149601E-2</c:v>
                </c:pt>
                <c:pt idx="94">
                  <c:v>2.05531522113921E-2</c:v>
                </c:pt>
                <c:pt idx="95">
                  <c:v>2.0965836913864801E-2</c:v>
                </c:pt>
                <c:pt idx="96">
                  <c:v>1.5406142882399399E-2</c:v>
                </c:pt>
                <c:pt idx="97">
                  <c:v>1.5199429658002099E-2</c:v>
                </c:pt>
                <c:pt idx="98">
                  <c:v>1.55665754635514E-2</c:v>
                </c:pt>
                <c:pt idx="99">
                  <c:v>1.9445882558565199E-2</c:v>
                </c:pt>
                <c:pt idx="100">
                  <c:v>1.8849428521155401E-2</c:v>
                </c:pt>
                <c:pt idx="101">
                  <c:v>2.0114107745657799E-2</c:v>
                </c:pt>
                <c:pt idx="102">
                  <c:v>1.8428559329329401E-2</c:v>
                </c:pt>
                <c:pt idx="103">
                  <c:v>1.83880477708219E-2</c:v>
                </c:pt>
                <c:pt idx="104">
                  <c:v>1.8604341440811099E-2</c:v>
                </c:pt>
                <c:pt idx="105">
                  <c:v>2.0520602290020399E-2</c:v>
                </c:pt>
                <c:pt idx="106">
                  <c:v>1.87844409058948E-2</c:v>
                </c:pt>
                <c:pt idx="107">
                  <c:v>1.8882439903068701E-2</c:v>
                </c:pt>
                <c:pt idx="108">
                  <c:v>1.9259723260536502E-2</c:v>
                </c:pt>
                <c:pt idx="109">
                  <c:v>2.0619114405223099E-2</c:v>
                </c:pt>
                <c:pt idx="110">
                  <c:v>2.32919427743708E-2</c:v>
                </c:pt>
                <c:pt idx="111">
                  <c:v>2.11652312636188E-2</c:v>
                </c:pt>
                <c:pt idx="112">
                  <c:v>2.2122537983530401E-2</c:v>
                </c:pt>
                <c:pt idx="113">
                  <c:v>2.2358304459409301E-2</c:v>
                </c:pt>
                <c:pt idx="114">
                  <c:v>2.24097624138993E-2</c:v>
                </c:pt>
                <c:pt idx="115">
                  <c:v>2.3431607608963002E-2</c:v>
                </c:pt>
                <c:pt idx="116">
                  <c:v>2.2485655448789301E-2</c:v>
                </c:pt>
                <c:pt idx="117">
                  <c:v>2.2263472202543402E-2</c:v>
                </c:pt>
                <c:pt idx="118">
                  <c:v>2.21970303717248E-2</c:v>
                </c:pt>
                <c:pt idx="119">
                  <c:v>2.4138550767309901E-2</c:v>
                </c:pt>
                <c:pt idx="120">
                  <c:v>2.2730922651005601E-2</c:v>
                </c:pt>
                <c:pt idx="121">
                  <c:v>1.9070880694085302E-2</c:v>
                </c:pt>
                <c:pt idx="122">
                  <c:v>1.8992712553491099E-2</c:v>
                </c:pt>
                <c:pt idx="123">
                  <c:v>1.7272915562281801E-2</c:v>
                </c:pt>
                <c:pt idx="124">
                  <c:v>1.7306052484256498E-2</c:v>
                </c:pt>
                <c:pt idx="125">
                  <c:v>1.8046395474328899E-2</c:v>
                </c:pt>
                <c:pt idx="126">
                  <c:v>1.7083841528047601E-2</c:v>
                </c:pt>
                <c:pt idx="127">
                  <c:v>1.5011634595846301E-2</c:v>
                </c:pt>
                <c:pt idx="128">
                  <c:v>1.5783916842936899E-2</c:v>
                </c:pt>
                <c:pt idx="129">
                  <c:v>1.6732472816687102E-2</c:v>
                </c:pt>
                <c:pt idx="130">
                  <c:v>1.3193387996596201E-2</c:v>
                </c:pt>
                <c:pt idx="131">
                  <c:v>1.3340891004136801E-2</c:v>
                </c:pt>
                <c:pt idx="132">
                  <c:v>1.53230250664635E-2</c:v>
                </c:pt>
                <c:pt idx="133">
                  <c:v>1.57253735913063E-2</c:v>
                </c:pt>
                <c:pt idx="134">
                  <c:v>1.42683186273838E-2</c:v>
                </c:pt>
                <c:pt idx="135">
                  <c:v>1.41943448008867E-2</c:v>
                </c:pt>
                <c:pt idx="136">
                  <c:v>1.4664807346145101E-2</c:v>
                </c:pt>
                <c:pt idx="137">
                  <c:v>1.41196615485996E-2</c:v>
                </c:pt>
                <c:pt idx="138">
                  <c:v>1.5261960653289599E-2</c:v>
                </c:pt>
                <c:pt idx="139">
                  <c:v>1.5743715914999901E-2</c:v>
                </c:pt>
                <c:pt idx="140">
                  <c:v>3.5242987639115E-2</c:v>
                </c:pt>
                <c:pt idx="141">
                  <c:v>2.0215211182975701E-2</c:v>
                </c:pt>
                <c:pt idx="142">
                  <c:v>2.12543221590333E-2</c:v>
                </c:pt>
                <c:pt idx="143">
                  <c:v>2.0118041824263199E-2</c:v>
                </c:pt>
                <c:pt idx="144">
                  <c:v>2.0951430196510301E-2</c:v>
                </c:pt>
                <c:pt idx="145">
                  <c:v>2.1539674290135601E-2</c:v>
                </c:pt>
                <c:pt idx="146">
                  <c:v>2.1579109670047999E-2</c:v>
                </c:pt>
                <c:pt idx="147">
                  <c:v>2.06157059775539E-2</c:v>
                </c:pt>
                <c:pt idx="148">
                  <c:v>2.1190693913110601E-2</c:v>
                </c:pt>
                <c:pt idx="149">
                  <c:v>2.3934516036950699E-2</c:v>
                </c:pt>
                <c:pt idx="150">
                  <c:v>4.9170929193346598E-2</c:v>
                </c:pt>
                <c:pt idx="151">
                  <c:v>2.2777425602766702E-2</c:v>
                </c:pt>
                <c:pt idx="152">
                  <c:v>2.1496725810586401E-2</c:v>
                </c:pt>
                <c:pt idx="153">
                  <c:v>2.9844465247338699E-2</c:v>
                </c:pt>
                <c:pt idx="154">
                  <c:v>2.68345568532594E-2</c:v>
                </c:pt>
                <c:pt idx="155">
                  <c:v>2.55248585781961E-2</c:v>
                </c:pt>
                <c:pt idx="156">
                  <c:v>2.9501972137143902E-2</c:v>
                </c:pt>
                <c:pt idx="157">
                  <c:v>5.2890038777492099E-2</c:v>
                </c:pt>
                <c:pt idx="158">
                  <c:v>7.5564560080829096E-2</c:v>
                </c:pt>
                <c:pt idx="159">
                  <c:v>7.9851887849051201E-2</c:v>
                </c:pt>
                <c:pt idx="160">
                  <c:v>3.7747698687993402E-2</c:v>
                </c:pt>
                <c:pt idx="161">
                  <c:v>4.5352968193918902E-2</c:v>
                </c:pt>
                <c:pt idx="162">
                  <c:v>7.3352619593783294E-2</c:v>
                </c:pt>
                <c:pt idx="163">
                  <c:v>5.3839372792922398E-2</c:v>
                </c:pt>
                <c:pt idx="164">
                  <c:v>5.0926903732864598E-2</c:v>
                </c:pt>
                <c:pt idx="165">
                  <c:v>5.1964829048460698E-2</c:v>
                </c:pt>
                <c:pt idx="166">
                  <c:v>6.5221417394472E-2</c:v>
                </c:pt>
                <c:pt idx="167">
                  <c:v>6.4179872884317396E-2</c:v>
                </c:pt>
                <c:pt idx="168">
                  <c:v>6.0528460455269002E-2</c:v>
                </c:pt>
                <c:pt idx="169">
                  <c:v>5.6094819888146699E-2</c:v>
                </c:pt>
                <c:pt idx="170">
                  <c:v>5.0322165620426997E-2</c:v>
                </c:pt>
                <c:pt idx="171">
                  <c:v>5.2808045814446002E-2</c:v>
                </c:pt>
                <c:pt idx="172">
                  <c:v>5.55806533814278E-2</c:v>
                </c:pt>
                <c:pt idx="173">
                  <c:v>5.6956731526163401E-2</c:v>
                </c:pt>
                <c:pt idx="174">
                  <c:v>5.5996681089246603E-2</c:v>
                </c:pt>
                <c:pt idx="175">
                  <c:v>5.8595076972405999E-2</c:v>
                </c:pt>
                <c:pt idx="176">
                  <c:v>6.0694375719243597E-2</c:v>
                </c:pt>
                <c:pt idx="177">
                  <c:v>4.9419697512290202E-2</c:v>
                </c:pt>
                <c:pt idx="178">
                  <c:v>5.1007186218283498E-2</c:v>
                </c:pt>
                <c:pt idx="179">
                  <c:v>5.1386576772997503E-2</c:v>
                </c:pt>
                <c:pt idx="180">
                  <c:v>4.7387868448407901E-2</c:v>
                </c:pt>
                <c:pt idx="181">
                  <c:v>4.4774366182471798E-2</c:v>
                </c:pt>
                <c:pt idx="182">
                  <c:v>4.1690108137197202E-2</c:v>
                </c:pt>
                <c:pt idx="183">
                  <c:v>4.2535677705999898E-2</c:v>
                </c:pt>
                <c:pt idx="184">
                  <c:v>2.9896413814937801E-2</c:v>
                </c:pt>
                <c:pt idx="185">
                  <c:v>1.9990936739041301E-2</c:v>
                </c:pt>
                <c:pt idx="186">
                  <c:v>1.7221430246925299E-2</c:v>
                </c:pt>
                <c:pt idx="187">
                  <c:v>2.21576736669854E-2</c:v>
                </c:pt>
                <c:pt idx="188">
                  <c:v>0.100565618881088</c:v>
                </c:pt>
                <c:pt idx="189">
                  <c:v>3.39114073021832E-2</c:v>
                </c:pt>
                <c:pt idx="190">
                  <c:v>3.5704731845212799E-2</c:v>
                </c:pt>
                <c:pt idx="191">
                  <c:v>3.6555065755288198E-2</c:v>
                </c:pt>
                <c:pt idx="192">
                  <c:v>4.0709501836634798E-2</c:v>
                </c:pt>
                <c:pt idx="193">
                  <c:v>4.2171514152469898E-2</c:v>
                </c:pt>
                <c:pt idx="194">
                  <c:v>4.3462100403402801E-2</c:v>
                </c:pt>
                <c:pt idx="195">
                  <c:v>4.3639988127089503E-2</c:v>
                </c:pt>
                <c:pt idx="196">
                  <c:v>6.22609084032286E-2</c:v>
                </c:pt>
                <c:pt idx="197">
                  <c:v>6.3076704265593003E-2</c:v>
                </c:pt>
                <c:pt idx="198">
                  <c:v>6.2233173060479499E-2</c:v>
                </c:pt>
                <c:pt idx="199">
                  <c:v>5.5150866975723301E-2</c:v>
                </c:pt>
                <c:pt idx="200">
                  <c:v>5.5132630738789899E-2</c:v>
                </c:pt>
                <c:pt idx="201">
                  <c:v>5.7782109018410001E-2</c:v>
                </c:pt>
                <c:pt idx="202">
                  <c:v>5.8030280692069697E-2</c:v>
                </c:pt>
                <c:pt idx="203">
                  <c:v>5.5968199862708602E-2</c:v>
                </c:pt>
                <c:pt idx="204">
                  <c:v>5.4748923256979998E-2</c:v>
                </c:pt>
                <c:pt idx="205">
                  <c:v>5.3599814551380999E-2</c:v>
                </c:pt>
                <c:pt idx="206">
                  <c:v>5.7582611407166202E-2</c:v>
                </c:pt>
                <c:pt idx="207">
                  <c:v>3.9480130402376801E-2</c:v>
                </c:pt>
                <c:pt idx="208">
                  <c:v>3.8170738099969598E-2</c:v>
                </c:pt>
                <c:pt idx="209">
                  <c:v>3.81168058050535E-2</c:v>
                </c:pt>
                <c:pt idx="210">
                  <c:v>4.6078042033332302E-2</c:v>
                </c:pt>
                <c:pt idx="211">
                  <c:v>4.68734155131348E-2</c:v>
                </c:pt>
                <c:pt idx="212">
                  <c:v>4.1311651336426801E-2</c:v>
                </c:pt>
                <c:pt idx="213">
                  <c:v>4.0636290263337399E-2</c:v>
                </c:pt>
                <c:pt idx="214">
                  <c:v>4.3598589890262003E-2</c:v>
                </c:pt>
                <c:pt idx="215">
                  <c:v>5.9935575250283799E-2</c:v>
                </c:pt>
                <c:pt idx="216">
                  <c:v>5.7393875493455801E-2</c:v>
                </c:pt>
                <c:pt idx="217">
                  <c:v>5.9697806429337301E-2</c:v>
                </c:pt>
                <c:pt idx="218">
                  <c:v>5.8097304879963098E-2</c:v>
                </c:pt>
                <c:pt idx="219">
                  <c:v>6.5421482604692299E-2</c:v>
                </c:pt>
                <c:pt idx="220">
                  <c:v>6.8449142589158393E-2</c:v>
                </c:pt>
                <c:pt idx="221">
                  <c:v>6.46923739390554E-2</c:v>
                </c:pt>
                <c:pt idx="222">
                  <c:v>7.0663382978893699E-2</c:v>
                </c:pt>
                <c:pt idx="223">
                  <c:v>7.6105014463606097E-2</c:v>
                </c:pt>
                <c:pt idx="224">
                  <c:v>7.6029796951748205E-2</c:v>
                </c:pt>
                <c:pt idx="225">
                  <c:v>7.4133470083073097E-2</c:v>
                </c:pt>
                <c:pt idx="226">
                  <c:v>6.8203386044713196E-2</c:v>
                </c:pt>
                <c:pt idx="227">
                  <c:v>6.6797884268517793E-2</c:v>
                </c:pt>
                <c:pt idx="228">
                  <c:v>7.1420847924731898E-2</c:v>
                </c:pt>
                <c:pt idx="229">
                  <c:v>7.1379184826306202E-2</c:v>
                </c:pt>
                <c:pt idx="230">
                  <c:v>6.7069083052255493E-2</c:v>
                </c:pt>
                <c:pt idx="231">
                  <c:v>6.3974938171095896E-2</c:v>
                </c:pt>
                <c:pt idx="232">
                  <c:v>6.3178401373929605E-2</c:v>
                </c:pt>
                <c:pt idx="233">
                  <c:v>5.8150143746723303E-2</c:v>
                </c:pt>
                <c:pt idx="234">
                  <c:v>5.0867037940613799E-2</c:v>
                </c:pt>
                <c:pt idx="235">
                  <c:v>5.0646399594505398E-2</c:v>
                </c:pt>
                <c:pt idx="236">
                  <c:v>5.0385777835541497E-2</c:v>
                </c:pt>
                <c:pt idx="237">
                  <c:v>4.8208027731480703E-2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15-40A2-8640-0B4743510D2D}"/>
            </c:ext>
          </c:extLst>
        </c:ser>
        <c:ser>
          <c:idx val="2"/>
          <c:order val="2"/>
          <c:tx>
            <c:strRef>
              <c:f>Results!$E$1</c:f>
              <c:strCache>
                <c:ptCount val="1"/>
                <c:pt idx="0">
                  <c:v>GARCH(0,2)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Results!$E$2:$E$239</c:f>
              <c:numCache>
                <c:formatCode>General</c:formatCode>
                <c:ptCount val="238"/>
                <c:pt idx="0">
                  <c:v>3.6911703294828298E-2</c:v>
                </c:pt>
                <c:pt idx="1">
                  <c:v>2.92902731152123E-2</c:v>
                </c:pt>
                <c:pt idx="2">
                  <c:v>2.9497739580116599E-2</c:v>
                </c:pt>
                <c:pt idx="3">
                  <c:v>3.3010405276004497E-2</c:v>
                </c:pt>
                <c:pt idx="4">
                  <c:v>2.61022939773734E-2</c:v>
                </c:pt>
                <c:pt idx="5">
                  <c:v>2.9064297312434401E-2</c:v>
                </c:pt>
                <c:pt idx="6">
                  <c:v>2.5189245364902899E-2</c:v>
                </c:pt>
                <c:pt idx="7">
                  <c:v>2.3117369300819399E-2</c:v>
                </c:pt>
                <c:pt idx="8">
                  <c:v>1.8633300249683401E-2</c:v>
                </c:pt>
                <c:pt idx="9">
                  <c:v>1.9161569050290199E-2</c:v>
                </c:pt>
                <c:pt idx="10">
                  <c:v>1.6726156188952498E-2</c:v>
                </c:pt>
                <c:pt idx="11">
                  <c:v>2.1047904980203799E-2</c:v>
                </c:pt>
                <c:pt idx="12">
                  <c:v>4.8908472161952501E-2</c:v>
                </c:pt>
                <c:pt idx="13">
                  <c:v>2.1575261944561702E-2</c:v>
                </c:pt>
                <c:pt idx="14">
                  <c:v>2.1744365293523402E-2</c:v>
                </c:pt>
                <c:pt idx="15">
                  <c:v>1.9452040129488399E-2</c:v>
                </c:pt>
                <c:pt idx="16">
                  <c:v>1.7974473421815601E-2</c:v>
                </c:pt>
                <c:pt idx="17">
                  <c:v>2.0407328727999201E-2</c:v>
                </c:pt>
                <c:pt idx="18">
                  <c:v>2.15355159822125E-2</c:v>
                </c:pt>
                <c:pt idx="19">
                  <c:v>1.9298490313379602E-2</c:v>
                </c:pt>
                <c:pt idx="20">
                  <c:v>1.8129836258859899E-2</c:v>
                </c:pt>
                <c:pt idx="21">
                  <c:v>1.23611226819561E-2</c:v>
                </c:pt>
                <c:pt idx="22">
                  <c:v>1.1416171594483999E-2</c:v>
                </c:pt>
                <c:pt idx="23">
                  <c:v>2.0503404104182499E-2</c:v>
                </c:pt>
                <c:pt idx="24">
                  <c:v>2.4695447307469299E-2</c:v>
                </c:pt>
                <c:pt idx="25">
                  <c:v>2.4328922281112199E-2</c:v>
                </c:pt>
                <c:pt idx="26">
                  <c:v>2.8444039403421301E-2</c:v>
                </c:pt>
                <c:pt idx="27">
                  <c:v>2.90989355007726E-2</c:v>
                </c:pt>
                <c:pt idx="28">
                  <c:v>2.8836530369054501E-2</c:v>
                </c:pt>
                <c:pt idx="29">
                  <c:v>2.9768814820257901E-2</c:v>
                </c:pt>
                <c:pt idx="30">
                  <c:v>2.97699021381598E-2</c:v>
                </c:pt>
                <c:pt idx="31">
                  <c:v>3.6334049614065202E-2</c:v>
                </c:pt>
                <c:pt idx="32">
                  <c:v>3.6287577001257003E-2</c:v>
                </c:pt>
                <c:pt idx="33">
                  <c:v>3.5423909561785497E-2</c:v>
                </c:pt>
                <c:pt idx="34">
                  <c:v>4.0094552035866302E-2</c:v>
                </c:pt>
                <c:pt idx="35">
                  <c:v>2.0863214534715901E-2</c:v>
                </c:pt>
                <c:pt idx="36">
                  <c:v>3.4570501621038897E-2</c:v>
                </c:pt>
                <c:pt idx="37">
                  <c:v>3.88353727047945E-2</c:v>
                </c:pt>
                <c:pt idx="38">
                  <c:v>2.9769691260759901E-2</c:v>
                </c:pt>
                <c:pt idx="39">
                  <c:v>2.9165236806616701E-2</c:v>
                </c:pt>
                <c:pt idx="40">
                  <c:v>1.93644958946411E-2</c:v>
                </c:pt>
                <c:pt idx="41">
                  <c:v>2.5247403269565101E-2</c:v>
                </c:pt>
                <c:pt idx="42">
                  <c:v>2.6428992861394201E-2</c:v>
                </c:pt>
                <c:pt idx="43">
                  <c:v>2.7489184015336701E-2</c:v>
                </c:pt>
                <c:pt idx="44">
                  <c:v>2.24030460607808E-2</c:v>
                </c:pt>
                <c:pt idx="45">
                  <c:v>2.19609740654255E-2</c:v>
                </c:pt>
                <c:pt idx="46">
                  <c:v>1.8380720900341301E-2</c:v>
                </c:pt>
                <c:pt idx="47">
                  <c:v>2.4345554310570901E-2</c:v>
                </c:pt>
                <c:pt idx="48">
                  <c:v>2.4042706327101201E-2</c:v>
                </c:pt>
                <c:pt idx="49">
                  <c:v>2.33573154730768E-2</c:v>
                </c:pt>
                <c:pt idx="50">
                  <c:v>2.32992172133949E-2</c:v>
                </c:pt>
                <c:pt idx="51">
                  <c:v>2.3910433634749598E-2</c:v>
                </c:pt>
                <c:pt idx="52">
                  <c:v>2.3168994974139601E-2</c:v>
                </c:pt>
                <c:pt idx="53">
                  <c:v>1.98838409002281E-2</c:v>
                </c:pt>
                <c:pt idx="54">
                  <c:v>1.89249824915638E-2</c:v>
                </c:pt>
                <c:pt idx="55">
                  <c:v>2.0837328860940099E-2</c:v>
                </c:pt>
                <c:pt idx="56">
                  <c:v>2.1731543142033499E-2</c:v>
                </c:pt>
                <c:pt idx="57">
                  <c:v>3.4519403402866501E-2</c:v>
                </c:pt>
                <c:pt idx="58">
                  <c:v>1.45672906769467E-2</c:v>
                </c:pt>
                <c:pt idx="59">
                  <c:v>1.6225271534385299E-2</c:v>
                </c:pt>
                <c:pt idx="60">
                  <c:v>1.57779037496147E-2</c:v>
                </c:pt>
                <c:pt idx="61">
                  <c:v>1.8726937508098899E-2</c:v>
                </c:pt>
                <c:pt idx="62">
                  <c:v>1.6767146920130399E-2</c:v>
                </c:pt>
                <c:pt idx="63">
                  <c:v>1.6951862439609101E-2</c:v>
                </c:pt>
                <c:pt idx="64">
                  <c:v>1.91288961322277E-2</c:v>
                </c:pt>
                <c:pt idx="65">
                  <c:v>2.0613446631631099E-2</c:v>
                </c:pt>
                <c:pt idx="66">
                  <c:v>1.8132530917009299E-2</c:v>
                </c:pt>
                <c:pt idx="67">
                  <c:v>1.78427529373993E-2</c:v>
                </c:pt>
                <c:pt idx="68">
                  <c:v>1.5559053485544899E-2</c:v>
                </c:pt>
                <c:pt idx="69">
                  <c:v>1.82960526631352E-2</c:v>
                </c:pt>
                <c:pt idx="70">
                  <c:v>1.81595662396162E-2</c:v>
                </c:pt>
                <c:pt idx="71">
                  <c:v>1.8766417718239801E-2</c:v>
                </c:pt>
                <c:pt idx="72">
                  <c:v>2.4799045225676001E-2</c:v>
                </c:pt>
                <c:pt idx="73">
                  <c:v>2.6698246313575699E-2</c:v>
                </c:pt>
                <c:pt idx="74">
                  <c:v>2.76449082031664E-2</c:v>
                </c:pt>
                <c:pt idx="75">
                  <c:v>2.7609815777135199E-2</c:v>
                </c:pt>
                <c:pt idx="76">
                  <c:v>2.6891608543151702E-2</c:v>
                </c:pt>
                <c:pt idx="77">
                  <c:v>2.64927913769884E-2</c:v>
                </c:pt>
                <c:pt idx="78">
                  <c:v>2.6330545360185101E-2</c:v>
                </c:pt>
                <c:pt idx="79">
                  <c:v>2.5976992243567299E-2</c:v>
                </c:pt>
                <c:pt idx="80">
                  <c:v>2.5486459723180501E-2</c:v>
                </c:pt>
                <c:pt idx="81">
                  <c:v>1.88500650554706E-2</c:v>
                </c:pt>
                <c:pt idx="82">
                  <c:v>1.9687248994908702E-2</c:v>
                </c:pt>
                <c:pt idx="83">
                  <c:v>2.36220130694773E-2</c:v>
                </c:pt>
                <c:pt idx="84">
                  <c:v>2.5956290410921401E-2</c:v>
                </c:pt>
                <c:pt idx="85">
                  <c:v>2.36038762852184E-2</c:v>
                </c:pt>
                <c:pt idx="86">
                  <c:v>2.19912802488967E-2</c:v>
                </c:pt>
                <c:pt idx="87">
                  <c:v>2.15859133176367E-2</c:v>
                </c:pt>
                <c:pt idx="88">
                  <c:v>2.14664823488246E-2</c:v>
                </c:pt>
                <c:pt idx="89">
                  <c:v>2.2061426506943801E-2</c:v>
                </c:pt>
                <c:pt idx="90">
                  <c:v>2.1997942474976901E-2</c:v>
                </c:pt>
                <c:pt idx="91">
                  <c:v>2.3382499303535899E-2</c:v>
                </c:pt>
                <c:pt idx="92">
                  <c:v>2.2571144508053899E-2</c:v>
                </c:pt>
                <c:pt idx="93">
                  <c:v>1.5493177656864801E-2</c:v>
                </c:pt>
                <c:pt idx="94">
                  <c:v>2.0553063864060701E-2</c:v>
                </c:pt>
                <c:pt idx="95">
                  <c:v>2.0965540817720799E-2</c:v>
                </c:pt>
                <c:pt idx="96">
                  <c:v>1.5406054664918799E-2</c:v>
                </c:pt>
                <c:pt idx="97">
                  <c:v>1.52005546995506E-2</c:v>
                </c:pt>
                <c:pt idx="98">
                  <c:v>1.55673392243175E-2</c:v>
                </c:pt>
                <c:pt idx="99">
                  <c:v>1.9446321611657099E-2</c:v>
                </c:pt>
                <c:pt idx="100">
                  <c:v>1.8849428442986801E-2</c:v>
                </c:pt>
                <c:pt idx="101">
                  <c:v>2.0113923681614201E-2</c:v>
                </c:pt>
                <c:pt idx="102">
                  <c:v>1.8428576726839601E-2</c:v>
                </c:pt>
                <c:pt idx="103">
                  <c:v>1.8387846340321101E-2</c:v>
                </c:pt>
                <c:pt idx="104">
                  <c:v>1.8509978021745799E-2</c:v>
                </c:pt>
                <c:pt idx="105">
                  <c:v>2.0520375131291398E-2</c:v>
                </c:pt>
                <c:pt idx="106">
                  <c:v>1.92436800439326E-2</c:v>
                </c:pt>
                <c:pt idx="107">
                  <c:v>1.88815872306002E-2</c:v>
                </c:pt>
                <c:pt idx="108">
                  <c:v>1.9111904659801601E-2</c:v>
                </c:pt>
                <c:pt idx="109">
                  <c:v>2.0619229531119301E-2</c:v>
                </c:pt>
                <c:pt idx="110">
                  <c:v>2.32919821654794E-2</c:v>
                </c:pt>
                <c:pt idx="111">
                  <c:v>2.11653217808601E-2</c:v>
                </c:pt>
                <c:pt idx="112">
                  <c:v>2.2134107668947502E-2</c:v>
                </c:pt>
                <c:pt idx="113">
                  <c:v>2.2364209760427599E-2</c:v>
                </c:pt>
                <c:pt idx="114">
                  <c:v>2.2357289617289802E-2</c:v>
                </c:pt>
                <c:pt idx="115">
                  <c:v>2.3431917682461698E-2</c:v>
                </c:pt>
                <c:pt idx="116">
                  <c:v>2.2509100691985799E-2</c:v>
                </c:pt>
                <c:pt idx="117">
                  <c:v>2.22622398037737E-2</c:v>
                </c:pt>
                <c:pt idx="118">
                  <c:v>2.21965422887937E-2</c:v>
                </c:pt>
                <c:pt idx="119">
                  <c:v>2.4139103947870302E-2</c:v>
                </c:pt>
                <c:pt idx="120">
                  <c:v>2.27730969248565E-2</c:v>
                </c:pt>
                <c:pt idx="121">
                  <c:v>1.90707569545462E-2</c:v>
                </c:pt>
                <c:pt idx="122">
                  <c:v>1.89929453270779E-2</c:v>
                </c:pt>
                <c:pt idx="123">
                  <c:v>1.7273872141000499E-2</c:v>
                </c:pt>
                <c:pt idx="124">
                  <c:v>1.7306847967209899E-2</c:v>
                </c:pt>
                <c:pt idx="125">
                  <c:v>1.8047699651117799E-2</c:v>
                </c:pt>
                <c:pt idx="126">
                  <c:v>1.70850690953449E-2</c:v>
                </c:pt>
                <c:pt idx="127">
                  <c:v>1.5010863181187099E-2</c:v>
                </c:pt>
                <c:pt idx="128">
                  <c:v>1.5783433420517901E-2</c:v>
                </c:pt>
                <c:pt idx="129">
                  <c:v>1.6731736661002E-2</c:v>
                </c:pt>
                <c:pt idx="130">
                  <c:v>1.3193313854364E-2</c:v>
                </c:pt>
                <c:pt idx="131">
                  <c:v>1.33393503025483E-2</c:v>
                </c:pt>
                <c:pt idx="132">
                  <c:v>1.5323262018091401E-2</c:v>
                </c:pt>
                <c:pt idx="133">
                  <c:v>1.57253528433993E-2</c:v>
                </c:pt>
                <c:pt idx="134">
                  <c:v>1.42680018623332E-2</c:v>
                </c:pt>
                <c:pt idx="135">
                  <c:v>1.4194425416220201E-2</c:v>
                </c:pt>
                <c:pt idx="136">
                  <c:v>1.4664908837366999E-2</c:v>
                </c:pt>
                <c:pt idx="137">
                  <c:v>1.41189850533999E-2</c:v>
                </c:pt>
                <c:pt idx="138">
                  <c:v>1.5261329115276299E-2</c:v>
                </c:pt>
                <c:pt idx="139">
                  <c:v>1.5743712261585E-2</c:v>
                </c:pt>
                <c:pt idx="140">
                  <c:v>3.5243007843202598E-2</c:v>
                </c:pt>
                <c:pt idx="141">
                  <c:v>2.4739144333182899E-2</c:v>
                </c:pt>
                <c:pt idx="142">
                  <c:v>2.1128779584111301E-2</c:v>
                </c:pt>
                <c:pt idx="143">
                  <c:v>2.0041361355733402E-2</c:v>
                </c:pt>
                <c:pt idx="144">
                  <c:v>2.0808687486087701E-2</c:v>
                </c:pt>
                <c:pt idx="145">
                  <c:v>2.1491250898682299E-2</c:v>
                </c:pt>
                <c:pt idx="146">
                  <c:v>2.1378863956580701E-2</c:v>
                </c:pt>
                <c:pt idx="147">
                  <c:v>2.0031009933507E-2</c:v>
                </c:pt>
                <c:pt idx="148">
                  <c:v>2.0594564667795301E-2</c:v>
                </c:pt>
                <c:pt idx="149">
                  <c:v>2.3934520920215901E-2</c:v>
                </c:pt>
                <c:pt idx="150">
                  <c:v>5.6504778307822898E-2</c:v>
                </c:pt>
                <c:pt idx="151">
                  <c:v>2.2777439940027601E-2</c:v>
                </c:pt>
                <c:pt idx="152">
                  <c:v>2.1496678433504501E-2</c:v>
                </c:pt>
                <c:pt idx="153">
                  <c:v>2.9844462846564199E-2</c:v>
                </c:pt>
                <c:pt idx="154">
                  <c:v>2.6834412869448598E-2</c:v>
                </c:pt>
                <c:pt idx="155">
                  <c:v>2.5524858932107399E-2</c:v>
                </c:pt>
                <c:pt idx="156">
                  <c:v>2.95018413313296E-2</c:v>
                </c:pt>
                <c:pt idx="157">
                  <c:v>5.2890042997937398E-2</c:v>
                </c:pt>
                <c:pt idx="158">
                  <c:v>7.5564552541339897E-2</c:v>
                </c:pt>
                <c:pt idx="159">
                  <c:v>7.9852294349881905E-2</c:v>
                </c:pt>
                <c:pt idx="160">
                  <c:v>3.7747620729272603E-2</c:v>
                </c:pt>
                <c:pt idx="161">
                  <c:v>4.5352974295101399E-2</c:v>
                </c:pt>
                <c:pt idx="162">
                  <c:v>7.3352593537755806E-2</c:v>
                </c:pt>
                <c:pt idx="163">
                  <c:v>5.3839348087755201E-2</c:v>
                </c:pt>
                <c:pt idx="164">
                  <c:v>5.0926864755713598E-2</c:v>
                </c:pt>
                <c:pt idx="165">
                  <c:v>5.1964830178811303E-2</c:v>
                </c:pt>
                <c:pt idx="166">
                  <c:v>6.5221385793040806E-2</c:v>
                </c:pt>
                <c:pt idx="167">
                  <c:v>6.4179863042165303E-2</c:v>
                </c:pt>
                <c:pt idx="168">
                  <c:v>6.05284571693687E-2</c:v>
                </c:pt>
                <c:pt idx="169">
                  <c:v>5.6094815545394798E-2</c:v>
                </c:pt>
                <c:pt idx="170">
                  <c:v>5.0322060805340102E-2</c:v>
                </c:pt>
                <c:pt idx="171">
                  <c:v>5.2807991004547E-2</c:v>
                </c:pt>
                <c:pt idx="172">
                  <c:v>5.5580660059640803E-2</c:v>
                </c:pt>
                <c:pt idx="173">
                  <c:v>5.6956657148358701E-2</c:v>
                </c:pt>
                <c:pt idx="174">
                  <c:v>5.5996678100704897E-2</c:v>
                </c:pt>
                <c:pt idx="175">
                  <c:v>5.8595075181537302E-2</c:v>
                </c:pt>
                <c:pt idx="176">
                  <c:v>6.0694437474116E-2</c:v>
                </c:pt>
                <c:pt idx="177">
                  <c:v>4.8677293048474103E-2</c:v>
                </c:pt>
                <c:pt idx="178">
                  <c:v>5.1007228144243598E-2</c:v>
                </c:pt>
                <c:pt idx="179">
                  <c:v>5.1386576342663602E-2</c:v>
                </c:pt>
                <c:pt idx="180">
                  <c:v>2.16292808422071E-2</c:v>
                </c:pt>
                <c:pt idx="181">
                  <c:v>1.5296593907803401E-2</c:v>
                </c:pt>
                <c:pt idx="182">
                  <c:v>1.40569025777954E-2</c:v>
                </c:pt>
                <c:pt idx="183">
                  <c:v>2.91015159131323E-2</c:v>
                </c:pt>
                <c:pt idx="184">
                  <c:v>2.9495514655137101E-2</c:v>
                </c:pt>
                <c:pt idx="185">
                  <c:v>1.45287184682767E-2</c:v>
                </c:pt>
                <c:pt idx="186">
                  <c:v>2.32471222143454E-3</c:v>
                </c:pt>
                <c:pt idx="187">
                  <c:v>2.2157682023361099E-2</c:v>
                </c:pt>
                <c:pt idx="188">
                  <c:v>0.10056574530410101</c:v>
                </c:pt>
                <c:pt idx="189">
                  <c:v>3.3911463522033398E-2</c:v>
                </c:pt>
                <c:pt idx="190">
                  <c:v>3.5667993751564903E-2</c:v>
                </c:pt>
                <c:pt idx="191">
                  <c:v>3.6571049208161302E-2</c:v>
                </c:pt>
                <c:pt idx="192">
                  <c:v>4.0862121150712E-2</c:v>
                </c:pt>
                <c:pt idx="193">
                  <c:v>4.2219277310219003E-2</c:v>
                </c:pt>
                <c:pt idx="194">
                  <c:v>4.3462039174141799E-2</c:v>
                </c:pt>
                <c:pt idx="195">
                  <c:v>4.36399865249463E-2</c:v>
                </c:pt>
                <c:pt idx="196">
                  <c:v>6.2260917564147603E-2</c:v>
                </c:pt>
                <c:pt idx="197">
                  <c:v>0.106872299541138</c:v>
                </c:pt>
                <c:pt idx="198">
                  <c:v>6.2233172502952801E-2</c:v>
                </c:pt>
                <c:pt idx="199">
                  <c:v>5.5150869236952997E-2</c:v>
                </c:pt>
                <c:pt idx="200">
                  <c:v>5.5132620828540098E-2</c:v>
                </c:pt>
                <c:pt idx="201">
                  <c:v>5.7782113156342803E-2</c:v>
                </c:pt>
                <c:pt idx="202">
                  <c:v>5.8030314452775199E-2</c:v>
                </c:pt>
                <c:pt idx="203">
                  <c:v>5.5968197643536798E-2</c:v>
                </c:pt>
                <c:pt idx="204">
                  <c:v>5.47489258162824E-2</c:v>
                </c:pt>
                <c:pt idx="205">
                  <c:v>5.3599789926878298E-2</c:v>
                </c:pt>
                <c:pt idx="206">
                  <c:v>5.7582610955534998E-2</c:v>
                </c:pt>
                <c:pt idx="207">
                  <c:v>3.9480130325821101E-2</c:v>
                </c:pt>
                <c:pt idx="208">
                  <c:v>3.8170614568665599E-2</c:v>
                </c:pt>
                <c:pt idx="209">
                  <c:v>3.81166944901703E-2</c:v>
                </c:pt>
                <c:pt idx="210">
                  <c:v>4.6078008225624197E-2</c:v>
                </c:pt>
                <c:pt idx="211">
                  <c:v>4.6873420705437603E-2</c:v>
                </c:pt>
                <c:pt idx="212">
                  <c:v>4.1311687965832698E-2</c:v>
                </c:pt>
                <c:pt idx="213">
                  <c:v>4.06362929202711E-2</c:v>
                </c:pt>
                <c:pt idx="214">
                  <c:v>4.3598592228121201E-2</c:v>
                </c:pt>
                <c:pt idx="215">
                  <c:v>5.9935552681491699E-2</c:v>
                </c:pt>
                <c:pt idx="216">
                  <c:v>5.7393868369398401E-2</c:v>
                </c:pt>
                <c:pt idx="217">
                  <c:v>5.9823662547057503E-2</c:v>
                </c:pt>
                <c:pt idx="218">
                  <c:v>5.8166822855995899E-2</c:v>
                </c:pt>
                <c:pt idx="219">
                  <c:v>6.5870984538640695E-2</c:v>
                </c:pt>
                <c:pt idx="220">
                  <c:v>6.9753817777991695E-2</c:v>
                </c:pt>
                <c:pt idx="221">
                  <c:v>6.4103854693527501E-2</c:v>
                </c:pt>
                <c:pt idx="222">
                  <c:v>7.07644144044067E-2</c:v>
                </c:pt>
                <c:pt idx="223">
                  <c:v>7.6105007927578502E-2</c:v>
                </c:pt>
                <c:pt idx="224">
                  <c:v>7.5832400731916105E-2</c:v>
                </c:pt>
                <c:pt idx="225">
                  <c:v>7.4133511326793397E-2</c:v>
                </c:pt>
                <c:pt idx="226">
                  <c:v>6.8203390380031897E-2</c:v>
                </c:pt>
                <c:pt idx="227">
                  <c:v>6.6797881270543993E-2</c:v>
                </c:pt>
                <c:pt idx="228">
                  <c:v>7.1420850761096499E-2</c:v>
                </c:pt>
                <c:pt idx="229">
                  <c:v>7.1379179375334806E-2</c:v>
                </c:pt>
                <c:pt idx="230">
                  <c:v>6.7069082837992802E-2</c:v>
                </c:pt>
                <c:pt idx="231">
                  <c:v>6.3974918964809793E-2</c:v>
                </c:pt>
                <c:pt idx="232">
                  <c:v>4.39630094330761E-2</c:v>
                </c:pt>
                <c:pt idx="233">
                  <c:v>5.5401863230896201E-2</c:v>
                </c:pt>
                <c:pt idx="234">
                  <c:v>4.7528048389258101E-2</c:v>
                </c:pt>
                <c:pt idx="235">
                  <c:v>3.4850894779180498E-2</c:v>
                </c:pt>
                <c:pt idx="236">
                  <c:v>3.6443574429002E-2</c:v>
                </c:pt>
                <c:pt idx="237">
                  <c:v>4.7172896913745599E-2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15-40A2-8640-0B4743510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42350736"/>
        <c:axId val="-864117232"/>
      </c:lineChart>
      <c:dateAx>
        <c:axId val="-84235073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64117232"/>
        <c:crosses val="autoZero"/>
        <c:auto val="1"/>
        <c:lblOffset val="100"/>
        <c:baseTimeUnit val="days"/>
      </c:dateAx>
      <c:valAx>
        <c:axId val="-86411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4235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hu-HU" sz="2800"/>
              <a:t>ARCH + NN 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Results!$A$1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Results!$A$2:$A$239</c:f>
              <c:numCache>
                <c:formatCode>General</c:formatCode>
                <c:ptCount val="238"/>
                <c:pt idx="0">
                  <c:v>2.8111354328804801E-2</c:v>
                </c:pt>
                <c:pt idx="1">
                  <c:v>3.10258946823171E-2</c:v>
                </c:pt>
                <c:pt idx="2">
                  <c:v>2.0609921699581701E-2</c:v>
                </c:pt>
                <c:pt idx="3">
                  <c:v>2.13894051873008E-2</c:v>
                </c:pt>
                <c:pt idx="4">
                  <c:v>1.9055513679154399E-2</c:v>
                </c:pt>
                <c:pt idx="5">
                  <c:v>7.0841607105939603E-3</c:v>
                </c:pt>
                <c:pt idx="6">
                  <c:v>9.5927223578292798E-3</c:v>
                </c:pt>
                <c:pt idx="7">
                  <c:v>2.07388647554794E-2</c:v>
                </c:pt>
                <c:pt idx="8">
                  <c:v>2.9950037711983998E-2</c:v>
                </c:pt>
                <c:pt idx="9">
                  <c:v>2.3368585245200298E-2</c:v>
                </c:pt>
                <c:pt idx="10">
                  <c:v>2.9028702316324401E-2</c:v>
                </c:pt>
                <c:pt idx="11">
                  <c:v>2.9003336458152999E-2</c:v>
                </c:pt>
                <c:pt idx="12">
                  <c:v>6.5940032837787403E-3</c:v>
                </c:pt>
                <c:pt idx="13">
                  <c:v>7.1710169903117897E-3</c:v>
                </c:pt>
                <c:pt idx="14">
                  <c:v>8.4007634456924694E-3</c:v>
                </c:pt>
                <c:pt idx="15">
                  <c:v>7.7227295546829604E-3</c:v>
                </c:pt>
                <c:pt idx="16">
                  <c:v>9.3547837540186897E-3</c:v>
                </c:pt>
                <c:pt idx="17">
                  <c:v>1.08183468124513E-2</c:v>
                </c:pt>
                <c:pt idx="18">
                  <c:v>7.4881646322413498E-3</c:v>
                </c:pt>
                <c:pt idx="19">
                  <c:v>3.3127885588799401E-2</c:v>
                </c:pt>
                <c:pt idx="20">
                  <c:v>3.2132104017407202E-2</c:v>
                </c:pt>
                <c:pt idx="21">
                  <c:v>2.5247839308448199E-2</c:v>
                </c:pt>
                <c:pt idx="22">
                  <c:v>1.5911794271342102E-2</c:v>
                </c:pt>
                <c:pt idx="23">
                  <c:v>8.4611860026105306E-3</c:v>
                </c:pt>
                <c:pt idx="24">
                  <c:v>1.18394838817513E-2</c:v>
                </c:pt>
                <c:pt idx="25">
                  <c:v>1.1682344481207901E-2</c:v>
                </c:pt>
                <c:pt idx="26">
                  <c:v>9.3505617065036493E-3</c:v>
                </c:pt>
                <c:pt idx="27">
                  <c:v>4.3257380835009698E-2</c:v>
                </c:pt>
                <c:pt idx="28">
                  <c:v>4.1815840430562502E-2</c:v>
                </c:pt>
                <c:pt idx="29">
                  <c:v>3.8965579857313401E-2</c:v>
                </c:pt>
                <c:pt idx="30">
                  <c:v>4.0773247889939801E-2</c:v>
                </c:pt>
                <c:pt idx="31">
                  <c:v>2.9970181069807401E-2</c:v>
                </c:pt>
                <c:pt idx="32">
                  <c:v>3.3420142530265901E-2</c:v>
                </c:pt>
                <c:pt idx="33">
                  <c:v>2.58027820006019E-2</c:v>
                </c:pt>
                <c:pt idx="34">
                  <c:v>1.8149048188580898E-2</c:v>
                </c:pt>
                <c:pt idx="35">
                  <c:v>2.1001574688494999E-2</c:v>
                </c:pt>
                <c:pt idx="36">
                  <c:v>1.1514770225146E-2</c:v>
                </c:pt>
                <c:pt idx="37">
                  <c:v>1.2971375004862701E-2</c:v>
                </c:pt>
                <c:pt idx="38">
                  <c:v>2.46310402952859E-2</c:v>
                </c:pt>
                <c:pt idx="39">
                  <c:v>2.6295321948906401E-2</c:v>
                </c:pt>
                <c:pt idx="40">
                  <c:v>2.56095348989092E-2</c:v>
                </c:pt>
                <c:pt idx="41">
                  <c:v>2.04583037585142E-2</c:v>
                </c:pt>
                <c:pt idx="42">
                  <c:v>1.39872588638423E-2</c:v>
                </c:pt>
                <c:pt idx="43">
                  <c:v>2.9511936924689001E-2</c:v>
                </c:pt>
                <c:pt idx="44">
                  <c:v>2.95432090955807E-2</c:v>
                </c:pt>
                <c:pt idx="45">
                  <c:v>2.8403213500000201E-2</c:v>
                </c:pt>
                <c:pt idx="46">
                  <c:v>2.7822993704060099E-2</c:v>
                </c:pt>
                <c:pt idx="47">
                  <c:v>1.02317437831441E-2</c:v>
                </c:pt>
                <c:pt idx="48">
                  <c:v>9.24257834994569E-3</c:v>
                </c:pt>
                <c:pt idx="49">
                  <c:v>9.9187797162752292E-3</c:v>
                </c:pt>
                <c:pt idx="50">
                  <c:v>1.3521299177336001E-2</c:v>
                </c:pt>
                <c:pt idx="51">
                  <c:v>1.89509267858896E-2</c:v>
                </c:pt>
                <c:pt idx="52">
                  <c:v>2.0736473622016499E-2</c:v>
                </c:pt>
                <c:pt idx="53">
                  <c:v>2.11094340991442E-2</c:v>
                </c:pt>
                <c:pt idx="54">
                  <c:v>1.0736356760570101E-2</c:v>
                </c:pt>
                <c:pt idx="55">
                  <c:v>9.8921707931080502E-3</c:v>
                </c:pt>
                <c:pt idx="56">
                  <c:v>1.0224165404644599E-2</c:v>
                </c:pt>
                <c:pt idx="57">
                  <c:v>5.95858303763761E-3</c:v>
                </c:pt>
                <c:pt idx="58">
                  <c:v>1.3695511200256E-2</c:v>
                </c:pt>
                <c:pt idx="59">
                  <c:v>1.3270267324088701E-2</c:v>
                </c:pt>
                <c:pt idx="60">
                  <c:v>2.0699276710773599E-2</c:v>
                </c:pt>
                <c:pt idx="61">
                  <c:v>1.5584941784466301E-2</c:v>
                </c:pt>
                <c:pt idx="62">
                  <c:v>1.5557918283410299E-2</c:v>
                </c:pt>
                <c:pt idx="63">
                  <c:v>2.0608039364129201E-2</c:v>
                </c:pt>
                <c:pt idx="64">
                  <c:v>1.8454258454211898E-2</c:v>
                </c:pt>
                <c:pt idx="65">
                  <c:v>1.9552241825052399E-2</c:v>
                </c:pt>
                <c:pt idx="66">
                  <c:v>1.86088511480441E-2</c:v>
                </c:pt>
                <c:pt idx="67">
                  <c:v>2.2310489688171301E-2</c:v>
                </c:pt>
                <c:pt idx="68">
                  <c:v>3.6873854612370999E-2</c:v>
                </c:pt>
                <c:pt idx="69">
                  <c:v>3.7510192878842399E-2</c:v>
                </c:pt>
                <c:pt idx="70">
                  <c:v>4.2511486343819599E-2</c:v>
                </c:pt>
                <c:pt idx="71">
                  <c:v>4.32957694987922E-2</c:v>
                </c:pt>
                <c:pt idx="72">
                  <c:v>2.09684133904884E-2</c:v>
                </c:pt>
                <c:pt idx="73">
                  <c:v>1.9220706250192999E-2</c:v>
                </c:pt>
                <c:pt idx="74">
                  <c:v>1.88758657833713E-2</c:v>
                </c:pt>
                <c:pt idx="75">
                  <c:v>1.1801483767378501E-2</c:v>
                </c:pt>
                <c:pt idx="76">
                  <c:v>1.5799658601138099E-2</c:v>
                </c:pt>
                <c:pt idx="77">
                  <c:v>1.56931013408537E-2</c:v>
                </c:pt>
                <c:pt idx="78">
                  <c:v>1.2921993122072E-2</c:v>
                </c:pt>
                <c:pt idx="79">
                  <c:v>2.5708376630257199E-2</c:v>
                </c:pt>
                <c:pt idx="80">
                  <c:v>2.8408624703924999E-2</c:v>
                </c:pt>
                <c:pt idx="81">
                  <c:v>2.5876367282498199E-2</c:v>
                </c:pt>
                <c:pt idx="82">
                  <c:v>2.6261398552241098E-2</c:v>
                </c:pt>
                <c:pt idx="83">
                  <c:v>2.28227776529146E-2</c:v>
                </c:pt>
                <c:pt idx="84">
                  <c:v>1.3391994459851401E-2</c:v>
                </c:pt>
                <c:pt idx="85">
                  <c:v>1.15873374188278E-2</c:v>
                </c:pt>
                <c:pt idx="86">
                  <c:v>1.2992747237406699E-2</c:v>
                </c:pt>
                <c:pt idx="87">
                  <c:v>1.8717796038067998E-2</c:v>
                </c:pt>
                <c:pt idx="88">
                  <c:v>1.7700602631690199E-2</c:v>
                </c:pt>
                <c:pt idx="89">
                  <c:v>1.7416456412265701E-2</c:v>
                </c:pt>
                <c:pt idx="90">
                  <c:v>1.9463423623009499E-2</c:v>
                </c:pt>
                <c:pt idx="91">
                  <c:v>1.51373182218573E-2</c:v>
                </c:pt>
                <c:pt idx="92">
                  <c:v>1.3880465148968801E-2</c:v>
                </c:pt>
                <c:pt idx="93">
                  <c:v>1.37706650173877E-2</c:v>
                </c:pt>
                <c:pt idx="94">
                  <c:v>1.3073742854429001E-2</c:v>
                </c:pt>
                <c:pt idx="95">
                  <c:v>1.7536393194742501E-2</c:v>
                </c:pt>
                <c:pt idx="96">
                  <c:v>1.59857884983725E-2</c:v>
                </c:pt>
                <c:pt idx="97">
                  <c:v>1.47763096785641E-2</c:v>
                </c:pt>
                <c:pt idx="98">
                  <c:v>1.6766065509813698E-2</c:v>
                </c:pt>
                <c:pt idx="99">
                  <c:v>1.20749768545322E-2</c:v>
                </c:pt>
                <c:pt idx="100">
                  <c:v>1.1912092050756801E-2</c:v>
                </c:pt>
                <c:pt idx="101">
                  <c:v>2.0217083063421501E-2</c:v>
                </c:pt>
                <c:pt idx="102">
                  <c:v>1.9329203688982201E-2</c:v>
                </c:pt>
                <c:pt idx="103">
                  <c:v>1.8573188602194E-2</c:v>
                </c:pt>
                <c:pt idx="104">
                  <c:v>1.27033830020766E-2</c:v>
                </c:pt>
                <c:pt idx="105">
                  <c:v>1.87755192869586E-2</c:v>
                </c:pt>
                <c:pt idx="106">
                  <c:v>2.6466460744150998E-2</c:v>
                </c:pt>
                <c:pt idx="107">
                  <c:v>2.6392036871485901E-2</c:v>
                </c:pt>
                <c:pt idx="108">
                  <c:v>3.4252169958905503E-2</c:v>
                </c:pt>
                <c:pt idx="109">
                  <c:v>3.2128222358251801E-2</c:v>
                </c:pt>
                <c:pt idx="110">
                  <c:v>1.37950829373285E-2</c:v>
                </c:pt>
                <c:pt idx="111">
                  <c:v>1.32591560187423E-2</c:v>
                </c:pt>
                <c:pt idx="112">
                  <c:v>1.0623280937249501E-2</c:v>
                </c:pt>
                <c:pt idx="113">
                  <c:v>1.42911994194523E-2</c:v>
                </c:pt>
                <c:pt idx="114">
                  <c:v>1.4758967001960201E-2</c:v>
                </c:pt>
                <c:pt idx="115">
                  <c:v>2.52061172408795E-2</c:v>
                </c:pt>
                <c:pt idx="116">
                  <c:v>1.7780258608821299E-2</c:v>
                </c:pt>
                <c:pt idx="117">
                  <c:v>1.9649317211919499E-2</c:v>
                </c:pt>
                <c:pt idx="118">
                  <c:v>1.9134486578356501E-2</c:v>
                </c:pt>
                <c:pt idx="119">
                  <c:v>1.07117783766258E-2</c:v>
                </c:pt>
                <c:pt idx="120">
                  <c:v>1.00733705863907E-2</c:v>
                </c:pt>
                <c:pt idx="121">
                  <c:v>1.7436634282658899E-2</c:v>
                </c:pt>
                <c:pt idx="122">
                  <c:v>2.0066743019823401E-2</c:v>
                </c:pt>
                <c:pt idx="123">
                  <c:v>1.37593998069362E-2</c:v>
                </c:pt>
                <c:pt idx="124">
                  <c:v>1.5648354398155699E-2</c:v>
                </c:pt>
                <c:pt idx="125">
                  <c:v>1.6221799960267999E-2</c:v>
                </c:pt>
                <c:pt idx="126">
                  <c:v>1.0484122127389601E-2</c:v>
                </c:pt>
                <c:pt idx="127">
                  <c:v>1.22169725157512E-2</c:v>
                </c:pt>
                <c:pt idx="128">
                  <c:v>1.53981960808337E-2</c:v>
                </c:pt>
                <c:pt idx="129">
                  <c:v>1.4458573080036801E-2</c:v>
                </c:pt>
                <c:pt idx="130">
                  <c:v>1.5748572719710401E-2</c:v>
                </c:pt>
                <c:pt idx="131">
                  <c:v>1.6987522801056198E-2</c:v>
                </c:pt>
                <c:pt idx="132">
                  <c:v>1.39717569409143E-2</c:v>
                </c:pt>
                <c:pt idx="133">
                  <c:v>7.0988689370344096E-3</c:v>
                </c:pt>
                <c:pt idx="134">
                  <c:v>1.7440340501677799E-2</c:v>
                </c:pt>
                <c:pt idx="135">
                  <c:v>1.9075392800016799E-2</c:v>
                </c:pt>
                <c:pt idx="136">
                  <c:v>2.7103606606091402E-2</c:v>
                </c:pt>
                <c:pt idx="137">
                  <c:v>2.7564039191142399E-2</c:v>
                </c:pt>
                <c:pt idx="138">
                  <c:v>1.7455514334735099E-2</c:v>
                </c:pt>
                <c:pt idx="139">
                  <c:v>2.5648686664006399E-2</c:v>
                </c:pt>
                <c:pt idx="140">
                  <c:v>1.75801679995524E-2</c:v>
                </c:pt>
                <c:pt idx="141">
                  <c:v>1.7524726591011001E-2</c:v>
                </c:pt>
                <c:pt idx="142">
                  <c:v>1.9072327243941901E-2</c:v>
                </c:pt>
                <c:pt idx="143">
                  <c:v>1.5414088503661501E-2</c:v>
                </c:pt>
                <c:pt idx="144">
                  <c:v>1.41198707553824E-2</c:v>
                </c:pt>
                <c:pt idx="145">
                  <c:v>2.2707834148868299E-2</c:v>
                </c:pt>
                <c:pt idx="146">
                  <c:v>2.2620032237087102E-2</c:v>
                </c:pt>
                <c:pt idx="147">
                  <c:v>2.0724824339404001E-2</c:v>
                </c:pt>
                <c:pt idx="148">
                  <c:v>2.2699026254082301E-2</c:v>
                </c:pt>
                <c:pt idx="149">
                  <c:v>2.1998634807228998E-2</c:v>
                </c:pt>
                <c:pt idx="150">
                  <c:v>1.3252570373208599E-2</c:v>
                </c:pt>
                <c:pt idx="151">
                  <c:v>1.20205173260173E-2</c:v>
                </c:pt>
                <c:pt idx="152">
                  <c:v>1.21970909531668E-2</c:v>
                </c:pt>
                <c:pt idx="153">
                  <c:v>2.5320401886553299E-2</c:v>
                </c:pt>
                <c:pt idx="154">
                  <c:v>3.33767821892825E-2</c:v>
                </c:pt>
                <c:pt idx="155">
                  <c:v>2.2605594973681E-2</c:v>
                </c:pt>
                <c:pt idx="156">
                  <c:v>3.9248807507103502E-2</c:v>
                </c:pt>
                <c:pt idx="157">
                  <c:v>4.0369921961226303E-2</c:v>
                </c:pt>
                <c:pt idx="158">
                  <c:v>3.9656026283554198E-2</c:v>
                </c:pt>
                <c:pt idx="159">
                  <c:v>3.3918590567650397E-2</c:v>
                </c:pt>
                <c:pt idx="160">
                  <c:v>3.1403291914009403E-2</c:v>
                </c:pt>
                <c:pt idx="161">
                  <c:v>3.2875092176948499E-2</c:v>
                </c:pt>
                <c:pt idx="162">
                  <c:v>7.0659245423536299E-2</c:v>
                </c:pt>
                <c:pt idx="163">
                  <c:v>6.4173167011234197E-2</c:v>
                </c:pt>
                <c:pt idx="164">
                  <c:v>6.0824505110859003E-2</c:v>
                </c:pt>
                <c:pt idx="165">
                  <c:v>6.8621903599371398E-2</c:v>
                </c:pt>
                <c:pt idx="166">
                  <c:v>3.2906307066318703E-2</c:v>
                </c:pt>
                <c:pt idx="167">
                  <c:v>4.0264401289510102E-2</c:v>
                </c:pt>
                <c:pt idx="168">
                  <c:v>4.1908753051899401E-2</c:v>
                </c:pt>
                <c:pt idx="169">
                  <c:v>7.6582539490201607E-2</c:v>
                </c:pt>
                <c:pt idx="170">
                  <c:v>7.5030694580311599E-2</c:v>
                </c:pt>
                <c:pt idx="171">
                  <c:v>7.1949698088792494E-2</c:v>
                </c:pt>
                <c:pt idx="172">
                  <c:v>3.7784141266155903E-2</c:v>
                </c:pt>
                <c:pt idx="173">
                  <c:v>2.64411914301333E-2</c:v>
                </c:pt>
                <c:pt idx="174">
                  <c:v>1.7345062563717002E-2</c:v>
                </c:pt>
                <c:pt idx="175">
                  <c:v>1.4714998954551001E-2</c:v>
                </c:pt>
                <c:pt idx="176">
                  <c:v>1.2724860713916901E-2</c:v>
                </c:pt>
                <c:pt idx="177">
                  <c:v>2.3767255274589099E-2</c:v>
                </c:pt>
                <c:pt idx="178">
                  <c:v>2.1652882480892099E-2</c:v>
                </c:pt>
                <c:pt idx="179">
                  <c:v>1.9478822526316799E-2</c:v>
                </c:pt>
                <c:pt idx="180">
                  <c:v>1.9689216343484299E-2</c:v>
                </c:pt>
                <c:pt idx="181">
                  <c:v>1.6274836098801301E-2</c:v>
                </c:pt>
                <c:pt idx="182">
                  <c:v>1.2328093870567601E-2</c:v>
                </c:pt>
                <c:pt idx="183">
                  <c:v>1.8829770779245299E-2</c:v>
                </c:pt>
                <c:pt idx="184">
                  <c:v>4.4920875221097903E-2</c:v>
                </c:pt>
                <c:pt idx="185">
                  <c:v>4.28754075920076E-2</c:v>
                </c:pt>
                <c:pt idx="186">
                  <c:v>3.4850286473555502E-2</c:v>
                </c:pt>
                <c:pt idx="187">
                  <c:v>3.6132642383484903E-2</c:v>
                </c:pt>
                <c:pt idx="188">
                  <c:v>2.1688083392355201E-2</c:v>
                </c:pt>
                <c:pt idx="189">
                  <c:v>1.49981468549946E-2</c:v>
                </c:pt>
                <c:pt idx="190">
                  <c:v>1.4755338184609701E-2</c:v>
                </c:pt>
                <c:pt idx="191">
                  <c:v>1.9419251432834201E-2</c:v>
                </c:pt>
                <c:pt idx="192">
                  <c:v>9.0602815106730503E-2</c:v>
                </c:pt>
                <c:pt idx="193">
                  <c:v>8.9665481637287103E-2</c:v>
                </c:pt>
                <c:pt idx="194">
                  <c:v>8.2231487057130501E-2</c:v>
                </c:pt>
                <c:pt idx="195">
                  <c:v>7.9822556287828306E-2</c:v>
                </c:pt>
                <c:pt idx="196">
                  <c:v>1.8224113529235201E-2</c:v>
                </c:pt>
                <c:pt idx="197">
                  <c:v>3.8805091752936102E-2</c:v>
                </c:pt>
                <c:pt idx="198">
                  <c:v>4.6507520391375297E-2</c:v>
                </c:pt>
                <c:pt idx="199">
                  <c:v>5.1627137343007598E-2</c:v>
                </c:pt>
                <c:pt idx="200">
                  <c:v>5.11766911058276E-2</c:v>
                </c:pt>
                <c:pt idx="201">
                  <c:v>2.68813163532577E-2</c:v>
                </c:pt>
                <c:pt idx="202">
                  <c:v>4.0348091363457801E-2</c:v>
                </c:pt>
                <c:pt idx="203">
                  <c:v>4.2303729920302902E-2</c:v>
                </c:pt>
                <c:pt idx="204">
                  <c:v>4.2400937586767898E-2</c:v>
                </c:pt>
                <c:pt idx="205">
                  <c:v>3.4356275074589299E-2</c:v>
                </c:pt>
                <c:pt idx="206">
                  <c:v>4.0263638962524197E-2</c:v>
                </c:pt>
                <c:pt idx="207">
                  <c:v>3.9214797082316601E-2</c:v>
                </c:pt>
                <c:pt idx="208">
                  <c:v>4.37090409414203E-2</c:v>
                </c:pt>
                <c:pt idx="209">
                  <c:v>4.8955396835007998E-2</c:v>
                </c:pt>
                <c:pt idx="210">
                  <c:v>3.9289914989333499E-2</c:v>
                </c:pt>
                <c:pt idx="211">
                  <c:v>6.5631829590312996E-2</c:v>
                </c:pt>
                <c:pt idx="212">
                  <c:v>5.6613156333097103E-2</c:v>
                </c:pt>
                <c:pt idx="213">
                  <c:v>8.79921266180968E-2</c:v>
                </c:pt>
                <c:pt idx="214">
                  <c:v>8.5892833578911296E-2</c:v>
                </c:pt>
                <c:pt idx="215">
                  <c:v>7.9739701546493402E-2</c:v>
                </c:pt>
                <c:pt idx="216">
                  <c:v>8.6392274432919594E-2</c:v>
                </c:pt>
                <c:pt idx="217">
                  <c:v>7.4357459802639594E-2</c:v>
                </c:pt>
                <c:pt idx="218">
                  <c:v>8.7858140331940907E-2</c:v>
                </c:pt>
                <c:pt idx="219">
                  <c:v>2.6111140250684398E-2</c:v>
                </c:pt>
                <c:pt idx="220">
                  <c:v>4.0210401783202301E-2</c:v>
                </c:pt>
                <c:pt idx="221">
                  <c:v>4.3018777594688203E-2</c:v>
                </c:pt>
                <c:pt idx="222">
                  <c:v>6.6285784096423897E-2</c:v>
                </c:pt>
                <c:pt idx="223">
                  <c:v>4.2686770805839998E-2</c:v>
                </c:pt>
                <c:pt idx="224">
                  <c:v>7.8924528944478795E-2</c:v>
                </c:pt>
                <c:pt idx="225">
                  <c:v>7.8718518426526204E-2</c:v>
                </c:pt>
                <c:pt idx="226">
                  <c:v>5.5815473268311599E-2</c:v>
                </c:pt>
                <c:pt idx="227">
                  <c:v>5.5538732559566102E-2</c:v>
                </c:pt>
                <c:pt idx="228">
                  <c:v>2.5349711500209701E-2</c:v>
                </c:pt>
                <c:pt idx="229">
                  <c:v>2.8272198490988699E-2</c:v>
                </c:pt>
                <c:pt idx="230">
                  <c:v>2.4408450683449101E-2</c:v>
                </c:pt>
                <c:pt idx="231">
                  <c:v>2.1879039013399201E-2</c:v>
                </c:pt>
                <c:pt idx="232">
                  <c:v>2.1873295367686198E-2</c:v>
                </c:pt>
                <c:pt idx="233">
                  <c:v>3.1234990086102199E-2</c:v>
                </c:pt>
                <c:pt idx="234">
                  <c:v>3.1561170389438099E-2</c:v>
                </c:pt>
                <c:pt idx="235">
                  <c:v>3.1719747294100001E-2</c:v>
                </c:pt>
                <c:pt idx="236">
                  <c:v>2.9311631316053799E-2</c:v>
                </c:pt>
                <c:pt idx="237">
                  <c:v>2.3947718076281599E-2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CD-4DC6-83FD-C56BE00C2510}"/>
            </c:ext>
          </c:extLst>
        </c:ser>
        <c:ser>
          <c:idx val="1"/>
          <c:order val="1"/>
          <c:tx>
            <c:strRef>
              <c:f>Results!$F$1</c:f>
              <c:strCache>
                <c:ptCount val="1"/>
                <c:pt idx="0">
                  <c:v>GARCH+NN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Results!$G$2:$G$239</c:f>
              <c:numCache>
                <c:formatCode>m/d/yy</c:formatCode>
                <c:ptCount val="238"/>
                <c:pt idx="0">
                  <c:v>40881</c:v>
                </c:pt>
                <c:pt idx="1">
                  <c:v>40888</c:v>
                </c:pt>
                <c:pt idx="2">
                  <c:v>40895</c:v>
                </c:pt>
                <c:pt idx="3">
                  <c:v>40902</c:v>
                </c:pt>
                <c:pt idx="4">
                  <c:v>40909</c:v>
                </c:pt>
                <c:pt idx="5">
                  <c:v>40916</c:v>
                </c:pt>
                <c:pt idx="6">
                  <c:v>40923</c:v>
                </c:pt>
                <c:pt idx="7">
                  <c:v>40930</c:v>
                </c:pt>
                <c:pt idx="8">
                  <c:v>40937</c:v>
                </c:pt>
                <c:pt idx="9">
                  <c:v>40944</c:v>
                </c:pt>
                <c:pt idx="10">
                  <c:v>40951</c:v>
                </c:pt>
                <c:pt idx="11">
                  <c:v>40958</c:v>
                </c:pt>
                <c:pt idx="12">
                  <c:v>40965</c:v>
                </c:pt>
                <c:pt idx="13">
                  <c:v>40972</c:v>
                </c:pt>
                <c:pt idx="14">
                  <c:v>40979</c:v>
                </c:pt>
                <c:pt idx="15">
                  <c:v>40986</c:v>
                </c:pt>
                <c:pt idx="16">
                  <c:v>40993</c:v>
                </c:pt>
                <c:pt idx="17">
                  <c:v>41000</c:v>
                </c:pt>
                <c:pt idx="18">
                  <c:v>41007</c:v>
                </c:pt>
                <c:pt idx="19">
                  <c:v>41014</c:v>
                </c:pt>
                <c:pt idx="20">
                  <c:v>41021</c:v>
                </c:pt>
                <c:pt idx="21">
                  <c:v>41028</c:v>
                </c:pt>
                <c:pt idx="22">
                  <c:v>41035</c:v>
                </c:pt>
                <c:pt idx="23">
                  <c:v>41042</c:v>
                </c:pt>
                <c:pt idx="24">
                  <c:v>41049</c:v>
                </c:pt>
                <c:pt idx="25">
                  <c:v>41056</c:v>
                </c:pt>
                <c:pt idx="26">
                  <c:v>41063</c:v>
                </c:pt>
                <c:pt idx="27">
                  <c:v>41070</c:v>
                </c:pt>
                <c:pt idx="28">
                  <c:v>41077</c:v>
                </c:pt>
                <c:pt idx="29">
                  <c:v>41084</c:v>
                </c:pt>
                <c:pt idx="30">
                  <c:v>41091</c:v>
                </c:pt>
                <c:pt idx="31">
                  <c:v>41098</c:v>
                </c:pt>
                <c:pt idx="32">
                  <c:v>41105</c:v>
                </c:pt>
                <c:pt idx="33">
                  <c:v>41112</c:v>
                </c:pt>
                <c:pt idx="34">
                  <c:v>41119</c:v>
                </c:pt>
                <c:pt idx="35">
                  <c:v>41126</c:v>
                </c:pt>
                <c:pt idx="36">
                  <c:v>41133</c:v>
                </c:pt>
                <c:pt idx="37">
                  <c:v>41140</c:v>
                </c:pt>
                <c:pt idx="38">
                  <c:v>41147</c:v>
                </c:pt>
                <c:pt idx="39">
                  <c:v>41154</c:v>
                </c:pt>
                <c:pt idx="40">
                  <c:v>41161</c:v>
                </c:pt>
                <c:pt idx="41">
                  <c:v>41168</c:v>
                </c:pt>
                <c:pt idx="42">
                  <c:v>41175</c:v>
                </c:pt>
                <c:pt idx="43">
                  <c:v>41182</c:v>
                </c:pt>
                <c:pt idx="44">
                  <c:v>41189</c:v>
                </c:pt>
                <c:pt idx="45">
                  <c:v>41196</c:v>
                </c:pt>
                <c:pt idx="46">
                  <c:v>41203</c:v>
                </c:pt>
                <c:pt idx="47">
                  <c:v>41210</c:v>
                </c:pt>
                <c:pt idx="48">
                  <c:v>41217</c:v>
                </c:pt>
                <c:pt idx="49">
                  <c:v>41224</c:v>
                </c:pt>
                <c:pt idx="50">
                  <c:v>41231</c:v>
                </c:pt>
                <c:pt idx="51">
                  <c:v>41238</c:v>
                </c:pt>
                <c:pt idx="52">
                  <c:v>41245</c:v>
                </c:pt>
                <c:pt idx="53">
                  <c:v>41252</c:v>
                </c:pt>
                <c:pt idx="54">
                  <c:v>41259</c:v>
                </c:pt>
                <c:pt idx="55">
                  <c:v>41266</c:v>
                </c:pt>
                <c:pt idx="56">
                  <c:v>41273</c:v>
                </c:pt>
                <c:pt idx="57">
                  <c:v>41280</c:v>
                </c:pt>
                <c:pt idx="58">
                  <c:v>41287</c:v>
                </c:pt>
                <c:pt idx="59">
                  <c:v>41294</c:v>
                </c:pt>
                <c:pt idx="60">
                  <c:v>41301</c:v>
                </c:pt>
                <c:pt idx="61">
                  <c:v>41308</c:v>
                </c:pt>
                <c:pt idx="62">
                  <c:v>41315</c:v>
                </c:pt>
                <c:pt idx="63">
                  <c:v>41322</c:v>
                </c:pt>
                <c:pt idx="64">
                  <c:v>41329</c:v>
                </c:pt>
                <c:pt idx="65">
                  <c:v>41336</c:v>
                </c:pt>
                <c:pt idx="66">
                  <c:v>41343</c:v>
                </c:pt>
                <c:pt idx="67">
                  <c:v>41350</c:v>
                </c:pt>
                <c:pt idx="68">
                  <c:v>41357</c:v>
                </c:pt>
                <c:pt idx="69">
                  <c:v>41364</c:v>
                </c:pt>
                <c:pt idx="70">
                  <c:v>41371</c:v>
                </c:pt>
                <c:pt idx="71">
                  <c:v>41378</c:v>
                </c:pt>
                <c:pt idx="72">
                  <c:v>41385</c:v>
                </c:pt>
                <c:pt idx="73">
                  <c:v>41392</c:v>
                </c:pt>
                <c:pt idx="74">
                  <c:v>41399</c:v>
                </c:pt>
                <c:pt idx="75">
                  <c:v>41406</c:v>
                </c:pt>
                <c:pt idx="76">
                  <c:v>41413</c:v>
                </c:pt>
                <c:pt idx="77">
                  <c:v>41420</c:v>
                </c:pt>
                <c:pt idx="78">
                  <c:v>41427</c:v>
                </c:pt>
                <c:pt idx="79">
                  <c:v>41434</c:v>
                </c:pt>
                <c:pt idx="80">
                  <c:v>41441</c:v>
                </c:pt>
                <c:pt idx="81">
                  <c:v>41448</c:v>
                </c:pt>
                <c:pt idx="82">
                  <c:v>41455</c:v>
                </c:pt>
                <c:pt idx="83">
                  <c:v>41462</c:v>
                </c:pt>
                <c:pt idx="84">
                  <c:v>41469</c:v>
                </c:pt>
                <c:pt idx="85">
                  <c:v>41476</c:v>
                </c:pt>
                <c:pt idx="86">
                  <c:v>41483</c:v>
                </c:pt>
                <c:pt idx="87">
                  <c:v>41490</c:v>
                </c:pt>
                <c:pt idx="88">
                  <c:v>41497</c:v>
                </c:pt>
                <c:pt idx="89">
                  <c:v>41504</c:v>
                </c:pt>
                <c:pt idx="90">
                  <c:v>41511</c:v>
                </c:pt>
                <c:pt idx="91">
                  <c:v>41518</c:v>
                </c:pt>
                <c:pt idx="92">
                  <c:v>41525</c:v>
                </c:pt>
                <c:pt idx="93">
                  <c:v>41532</c:v>
                </c:pt>
                <c:pt idx="94">
                  <c:v>41539</c:v>
                </c:pt>
                <c:pt idx="95">
                  <c:v>41546</c:v>
                </c:pt>
                <c:pt idx="96">
                  <c:v>41553</c:v>
                </c:pt>
                <c:pt idx="97">
                  <c:v>41560</c:v>
                </c:pt>
                <c:pt idx="98">
                  <c:v>41567</c:v>
                </c:pt>
                <c:pt idx="99">
                  <c:v>41574</c:v>
                </c:pt>
                <c:pt idx="100">
                  <c:v>41581</c:v>
                </c:pt>
                <c:pt idx="101">
                  <c:v>41588</c:v>
                </c:pt>
                <c:pt idx="102">
                  <c:v>41595</c:v>
                </c:pt>
                <c:pt idx="103">
                  <c:v>41602</c:v>
                </c:pt>
                <c:pt idx="104">
                  <c:v>41609</c:v>
                </c:pt>
                <c:pt idx="105">
                  <c:v>41616</c:v>
                </c:pt>
                <c:pt idx="106">
                  <c:v>41623</c:v>
                </c:pt>
                <c:pt idx="107">
                  <c:v>41630</c:v>
                </c:pt>
                <c:pt idx="108">
                  <c:v>41637</c:v>
                </c:pt>
                <c:pt idx="109">
                  <c:v>41644</c:v>
                </c:pt>
                <c:pt idx="110">
                  <c:v>41651</c:v>
                </c:pt>
                <c:pt idx="111">
                  <c:v>41658</c:v>
                </c:pt>
                <c:pt idx="112">
                  <c:v>41665</c:v>
                </c:pt>
                <c:pt idx="113">
                  <c:v>41672</c:v>
                </c:pt>
                <c:pt idx="114">
                  <c:v>41679</c:v>
                </c:pt>
                <c:pt idx="115">
                  <c:v>41686</c:v>
                </c:pt>
                <c:pt idx="116">
                  <c:v>41693</c:v>
                </c:pt>
                <c:pt idx="117">
                  <c:v>41700</c:v>
                </c:pt>
                <c:pt idx="118">
                  <c:v>41707</c:v>
                </c:pt>
                <c:pt idx="119">
                  <c:v>41714</c:v>
                </c:pt>
                <c:pt idx="120">
                  <c:v>41721</c:v>
                </c:pt>
                <c:pt idx="121">
                  <c:v>41728</c:v>
                </c:pt>
                <c:pt idx="122">
                  <c:v>41735</c:v>
                </c:pt>
                <c:pt idx="123">
                  <c:v>41742</c:v>
                </c:pt>
                <c:pt idx="124">
                  <c:v>41749</c:v>
                </c:pt>
                <c:pt idx="125">
                  <c:v>41756</c:v>
                </c:pt>
                <c:pt idx="126">
                  <c:v>41763</c:v>
                </c:pt>
                <c:pt idx="127">
                  <c:v>41770</c:v>
                </c:pt>
                <c:pt idx="128">
                  <c:v>41777</c:v>
                </c:pt>
                <c:pt idx="129">
                  <c:v>41784</c:v>
                </c:pt>
                <c:pt idx="130">
                  <c:v>41791</c:v>
                </c:pt>
                <c:pt idx="131">
                  <c:v>41798</c:v>
                </c:pt>
                <c:pt idx="132">
                  <c:v>41805</c:v>
                </c:pt>
                <c:pt idx="133">
                  <c:v>41812</c:v>
                </c:pt>
                <c:pt idx="134">
                  <c:v>41819</c:v>
                </c:pt>
                <c:pt idx="135">
                  <c:v>41826</c:v>
                </c:pt>
                <c:pt idx="136">
                  <c:v>41833</c:v>
                </c:pt>
                <c:pt idx="137">
                  <c:v>41840</c:v>
                </c:pt>
                <c:pt idx="138">
                  <c:v>41847</c:v>
                </c:pt>
                <c:pt idx="139">
                  <c:v>41854</c:v>
                </c:pt>
                <c:pt idx="140">
                  <c:v>41861</c:v>
                </c:pt>
                <c:pt idx="141">
                  <c:v>41868</c:v>
                </c:pt>
                <c:pt idx="142">
                  <c:v>41875</c:v>
                </c:pt>
                <c:pt idx="143">
                  <c:v>41882</c:v>
                </c:pt>
                <c:pt idx="144">
                  <c:v>41889</c:v>
                </c:pt>
                <c:pt idx="145">
                  <c:v>41896</c:v>
                </c:pt>
                <c:pt idx="146">
                  <c:v>41903</c:v>
                </c:pt>
                <c:pt idx="147">
                  <c:v>41910</c:v>
                </c:pt>
                <c:pt idx="148">
                  <c:v>41917</c:v>
                </c:pt>
                <c:pt idx="149">
                  <c:v>41924</c:v>
                </c:pt>
                <c:pt idx="150">
                  <c:v>41931</c:v>
                </c:pt>
                <c:pt idx="151">
                  <c:v>41938</c:v>
                </c:pt>
                <c:pt idx="152">
                  <c:v>41945</c:v>
                </c:pt>
                <c:pt idx="153">
                  <c:v>41952</c:v>
                </c:pt>
                <c:pt idx="154">
                  <c:v>41959</c:v>
                </c:pt>
                <c:pt idx="155">
                  <c:v>41966</c:v>
                </c:pt>
                <c:pt idx="156">
                  <c:v>41973</c:v>
                </c:pt>
                <c:pt idx="157">
                  <c:v>41980</c:v>
                </c:pt>
                <c:pt idx="158">
                  <c:v>41987</c:v>
                </c:pt>
                <c:pt idx="159">
                  <c:v>41994</c:v>
                </c:pt>
                <c:pt idx="160">
                  <c:v>42001</c:v>
                </c:pt>
                <c:pt idx="161">
                  <c:v>42008</c:v>
                </c:pt>
                <c:pt idx="162">
                  <c:v>42015</c:v>
                </c:pt>
                <c:pt idx="163">
                  <c:v>42022</c:v>
                </c:pt>
                <c:pt idx="164">
                  <c:v>42029</c:v>
                </c:pt>
                <c:pt idx="165">
                  <c:v>42036</c:v>
                </c:pt>
                <c:pt idx="166">
                  <c:v>42043</c:v>
                </c:pt>
                <c:pt idx="167">
                  <c:v>42050</c:v>
                </c:pt>
                <c:pt idx="168">
                  <c:v>42057</c:v>
                </c:pt>
                <c:pt idx="169">
                  <c:v>42064</c:v>
                </c:pt>
                <c:pt idx="170">
                  <c:v>42071</c:v>
                </c:pt>
                <c:pt idx="171">
                  <c:v>42078</c:v>
                </c:pt>
                <c:pt idx="172">
                  <c:v>42085</c:v>
                </c:pt>
                <c:pt idx="173">
                  <c:v>42092</c:v>
                </c:pt>
                <c:pt idx="174">
                  <c:v>42099</c:v>
                </c:pt>
                <c:pt idx="175">
                  <c:v>42106</c:v>
                </c:pt>
                <c:pt idx="176">
                  <c:v>42113</c:v>
                </c:pt>
                <c:pt idx="177">
                  <c:v>42120</c:v>
                </c:pt>
                <c:pt idx="178">
                  <c:v>42127</c:v>
                </c:pt>
                <c:pt idx="179">
                  <c:v>42134</c:v>
                </c:pt>
                <c:pt idx="180">
                  <c:v>42141</c:v>
                </c:pt>
                <c:pt idx="181">
                  <c:v>42148</c:v>
                </c:pt>
                <c:pt idx="182">
                  <c:v>42155</c:v>
                </c:pt>
                <c:pt idx="183">
                  <c:v>42162</c:v>
                </c:pt>
                <c:pt idx="184">
                  <c:v>42169</c:v>
                </c:pt>
                <c:pt idx="185">
                  <c:v>42176</c:v>
                </c:pt>
                <c:pt idx="186">
                  <c:v>42183</c:v>
                </c:pt>
                <c:pt idx="187">
                  <c:v>42190</c:v>
                </c:pt>
                <c:pt idx="188">
                  <c:v>42197</c:v>
                </c:pt>
                <c:pt idx="189">
                  <c:v>42204</c:v>
                </c:pt>
                <c:pt idx="190">
                  <c:v>42211</c:v>
                </c:pt>
                <c:pt idx="191">
                  <c:v>42218</c:v>
                </c:pt>
                <c:pt idx="192">
                  <c:v>42225</c:v>
                </c:pt>
                <c:pt idx="193">
                  <c:v>42232</c:v>
                </c:pt>
                <c:pt idx="194">
                  <c:v>42239</c:v>
                </c:pt>
                <c:pt idx="195">
                  <c:v>42246</c:v>
                </c:pt>
                <c:pt idx="196">
                  <c:v>42253</c:v>
                </c:pt>
                <c:pt idx="197">
                  <c:v>42260</c:v>
                </c:pt>
                <c:pt idx="198">
                  <c:v>42267</c:v>
                </c:pt>
                <c:pt idx="199">
                  <c:v>42274</c:v>
                </c:pt>
                <c:pt idx="200">
                  <c:v>42281</c:v>
                </c:pt>
                <c:pt idx="201">
                  <c:v>42288</c:v>
                </c:pt>
                <c:pt idx="202">
                  <c:v>42295</c:v>
                </c:pt>
                <c:pt idx="203">
                  <c:v>42302</c:v>
                </c:pt>
                <c:pt idx="204">
                  <c:v>42309</c:v>
                </c:pt>
                <c:pt idx="205">
                  <c:v>42316</c:v>
                </c:pt>
                <c:pt idx="206">
                  <c:v>42323</c:v>
                </c:pt>
                <c:pt idx="207">
                  <c:v>42330</c:v>
                </c:pt>
                <c:pt idx="208">
                  <c:v>42337</c:v>
                </c:pt>
                <c:pt idx="209">
                  <c:v>42344</c:v>
                </c:pt>
                <c:pt idx="210">
                  <c:v>42351</c:v>
                </c:pt>
                <c:pt idx="211">
                  <c:v>42358</c:v>
                </c:pt>
                <c:pt idx="212">
                  <c:v>42365</c:v>
                </c:pt>
                <c:pt idx="213">
                  <c:v>42372</c:v>
                </c:pt>
                <c:pt idx="214">
                  <c:v>42379</c:v>
                </c:pt>
                <c:pt idx="215">
                  <c:v>42386</c:v>
                </c:pt>
                <c:pt idx="216">
                  <c:v>42393</c:v>
                </c:pt>
                <c:pt idx="217">
                  <c:v>42400</c:v>
                </c:pt>
                <c:pt idx="218">
                  <c:v>42407</c:v>
                </c:pt>
                <c:pt idx="219">
                  <c:v>42414</c:v>
                </c:pt>
                <c:pt idx="220">
                  <c:v>42421</c:v>
                </c:pt>
                <c:pt idx="221">
                  <c:v>42428</c:v>
                </c:pt>
                <c:pt idx="222">
                  <c:v>42435</c:v>
                </c:pt>
                <c:pt idx="223">
                  <c:v>42442</c:v>
                </c:pt>
                <c:pt idx="224">
                  <c:v>42449</c:v>
                </c:pt>
                <c:pt idx="225">
                  <c:v>42456</c:v>
                </c:pt>
                <c:pt idx="226">
                  <c:v>42463</c:v>
                </c:pt>
                <c:pt idx="227">
                  <c:v>42470</c:v>
                </c:pt>
                <c:pt idx="228">
                  <c:v>42477</c:v>
                </c:pt>
                <c:pt idx="229">
                  <c:v>42484</c:v>
                </c:pt>
                <c:pt idx="230">
                  <c:v>42491</c:v>
                </c:pt>
                <c:pt idx="231">
                  <c:v>42498</c:v>
                </c:pt>
                <c:pt idx="232">
                  <c:v>42505</c:v>
                </c:pt>
                <c:pt idx="233">
                  <c:v>42512</c:v>
                </c:pt>
                <c:pt idx="234">
                  <c:v>42519</c:v>
                </c:pt>
                <c:pt idx="235">
                  <c:v>42526</c:v>
                </c:pt>
                <c:pt idx="236">
                  <c:v>42533</c:v>
                </c:pt>
                <c:pt idx="237">
                  <c:v>42540</c:v>
                </c:pt>
              </c:numCache>
            </c:numRef>
          </c:cat>
          <c:val>
            <c:numRef>
              <c:f>Results!$F$2:$F$239</c:f>
              <c:numCache>
                <c:formatCode>General</c:formatCode>
                <c:ptCount val="238"/>
                <c:pt idx="0">
                  <c:v>3.6496701509361899E-2</c:v>
                </c:pt>
                <c:pt idx="1">
                  <c:v>3.05285998889273E-2</c:v>
                </c:pt>
                <c:pt idx="2">
                  <c:v>3.42249632252292E-2</c:v>
                </c:pt>
                <c:pt idx="3">
                  <c:v>3.42896182520867E-2</c:v>
                </c:pt>
                <c:pt idx="4">
                  <c:v>2.4156370818696801E-2</c:v>
                </c:pt>
                <c:pt idx="5">
                  <c:v>3.1387084775275902E-2</c:v>
                </c:pt>
                <c:pt idx="6">
                  <c:v>2.2058049958250898E-2</c:v>
                </c:pt>
                <c:pt idx="7">
                  <c:v>1.6750802187231399E-2</c:v>
                </c:pt>
                <c:pt idx="8">
                  <c:v>1.9221594651851699E-2</c:v>
                </c:pt>
                <c:pt idx="9">
                  <c:v>1.7755957285413099E-2</c:v>
                </c:pt>
                <c:pt idx="10">
                  <c:v>1.6960916032976999E-2</c:v>
                </c:pt>
                <c:pt idx="11">
                  <c:v>1.4709469687245499E-2</c:v>
                </c:pt>
                <c:pt idx="12">
                  <c:v>4.2680782363693499E-2</c:v>
                </c:pt>
                <c:pt idx="13">
                  <c:v>1.7052166514778401E-2</c:v>
                </c:pt>
                <c:pt idx="14">
                  <c:v>1.9117490536254399E-2</c:v>
                </c:pt>
                <c:pt idx="15">
                  <c:v>1.4975105637693701E-2</c:v>
                </c:pt>
                <c:pt idx="16">
                  <c:v>1.30086326586245E-2</c:v>
                </c:pt>
                <c:pt idx="17">
                  <c:v>1.6350308446237801E-2</c:v>
                </c:pt>
                <c:pt idx="18">
                  <c:v>1.6976390523822701E-2</c:v>
                </c:pt>
                <c:pt idx="19">
                  <c:v>1.2135795110759099E-2</c:v>
                </c:pt>
                <c:pt idx="20">
                  <c:v>1.3983122088406101E-2</c:v>
                </c:pt>
                <c:pt idx="21">
                  <c:v>8.9911560077832603E-3</c:v>
                </c:pt>
                <c:pt idx="22">
                  <c:v>1.3901949552181001E-2</c:v>
                </c:pt>
                <c:pt idx="23">
                  <c:v>1.68325200721944E-2</c:v>
                </c:pt>
                <c:pt idx="24">
                  <c:v>2.2371151885282999E-2</c:v>
                </c:pt>
                <c:pt idx="25">
                  <c:v>2.0227960079783398E-2</c:v>
                </c:pt>
                <c:pt idx="26">
                  <c:v>2.49454140056205E-2</c:v>
                </c:pt>
                <c:pt idx="27">
                  <c:v>2.6350823356364302E-2</c:v>
                </c:pt>
                <c:pt idx="28">
                  <c:v>2.4241701552998499E-2</c:v>
                </c:pt>
                <c:pt idx="29">
                  <c:v>2.5137577202445499E-2</c:v>
                </c:pt>
                <c:pt idx="30">
                  <c:v>2.1766303021048101E-2</c:v>
                </c:pt>
                <c:pt idx="31">
                  <c:v>2.28064851660436E-2</c:v>
                </c:pt>
                <c:pt idx="32">
                  <c:v>2.40959784073079E-2</c:v>
                </c:pt>
                <c:pt idx="33">
                  <c:v>2.0872640435247201E-2</c:v>
                </c:pt>
                <c:pt idx="34">
                  <c:v>2.9915483676536399E-2</c:v>
                </c:pt>
                <c:pt idx="35">
                  <c:v>2.6579392869506901E-2</c:v>
                </c:pt>
                <c:pt idx="36">
                  <c:v>2.8346607629092399E-2</c:v>
                </c:pt>
                <c:pt idx="37">
                  <c:v>2.6312462112083299E-2</c:v>
                </c:pt>
                <c:pt idx="38">
                  <c:v>2.52602955439023E-2</c:v>
                </c:pt>
                <c:pt idx="39">
                  <c:v>2.22383751823307E-2</c:v>
                </c:pt>
                <c:pt idx="40">
                  <c:v>2.70182055347125E-2</c:v>
                </c:pt>
                <c:pt idx="41">
                  <c:v>2.81891554226553E-2</c:v>
                </c:pt>
                <c:pt idx="42">
                  <c:v>2.0620002386093999E-2</c:v>
                </c:pt>
                <c:pt idx="43">
                  <c:v>2.3213882206034701E-2</c:v>
                </c:pt>
                <c:pt idx="44">
                  <c:v>1.6603352587752699E-2</c:v>
                </c:pt>
                <c:pt idx="45">
                  <c:v>1.7745502266034E-2</c:v>
                </c:pt>
                <c:pt idx="46">
                  <c:v>1.22367273357983E-2</c:v>
                </c:pt>
                <c:pt idx="47">
                  <c:v>2.0850516962672299E-2</c:v>
                </c:pt>
                <c:pt idx="48">
                  <c:v>2.00089229949478E-2</c:v>
                </c:pt>
                <c:pt idx="49">
                  <c:v>1.7151645782259899E-2</c:v>
                </c:pt>
                <c:pt idx="50">
                  <c:v>1.5164463144359101E-2</c:v>
                </c:pt>
                <c:pt idx="51">
                  <c:v>1.42785191744088E-2</c:v>
                </c:pt>
                <c:pt idx="52">
                  <c:v>1.6770844730588399E-2</c:v>
                </c:pt>
                <c:pt idx="53">
                  <c:v>1.1476471542580999E-2</c:v>
                </c:pt>
                <c:pt idx="54">
                  <c:v>1.25126835969144E-2</c:v>
                </c:pt>
                <c:pt idx="55">
                  <c:v>1.3804046050456001E-2</c:v>
                </c:pt>
                <c:pt idx="56">
                  <c:v>1.1754414639957101E-2</c:v>
                </c:pt>
                <c:pt idx="57">
                  <c:v>1.5836538759663E-2</c:v>
                </c:pt>
                <c:pt idx="58">
                  <c:v>7.9703148262399992E-3</c:v>
                </c:pt>
                <c:pt idx="59">
                  <c:v>1.05566008649399E-2</c:v>
                </c:pt>
                <c:pt idx="60">
                  <c:v>9.9918164240268403E-3</c:v>
                </c:pt>
                <c:pt idx="61">
                  <c:v>1.56110332752699E-2</c:v>
                </c:pt>
                <c:pt idx="62">
                  <c:v>1.0914877857399899E-2</c:v>
                </c:pt>
                <c:pt idx="63">
                  <c:v>9.7500120123381606E-3</c:v>
                </c:pt>
                <c:pt idx="64">
                  <c:v>1.5125273428360699E-2</c:v>
                </c:pt>
                <c:pt idx="65">
                  <c:v>1.6256978030360001E-2</c:v>
                </c:pt>
                <c:pt idx="66">
                  <c:v>1.11977367412691E-2</c:v>
                </c:pt>
                <c:pt idx="67">
                  <c:v>1.10456385983837E-2</c:v>
                </c:pt>
                <c:pt idx="68">
                  <c:v>1.10965734252575E-2</c:v>
                </c:pt>
                <c:pt idx="69">
                  <c:v>1.30017142847768E-2</c:v>
                </c:pt>
                <c:pt idx="70">
                  <c:v>1.5043656212835E-2</c:v>
                </c:pt>
                <c:pt idx="71">
                  <c:v>1.32811142591118E-2</c:v>
                </c:pt>
                <c:pt idx="72">
                  <c:v>6.48484345630278E-3</c:v>
                </c:pt>
                <c:pt idx="73">
                  <c:v>2.19910110814346E-2</c:v>
                </c:pt>
                <c:pt idx="74">
                  <c:v>1.9182931938965302E-2</c:v>
                </c:pt>
                <c:pt idx="75">
                  <c:v>2.426710383277E-2</c:v>
                </c:pt>
                <c:pt idx="76">
                  <c:v>2.21203274719486E-2</c:v>
                </c:pt>
                <c:pt idx="77">
                  <c:v>2.0977705577280899E-2</c:v>
                </c:pt>
                <c:pt idx="78">
                  <c:v>2.2232460281510099E-2</c:v>
                </c:pt>
                <c:pt idx="79">
                  <c:v>2.0841535554764399E-2</c:v>
                </c:pt>
                <c:pt idx="80">
                  <c:v>1.9506656768187199E-2</c:v>
                </c:pt>
                <c:pt idx="81">
                  <c:v>2.47097821336024E-2</c:v>
                </c:pt>
                <c:pt idx="82">
                  <c:v>1.6114993451927399E-2</c:v>
                </c:pt>
                <c:pt idx="83">
                  <c:v>1.83556321337176E-2</c:v>
                </c:pt>
                <c:pt idx="84">
                  <c:v>5.8867110460646497E-3</c:v>
                </c:pt>
                <c:pt idx="85">
                  <c:v>1.73795223640794E-2</c:v>
                </c:pt>
                <c:pt idx="86">
                  <c:v>1.8697020585727701E-2</c:v>
                </c:pt>
                <c:pt idx="87">
                  <c:v>1.71367163118064E-2</c:v>
                </c:pt>
                <c:pt idx="88">
                  <c:v>1.8276905870607301E-2</c:v>
                </c:pt>
                <c:pt idx="89">
                  <c:v>1.79147642612081E-2</c:v>
                </c:pt>
                <c:pt idx="90">
                  <c:v>1.59449332320531E-2</c:v>
                </c:pt>
                <c:pt idx="91">
                  <c:v>1.3427821747612201E-2</c:v>
                </c:pt>
                <c:pt idx="92">
                  <c:v>2.0202316277899101E-2</c:v>
                </c:pt>
                <c:pt idx="93">
                  <c:v>1.3318364899758999E-2</c:v>
                </c:pt>
                <c:pt idx="94">
                  <c:v>1.59034468365685E-2</c:v>
                </c:pt>
                <c:pt idx="95">
                  <c:v>1.6729494898215101E-2</c:v>
                </c:pt>
                <c:pt idx="96">
                  <c:v>1.1560850897200201E-2</c:v>
                </c:pt>
                <c:pt idx="97">
                  <c:v>9.27028730560003E-3</c:v>
                </c:pt>
                <c:pt idx="98">
                  <c:v>1.00270237711622E-2</c:v>
                </c:pt>
                <c:pt idx="99">
                  <c:v>1.7368452484896799E-2</c:v>
                </c:pt>
                <c:pt idx="100">
                  <c:v>1.29006981669292E-2</c:v>
                </c:pt>
                <c:pt idx="101">
                  <c:v>1.5668999038072302E-2</c:v>
                </c:pt>
                <c:pt idx="102">
                  <c:v>1.72245679449834E-2</c:v>
                </c:pt>
                <c:pt idx="103">
                  <c:v>1.3361616451336799E-2</c:v>
                </c:pt>
                <c:pt idx="104">
                  <c:v>1.0882695610091401E-2</c:v>
                </c:pt>
                <c:pt idx="105">
                  <c:v>1.39171362325836E-2</c:v>
                </c:pt>
                <c:pt idx="106">
                  <c:v>1.1916047247718799E-2</c:v>
                </c:pt>
                <c:pt idx="107">
                  <c:v>1.6425731895935099E-2</c:v>
                </c:pt>
                <c:pt idx="108">
                  <c:v>1.6632836799049901E-2</c:v>
                </c:pt>
                <c:pt idx="109">
                  <c:v>1.36111775936897E-2</c:v>
                </c:pt>
                <c:pt idx="110">
                  <c:v>1.40808660692069E-2</c:v>
                </c:pt>
                <c:pt idx="111">
                  <c:v>1.6697108522502599E-2</c:v>
                </c:pt>
                <c:pt idx="112">
                  <c:v>1.6083998749124199E-2</c:v>
                </c:pt>
                <c:pt idx="113">
                  <c:v>2.0173936132862499E-2</c:v>
                </c:pt>
                <c:pt idx="114">
                  <c:v>1.7361164137721902E-2</c:v>
                </c:pt>
                <c:pt idx="115">
                  <c:v>1.7735775568170301E-2</c:v>
                </c:pt>
                <c:pt idx="116">
                  <c:v>1.7298823582167399E-2</c:v>
                </c:pt>
                <c:pt idx="117">
                  <c:v>1.6171361848140501E-2</c:v>
                </c:pt>
                <c:pt idx="118">
                  <c:v>1.8020493307137501E-2</c:v>
                </c:pt>
                <c:pt idx="119">
                  <c:v>2.2023811331529499E-2</c:v>
                </c:pt>
                <c:pt idx="120">
                  <c:v>1.87835661398306E-2</c:v>
                </c:pt>
                <c:pt idx="121">
                  <c:v>1.5719732842688301E-2</c:v>
                </c:pt>
                <c:pt idx="122">
                  <c:v>1.47789619179258E-2</c:v>
                </c:pt>
                <c:pt idx="123">
                  <c:v>1.25763706140447E-2</c:v>
                </c:pt>
                <c:pt idx="124">
                  <c:v>1.1819926517174799E-2</c:v>
                </c:pt>
                <c:pt idx="125">
                  <c:v>1.4000598710196399E-2</c:v>
                </c:pt>
                <c:pt idx="126">
                  <c:v>1.4728302399200401E-2</c:v>
                </c:pt>
                <c:pt idx="127">
                  <c:v>1.0748073286321399E-2</c:v>
                </c:pt>
                <c:pt idx="128">
                  <c:v>9.9144716218802793E-3</c:v>
                </c:pt>
                <c:pt idx="129">
                  <c:v>1.14633094829433E-2</c:v>
                </c:pt>
                <c:pt idx="130">
                  <c:v>1.05019810808041E-2</c:v>
                </c:pt>
                <c:pt idx="131">
                  <c:v>9.5874849977206703E-3</c:v>
                </c:pt>
                <c:pt idx="132">
                  <c:v>1.18929382084171E-2</c:v>
                </c:pt>
                <c:pt idx="133">
                  <c:v>1.12307057282064E-2</c:v>
                </c:pt>
                <c:pt idx="134">
                  <c:v>1.01127959528981E-2</c:v>
                </c:pt>
                <c:pt idx="135">
                  <c:v>1.1374971877889301E-2</c:v>
                </c:pt>
                <c:pt idx="136">
                  <c:v>9.9235008420616201E-3</c:v>
                </c:pt>
                <c:pt idx="137">
                  <c:v>1.04130032153764E-2</c:v>
                </c:pt>
                <c:pt idx="138">
                  <c:v>1.08856625946525E-2</c:v>
                </c:pt>
                <c:pt idx="139">
                  <c:v>1.19222777785188E-2</c:v>
                </c:pt>
                <c:pt idx="140">
                  <c:v>3.4651381806405097E-2</c:v>
                </c:pt>
                <c:pt idx="141">
                  <c:v>1.53823218017589E-2</c:v>
                </c:pt>
                <c:pt idx="142">
                  <c:v>1.85913014111776E-2</c:v>
                </c:pt>
                <c:pt idx="143">
                  <c:v>1.6073664685947401E-2</c:v>
                </c:pt>
                <c:pt idx="144">
                  <c:v>1.73640159751089E-2</c:v>
                </c:pt>
                <c:pt idx="145">
                  <c:v>1.7092706241872601E-2</c:v>
                </c:pt>
                <c:pt idx="146">
                  <c:v>1.7490521510975101E-2</c:v>
                </c:pt>
                <c:pt idx="147">
                  <c:v>1.6950437114963302E-2</c:v>
                </c:pt>
                <c:pt idx="148">
                  <c:v>2.2996602790697401E-2</c:v>
                </c:pt>
                <c:pt idx="149">
                  <c:v>1.75343042952124E-2</c:v>
                </c:pt>
                <c:pt idx="150">
                  <c:v>4.6637877011279902E-2</c:v>
                </c:pt>
                <c:pt idx="151">
                  <c:v>1.96905732995072E-2</c:v>
                </c:pt>
                <c:pt idx="152">
                  <c:v>1.8700656264071001E-2</c:v>
                </c:pt>
                <c:pt idx="153">
                  <c:v>2.1396752692228498E-2</c:v>
                </c:pt>
                <c:pt idx="154">
                  <c:v>2.1316580569648101E-2</c:v>
                </c:pt>
                <c:pt idx="155">
                  <c:v>1.2786760158508201E-2</c:v>
                </c:pt>
                <c:pt idx="156">
                  <c:v>2.6366093337984401E-2</c:v>
                </c:pt>
                <c:pt idx="157">
                  <c:v>4.9267493846090797E-2</c:v>
                </c:pt>
                <c:pt idx="158">
                  <c:v>6.9920523191405501E-2</c:v>
                </c:pt>
                <c:pt idx="159">
                  <c:v>7.8043524734846104E-2</c:v>
                </c:pt>
                <c:pt idx="160">
                  <c:v>5.26787784352361E-2</c:v>
                </c:pt>
                <c:pt idx="161">
                  <c:v>4.04041863693725E-2</c:v>
                </c:pt>
                <c:pt idx="162">
                  <c:v>6.6705670620462995E-2</c:v>
                </c:pt>
                <c:pt idx="163">
                  <c:v>4.9262602421321203E-2</c:v>
                </c:pt>
                <c:pt idx="164">
                  <c:v>4.60847150324286E-2</c:v>
                </c:pt>
                <c:pt idx="165">
                  <c:v>3.9723129570887201E-2</c:v>
                </c:pt>
                <c:pt idx="166">
                  <c:v>5.2659995077177203E-2</c:v>
                </c:pt>
                <c:pt idx="167">
                  <c:v>4.8003570269147297E-2</c:v>
                </c:pt>
                <c:pt idx="168">
                  <c:v>4.6507213428060697E-2</c:v>
                </c:pt>
                <c:pt idx="169">
                  <c:v>4.9815510027576997E-2</c:v>
                </c:pt>
                <c:pt idx="170">
                  <c:v>4.4708175543959498E-2</c:v>
                </c:pt>
                <c:pt idx="171">
                  <c:v>4.4365322266373401E-2</c:v>
                </c:pt>
                <c:pt idx="172">
                  <c:v>4.6122530804029699E-2</c:v>
                </c:pt>
                <c:pt idx="173">
                  <c:v>4.9472949611186798E-2</c:v>
                </c:pt>
                <c:pt idx="174">
                  <c:v>4.06180507989886E-2</c:v>
                </c:pt>
                <c:pt idx="175">
                  <c:v>4.2376601578619597E-2</c:v>
                </c:pt>
                <c:pt idx="176">
                  <c:v>4.1552059133052197E-2</c:v>
                </c:pt>
                <c:pt idx="177">
                  <c:v>3.4959782790716799E-2</c:v>
                </c:pt>
                <c:pt idx="178">
                  <c:v>4.0820845733230401E-2</c:v>
                </c:pt>
                <c:pt idx="179">
                  <c:v>2.65559901873051E-2</c:v>
                </c:pt>
                <c:pt idx="180">
                  <c:v>3.72954020353536E-2</c:v>
                </c:pt>
                <c:pt idx="181">
                  <c:v>3.9427610115700701E-2</c:v>
                </c:pt>
                <c:pt idx="182">
                  <c:v>2.3671163734312699E-2</c:v>
                </c:pt>
                <c:pt idx="183">
                  <c:v>2.8782319935786001E-2</c:v>
                </c:pt>
                <c:pt idx="184">
                  <c:v>1.9478793530847801E-2</c:v>
                </c:pt>
                <c:pt idx="185">
                  <c:v>1.16267659951021E-2</c:v>
                </c:pt>
                <c:pt idx="186">
                  <c:v>1.46275813427951E-2</c:v>
                </c:pt>
                <c:pt idx="187">
                  <c:v>1.1846048192222E-2</c:v>
                </c:pt>
                <c:pt idx="188">
                  <c:v>9.9773429746112502E-2</c:v>
                </c:pt>
                <c:pt idx="189">
                  <c:v>2.5625652053950201E-2</c:v>
                </c:pt>
                <c:pt idx="190">
                  <c:v>3.07019154499714E-2</c:v>
                </c:pt>
                <c:pt idx="191">
                  <c:v>2.5915039175836801E-2</c:v>
                </c:pt>
                <c:pt idx="192">
                  <c:v>3.9816936708846999E-2</c:v>
                </c:pt>
                <c:pt idx="193">
                  <c:v>3.6912593444894101E-2</c:v>
                </c:pt>
                <c:pt idx="194">
                  <c:v>3.5665313607644598E-2</c:v>
                </c:pt>
                <c:pt idx="195">
                  <c:v>2.6106252147073902E-2</c:v>
                </c:pt>
                <c:pt idx="196">
                  <c:v>3.8542126533882198E-2</c:v>
                </c:pt>
                <c:pt idx="197">
                  <c:v>5.2263808777240399E-2</c:v>
                </c:pt>
                <c:pt idx="198">
                  <c:v>5.0784024813746102E-2</c:v>
                </c:pt>
                <c:pt idx="199">
                  <c:v>5.1620399195781499E-2</c:v>
                </c:pt>
                <c:pt idx="200">
                  <c:v>4.0230964540041901E-2</c:v>
                </c:pt>
                <c:pt idx="201">
                  <c:v>4.5878189628689101E-2</c:v>
                </c:pt>
                <c:pt idx="202">
                  <c:v>5.08363828440727E-2</c:v>
                </c:pt>
                <c:pt idx="203">
                  <c:v>4.50066842213344E-2</c:v>
                </c:pt>
                <c:pt idx="204">
                  <c:v>5.0521796114710402E-2</c:v>
                </c:pt>
                <c:pt idx="205">
                  <c:v>4.5191416495507397E-2</c:v>
                </c:pt>
                <c:pt idx="206">
                  <c:v>5.78018561337015E-2</c:v>
                </c:pt>
                <c:pt idx="207">
                  <c:v>3.08959455454118E-2</c:v>
                </c:pt>
                <c:pt idx="208">
                  <c:v>6.1705142241133597E-2</c:v>
                </c:pt>
                <c:pt idx="209">
                  <c:v>3.2024178445663097E-2</c:v>
                </c:pt>
                <c:pt idx="210">
                  <c:v>4.3025795872315503E-2</c:v>
                </c:pt>
                <c:pt idx="211">
                  <c:v>3.90442084157894E-2</c:v>
                </c:pt>
                <c:pt idx="212">
                  <c:v>4.6740554434310903E-2</c:v>
                </c:pt>
                <c:pt idx="213">
                  <c:v>4.4015161313941599E-2</c:v>
                </c:pt>
                <c:pt idx="214">
                  <c:v>3.9654163220473201E-2</c:v>
                </c:pt>
                <c:pt idx="215">
                  <c:v>4.9726859228454698E-2</c:v>
                </c:pt>
                <c:pt idx="216">
                  <c:v>4.3677128235172599E-2</c:v>
                </c:pt>
                <c:pt idx="217">
                  <c:v>4.7387972408282499E-2</c:v>
                </c:pt>
                <c:pt idx="218">
                  <c:v>4.3374952413898299E-2</c:v>
                </c:pt>
                <c:pt idx="219">
                  <c:v>6.9974454620157805E-2</c:v>
                </c:pt>
                <c:pt idx="220">
                  <c:v>5.1007487347617203E-2</c:v>
                </c:pt>
                <c:pt idx="221">
                  <c:v>5.62459887889495E-2</c:v>
                </c:pt>
                <c:pt idx="222">
                  <c:v>5.0625024499345202E-2</c:v>
                </c:pt>
                <c:pt idx="223">
                  <c:v>5.4295952678574497E-2</c:v>
                </c:pt>
                <c:pt idx="224">
                  <c:v>6.0129038888831303E-2</c:v>
                </c:pt>
                <c:pt idx="225">
                  <c:v>6.4333090709285307E-2</c:v>
                </c:pt>
                <c:pt idx="226">
                  <c:v>7.0895322489823803E-2</c:v>
                </c:pt>
                <c:pt idx="227">
                  <c:v>6.1262811542060598E-2</c:v>
                </c:pt>
                <c:pt idx="228">
                  <c:v>5.0700331656588597E-2</c:v>
                </c:pt>
                <c:pt idx="229">
                  <c:v>5.7467811890755401E-2</c:v>
                </c:pt>
                <c:pt idx="230">
                  <c:v>5.3574731303103799E-2</c:v>
                </c:pt>
                <c:pt idx="231">
                  <c:v>5.4778495975017501E-2</c:v>
                </c:pt>
                <c:pt idx="232">
                  <c:v>4.8435131516688601E-2</c:v>
                </c:pt>
                <c:pt idx="233">
                  <c:v>3.78249894675756E-2</c:v>
                </c:pt>
                <c:pt idx="234">
                  <c:v>4.0096779428447603E-2</c:v>
                </c:pt>
                <c:pt idx="235">
                  <c:v>3.7583522404738799E-2</c:v>
                </c:pt>
                <c:pt idx="236">
                  <c:v>4.3926144688668602E-2</c:v>
                </c:pt>
                <c:pt idx="237">
                  <c:v>4.11275439026502E-2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CD-4DC6-83FD-C56BE00C2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95038528"/>
        <c:axId val="-842805840"/>
      </c:lineChart>
      <c:dateAx>
        <c:axId val="-89503852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42805840"/>
        <c:crosses val="autoZero"/>
        <c:auto val="1"/>
        <c:lblOffset val="100"/>
        <c:baseTimeUnit val="days"/>
      </c:dateAx>
      <c:valAx>
        <c:axId val="-84280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9503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hu-HU" sz="2400"/>
              <a:t>Performance on Test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Test!$B$1</c:f>
              <c:strCache>
                <c:ptCount val="1"/>
                <c:pt idx="0">
                  <c:v>Neural Network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Test!$A$2:$A$24</c:f>
              <c:numCache>
                <c:formatCode>m/d/yy</c:formatCode>
                <c:ptCount val="23"/>
                <c:pt idx="0">
                  <c:v>42547</c:v>
                </c:pt>
                <c:pt idx="1">
                  <c:v>42554</c:v>
                </c:pt>
                <c:pt idx="2">
                  <c:v>42561</c:v>
                </c:pt>
                <c:pt idx="3">
                  <c:v>42568</c:v>
                </c:pt>
                <c:pt idx="4">
                  <c:v>42575</c:v>
                </c:pt>
                <c:pt idx="5">
                  <c:v>42582</c:v>
                </c:pt>
                <c:pt idx="6">
                  <c:v>42589</c:v>
                </c:pt>
                <c:pt idx="7">
                  <c:v>42596</c:v>
                </c:pt>
                <c:pt idx="8">
                  <c:v>42603</c:v>
                </c:pt>
                <c:pt idx="9">
                  <c:v>42610</c:v>
                </c:pt>
                <c:pt idx="10">
                  <c:v>42617</c:v>
                </c:pt>
                <c:pt idx="11">
                  <c:v>42624</c:v>
                </c:pt>
                <c:pt idx="12">
                  <c:v>42631</c:v>
                </c:pt>
                <c:pt idx="13">
                  <c:v>42638</c:v>
                </c:pt>
                <c:pt idx="14">
                  <c:v>42645</c:v>
                </c:pt>
                <c:pt idx="15">
                  <c:v>42652</c:v>
                </c:pt>
                <c:pt idx="16">
                  <c:v>42659</c:v>
                </c:pt>
                <c:pt idx="17">
                  <c:v>42666</c:v>
                </c:pt>
                <c:pt idx="18">
                  <c:v>42673</c:v>
                </c:pt>
                <c:pt idx="19">
                  <c:v>42680</c:v>
                </c:pt>
                <c:pt idx="20">
                  <c:v>42687</c:v>
                </c:pt>
                <c:pt idx="21">
                  <c:v>42694</c:v>
                </c:pt>
                <c:pt idx="22">
                  <c:v>42701</c:v>
                </c:pt>
              </c:numCache>
            </c:numRef>
          </c:cat>
          <c:val>
            <c:numRef>
              <c:f>Test!$B$2:$B$24</c:f>
              <c:numCache>
                <c:formatCode>General</c:formatCode>
                <c:ptCount val="23"/>
                <c:pt idx="0">
                  <c:v>2.9986681683203498E-2</c:v>
                </c:pt>
                <c:pt idx="1">
                  <c:v>3.8590743155539002E-2</c:v>
                </c:pt>
                <c:pt idx="2">
                  <c:v>3.6440469786076998E-2</c:v>
                </c:pt>
                <c:pt idx="3">
                  <c:v>3.9260332073780498E-2</c:v>
                </c:pt>
                <c:pt idx="4">
                  <c:v>4.7905288871490502E-2</c:v>
                </c:pt>
                <c:pt idx="5">
                  <c:v>4.3439303425652297E-2</c:v>
                </c:pt>
                <c:pt idx="6">
                  <c:v>4.2858497210331997E-2</c:v>
                </c:pt>
                <c:pt idx="7">
                  <c:v>3.36283567533667E-2</c:v>
                </c:pt>
                <c:pt idx="8">
                  <c:v>2.8983332609138601E-2</c:v>
                </c:pt>
                <c:pt idx="9">
                  <c:v>3.7963309992263897E-2</c:v>
                </c:pt>
                <c:pt idx="10">
                  <c:v>3.8331026712322802E-2</c:v>
                </c:pt>
                <c:pt idx="11">
                  <c:v>3.7062387614198902E-2</c:v>
                </c:pt>
                <c:pt idx="12">
                  <c:v>4.4955983635571101E-2</c:v>
                </c:pt>
                <c:pt idx="13">
                  <c:v>3.6923775435306297E-2</c:v>
                </c:pt>
                <c:pt idx="14">
                  <c:v>2.9448362473003701E-2</c:v>
                </c:pt>
                <c:pt idx="15">
                  <c:v>2.9866159852258101E-2</c:v>
                </c:pt>
                <c:pt idx="16">
                  <c:v>2.9000624644062299E-2</c:v>
                </c:pt>
                <c:pt idx="17">
                  <c:v>3.0876403047798699E-2</c:v>
                </c:pt>
                <c:pt idx="18">
                  <c:v>3.7339190794400297E-2</c:v>
                </c:pt>
                <c:pt idx="19">
                  <c:v>3.8906541092581001E-2</c:v>
                </c:pt>
                <c:pt idx="20">
                  <c:v>3.4848474235232303E-2</c:v>
                </c:pt>
                <c:pt idx="21">
                  <c:v>4.9075864582608097E-2</c:v>
                </c:pt>
                <c:pt idx="22">
                  <c:v>3.0475206909533301E-2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8A-40E3-B6D8-3B4FE2C092B9}"/>
            </c:ext>
          </c:extLst>
        </c:ser>
        <c:ser>
          <c:idx val="1"/>
          <c:order val="1"/>
          <c:tx>
            <c:strRef>
              <c:f>Test!$C$1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Test!$A$2:$A$24</c:f>
              <c:numCache>
                <c:formatCode>m/d/yy</c:formatCode>
                <c:ptCount val="23"/>
                <c:pt idx="0">
                  <c:v>42547</c:v>
                </c:pt>
                <c:pt idx="1">
                  <c:v>42554</c:v>
                </c:pt>
                <c:pt idx="2">
                  <c:v>42561</c:v>
                </c:pt>
                <c:pt idx="3">
                  <c:v>42568</c:v>
                </c:pt>
                <c:pt idx="4">
                  <c:v>42575</c:v>
                </c:pt>
                <c:pt idx="5">
                  <c:v>42582</c:v>
                </c:pt>
                <c:pt idx="6">
                  <c:v>42589</c:v>
                </c:pt>
                <c:pt idx="7">
                  <c:v>42596</c:v>
                </c:pt>
                <c:pt idx="8">
                  <c:v>42603</c:v>
                </c:pt>
                <c:pt idx="9">
                  <c:v>42610</c:v>
                </c:pt>
                <c:pt idx="10">
                  <c:v>42617</c:v>
                </c:pt>
                <c:pt idx="11">
                  <c:v>42624</c:v>
                </c:pt>
                <c:pt idx="12">
                  <c:v>42631</c:v>
                </c:pt>
                <c:pt idx="13">
                  <c:v>42638</c:v>
                </c:pt>
                <c:pt idx="14">
                  <c:v>42645</c:v>
                </c:pt>
                <c:pt idx="15">
                  <c:v>42652</c:v>
                </c:pt>
                <c:pt idx="16">
                  <c:v>42659</c:v>
                </c:pt>
                <c:pt idx="17">
                  <c:v>42666</c:v>
                </c:pt>
                <c:pt idx="18">
                  <c:v>42673</c:v>
                </c:pt>
                <c:pt idx="19">
                  <c:v>42680</c:v>
                </c:pt>
                <c:pt idx="20">
                  <c:v>42687</c:v>
                </c:pt>
                <c:pt idx="21">
                  <c:v>42694</c:v>
                </c:pt>
                <c:pt idx="22">
                  <c:v>42701</c:v>
                </c:pt>
              </c:numCache>
            </c:numRef>
          </c:cat>
          <c:val>
            <c:numRef>
              <c:f>Test!$C$2:$C$24</c:f>
              <c:numCache>
                <c:formatCode>General</c:formatCode>
                <c:ptCount val="23"/>
                <c:pt idx="0">
                  <c:v>1.4186054198085499E-2</c:v>
                </c:pt>
                <c:pt idx="1">
                  <c:v>2.0077623676675899E-2</c:v>
                </c:pt>
                <c:pt idx="2">
                  <c:v>1.9934161458453399E-2</c:v>
                </c:pt>
                <c:pt idx="3">
                  <c:v>4.88024656287823E-2</c:v>
                </c:pt>
                <c:pt idx="4">
                  <c:v>7.0421072989826694E-2</c:v>
                </c:pt>
                <c:pt idx="5">
                  <c:v>5.39882356482363E-2</c:v>
                </c:pt>
                <c:pt idx="6">
                  <c:v>6.0122263313865602E-2</c:v>
                </c:pt>
                <c:pt idx="7">
                  <c:v>5.6828577624987102E-2</c:v>
                </c:pt>
                <c:pt idx="8">
                  <c:v>2.8307491015497298E-2</c:v>
                </c:pt>
                <c:pt idx="9">
                  <c:v>2.9740054724247299E-2</c:v>
                </c:pt>
                <c:pt idx="10">
                  <c:v>3.3095928917229497E-2</c:v>
                </c:pt>
                <c:pt idx="11">
                  <c:v>4.3492407449056601E-2</c:v>
                </c:pt>
                <c:pt idx="12">
                  <c:v>2.6073266532198401E-2</c:v>
                </c:pt>
                <c:pt idx="13">
                  <c:v>2.6165024413519498E-2</c:v>
                </c:pt>
                <c:pt idx="14">
                  <c:v>3.6024465704642003E-2</c:v>
                </c:pt>
                <c:pt idx="15">
                  <c:v>4.2206359246818898E-2</c:v>
                </c:pt>
                <c:pt idx="16">
                  <c:v>3.5094483325683802E-2</c:v>
                </c:pt>
                <c:pt idx="17">
                  <c:v>3.7382659735353103E-2</c:v>
                </c:pt>
                <c:pt idx="18">
                  <c:v>5.2062390824436297E-2</c:v>
                </c:pt>
                <c:pt idx="19">
                  <c:v>3.1925599468077E-2</c:v>
                </c:pt>
                <c:pt idx="20">
                  <c:v>2.2606483333106199E-2</c:v>
                </c:pt>
                <c:pt idx="21">
                  <c:v>2.2606483333106199E-2</c:v>
                </c:pt>
                <c:pt idx="22">
                  <c:v>2.2606483333106199E-2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8A-40E3-B6D8-3B4FE2C092B9}"/>
            </c:ext>
          </c:extLst>
        </c:ser>
        <c:ser>
          <c:idx val="2"/>
          <c:order val="2"/>
          <c:tx>
            <c:strRef>
              <c:f>Test!$D$1</c:f>
              <c:strCache>
                <c:ptCount val="1"/>
                <c:pt idx="0">
                  <c:v>GARCH+NN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Test!$A$2:$A$24</c:f>
              <c:numCache>
                <c:formatCode>m/d/yy</c:formatCode>
                <c:ptCount val="23"/>
                <c:pt idx="0">
                  <c:v>42547</c:v>
                </c:pt>
                <c:pt idx="1">
                  <c:v>42554</c:v>
                </c:pt>
                <c:pt idx="2">
                  <c:v>42561</c:v>
                </c:pt>
                <c:pt idx="3">
                  <c:v>42568</c:v>
                </c:pt>
                <c:pt idx="4">
                  <c:v>42575</c:v>
                </c:pt>
                <c:pt idx="5">
                  <c:v>42582</c:v>
                </c:pt>
                <c:pt idx="6">
                  <c:v>42589</c:v>
                </c:pt>
                <c:pt idx="7">
                  <c:v>42596</c:v>
                </c:pt>
                <c:pt idx="8">
                  <c:v>42603</c:v>
                </c:pt>
                <c:pt idx="9">
                  <c:v>42610</c:v>
                </c:pt>
                <c:pt idx="10">
                  <c:v>42617</c:v>
                </c:pt>
                <c:pt idx="11">
                  <c:v>42624</c:v>
                </c:pt>
                <c:pt idx="12">
                  <c:v>42631</c:v>
                </c:pt>
                <c:pt idx="13">
                  <c:v>42638</c:v>
                </c:pt>
                <c:pt idx="14">
                  <c:v>42645</c:v>
                </c:pt>
                <c:pt idx="15">
                  <c:v>42652</c:v>
                </c:pt>
                <c:pt idx="16">
                  <c:v>42659</c:v>
                </c:pt>
                <c:pt idx="17">
                  <c:v>42666</c:v>
                </c:pt>
                <c:pt idx="18">
                  <c:v>42673</c:v>
                </c:pt>
                <c:pt idx="19">
                  <c:v>42680</c:v>
                </c:pt>
                <c:pt idx="20">
                  <c:v>42687</c:v>
                </c:pt>
                <c:pt idx="21">
                  <c:v>42694</c:v>
                </c:pt>
                <c:pt idx="22">
                  <c:v>42701</c:v>
                </c:pt>
              </c:numCache>
            </c:numRef>
          </c:cat>
          <c:val>
            <c:numRef>
              <c:f>Test!$D$2:$D$24</c:f>
              <c:numCache>
                <c:formatCode>General</c:formatCode>
                <c:ptCount val="23"/>
                <c:pt idx="0">
                  <c:v>4.4256598788340498E-2</c:v>
                </c:pt>
                <c:pt idx="1">
                  <c:v>2.72844773152814E-2</c:v>
                </c:pt>
                <c:pt idx="2">
                  <c:v>2.93674619658289E-2</c:v>
                </c:pt>
                <c:pt idx="3">
                  <c:v>2.4599836390405999E-2</c:v>
                </c:pt>
                <c:pt idx="4">
                  <c:v>2.55223799556634E-2</c:v>
                </c:pt>
                <c:pt idx="5">
                  <c:v>2.9447225566724598E-2</c:v>
                </c:pt>
                <c:pt idx="6">
                  <c:v>2.57505820302521E-2</c:v>
                </c:pt>
                <c:pt idx="7">
                  <c:v>2.9909065482126702E-2</c:v>
                </c:pt>
                <c:pt idx="8">
                  <c:v>5.66369859654937E-2</c:v>
                </c:pt>
                <c:pt idx="9">
                  <c:v>3.9550436543917301E-2</c:v>
                </c:pt>
                <c:pt idx="10">
                  <c:v>3.9151761909369802E-2</c:v>
                </c:pt>
                <c:pt idx="11">
                  <c:v>3.9214666446824503E-2</c:v>
                </c:pt>
                <c:pt idx="12">
                  <c:v>4.0366554345223703E-2</c:v>
                </c:pt>
                <c:pt idx="13">
                  <c:v>3.8607646839391503E-2</c:v>
                </c:pt>
                <c:pt idx="14">
                  <c:v>4.04637450156944E-2</c:v>
                </c:pt>
                <c:pt idx="15">
                  <c:v>4.3720340889980801E-2</c:v>
                </c:pt>
                <c:pt idx="16">
                  <c:v>4.0599117629674497E-2</c:v>
                </c:pt>
                <c:pt idx="17">
                  <c:v>4.0033394508836702E-2</c:v>
                </c:pt>
                <c:pt idx="18">
                  <c:v>3.72748968560477E-2</c:v>
                </c:pt>
                <c:pt idx="19">
                  <c:v>3.4168326103285997E-2</c:v>
                </c:pt>
                <c:pt idx="20">
                  <c:v>3.4617568355178999E-2</c:v>
                </c:pt>
                <c:pt idx="21">
                  <c:v>3.2754449147980598E-2</c:v>
                </c:pt>
                <c:pt idx="22">
                  <c:v>3.4657403363802797E-2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8A-40E3-B6D8-3B4FE2C09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42115152"/>
        <c:axId val="-839675984"/>
      </c:lineChart>
      <c:dateAx>
        <c:axId val="-84211515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39675984"/>
        <c:crosses val="autoZero"/>
        <c:auto val="1"/>
        <c:lblOffset val="100"/>
        <c:baseTimeUnit val="days"/>
      </c:dateAx>
      <c:valAx>
        <c:axId val="-83967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-84211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0.00517</cdr:x>
      <cdr:y>0.01213</cdr:y>
    </cdr:from>
    <cdr:to>
      <cdr:x>1</cdr:x>
      <cdr:y>1</cdr:y>
    </cdr:to>
    <cdr:pic>
      <cdr:nvPicPr>
        <cdr:cNvPr id="2" name="Picture 1" descr="épernyőfotó 2016-12-10 - 17.42.51.png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799" y="73023"/>
          <a:ext cx="9778999" cy="5946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Much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fit, </a:t>
            </a:r>
            <a:r>
              <a:rPr lang="hu-HU" dirty="0" err="1"/>
              <a:t>could</a:t>
            </a:r>
            <a:r>
              <a:rPr lang="hu-HU" dirty="0"/>
              <a:t> </a:t>
            </a:r>
            <a:r>
              <a:rPr lang="hu-HU" dirty="0" err="1"/>
              <a:t>learn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</a:t>
            </a:r>
            <a:r>
              <a:rPr lang="hu-HU" dirty="0" err="1"/>
              <a:t>well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predicted</a:t>
            </a:r>
            <a:r>
              <a:rPr lang="hu-HU" dirty="0"/>
              <a:t> 25%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variance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3213" y="0"/>
            <a:ext cx="42656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23213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3611" y="0"/>
            <a:ext cx="1065213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123612" y="10886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hu-HU"/>
              <a:t>2017.01.12.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4" y="0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hu-HU"/>
              <a:pPr/>
              <a:t>2017.01.12.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cap="small" dirty="0"/>
              <a:t>Data is </a:t>
            </a:r>
            <a:r>
              <a:rPr lang="hu-HU" cap="small" dirty="0" err="1"/>
              <a:t>the</a:t>
            </a:r>
            <a:r>
              <a:rPr lang="hu-HU" cap="small" dirty="0"/>
              <a:t> </a:t>
            </a:r>
            <a:r>
              <a:rPr lang="hu-HU" cap="small" dirty="0" err="1"/>
              <a:t>new</a:t>
            </a:r>
            <a:r>
              <a:rPr lang="hu-HU" cap="small" dirty="0"/>
              <a:t> </a:t>
            </a:r>
            <a:r>
              <a:rPr lang="hu-HU" cap="small" dirty="0" err="1"/>
              <a:t>oil</a:t>
            </a:r>
            <a:r>
              <a:rPr lang="hu-HU" cap="small" dirty="0"/>
              <a:t>, </a:t>
            </a:r>
            <a:r>
              <a:rPr lang="hu-HU" cap="small" dirty="0" err="1"/>
              <a:t>oil</a:t>
            </a:r>
            <a:r>
              <a:rPr lang="hu-HU" cap="small" dirty="0"/>
              <a:t> </a:t>
            </a:r>
            <a:r>
              <a:rPr lang="hu-HU" cap="small" dirty="0" err="1"/>
              <a:t>data</a:t>
            </a:r>
            <a:r>
              <a:rPr lang="hu-HU" cap="small" dirty="0"/>
              <a:t> is </a:t>
            </a:r>
            <a:r>
              <a:rPr lang="hu-HU" cap="small" dirty="0" err="1"/>
              <a:t>the</a:t>
            </a:r>
            <a:r>
              <a:rPr lang="hu-HU" cap="small" dirty="0"/>
              <a:t> </a:t>
            </a:r>
            <a:r>
              <a:rPr lang="hu-HU" cap="small" dirty="0" err="1"/>
              <a:t>new</a:t>
            </a:r>
            <a:r>
              <a:rPr lang="hu-HU" cap="small" dirty="0"/>
              <a:t> </a:t>
            </a:r>
            <a:r>
              <a:rPr lang="hu-HU" cap="small" dirty="0" err="1"/>
              <a:t>oil</a:t>
            </a:r>
            <a:r>
              <a:rPr lang="hu-HU" cap="small" dirty="0"/>
              <a:t> </a:t>
            </a:r>
            <a:r>
              <a:rPr lang="hu-HU" cap="small" dirty="0" err="1"/>
              <a:t>oil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Zsófia Farsang, András Kárpáti</a:t>
            </a:r>
          </a:p>
          <a:p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….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hell</a:t>
            </a:r>
            <a:r>
              <a:rPr lang="hu-HU" dirty="0"/>
              <a:t> </a:t>
            </a:r>
            <a:r>
              <a:rPr lang="hu-HU" dirty="0" err="1"/>
              <a:t>came</a:t>
            </a:r>
            <a:r>
              <a:rPr lang="hu-HU" dirty="0"/>
              <a:t> out of </a:t>
            </a:r>
            <a:r>
              <a:rPr lang="hu-HU" dirty="0" err="1"/>
              <a:t>Matlab</a:t>
            </a:r>
            <a:r>
              <a:rPr lang="hu-HU" dirty="0"/>
              <a:t>? III</a:t>
            </a:r>
            <a:endParaRPr lang="hu-H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C80116-8C65-417A-B389-DBEE882556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1854420"/>
              </p:ext>
            </p:extLst>
          </p:nvPr>
        </p:nvGraphicFramePr>
        <p:xfrm>
          <a:off x="1487488" y="1984375"/>
          <a:ext cx="10398124" cy="464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36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Comparing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hu-H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E9B9FA-7161-4DA8-8480-1D597A29DB0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5589348"/>
              </p:ext>
            </p:extLst>
          </p:nvPr>
        </p:nvGraphicFramePr>
        <p:xfrm>
          <a:off x="1487488" y="1984375"/>
          <a:ext cx="10321924" cy="449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8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Quantifying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4114800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Prediction</a:t>
            </a:r>
            <a:r>
              <a:rPr lang="hu-HU" dirty="0"/>
              <a:t> is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overall </a:t>
            </a:r>
            <a:r>
              <a:rPr lang="hu-HU" dirty="0" err="1"/>
              <a:t>variance</a:t>
            </a:r>
            <a:endParaRPr lang="hu-HU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evident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Trends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is </a:t>
            </a:r>
            <a:r>
              <a:rPr lang="hu-HU" dirty="0" err="1"/>
              <a:t>significant</a:t>
            </a:r>
            <a:endParaRPr lang="hu-HU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Ensemble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an </a:t>
            </a:r>
            <a:r>
              <a:rPr lang="hu-HU" dirty="0" err="1"/>
              <a:t>unfruitful</a:t>
            </a:r>
            <a:r>
              <a:rPr lang="hu-HU" dirty="0"/>
              <a:t> </a:t>
            </a:r>
            <a:r>
              <a:rPr lang="hu-HU" dirty="0" err="1"/>
              <a:t>venture</a:t>
            </a:r>
            <a:endParaRPr lang="hu-HU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b="1" dirty="0" err="1"/>
              <a:t>However</a:t>
            </a:r>
            <a:r>
              <a:rPr lang="hu-HU" b="1" dirty="0"/>
              <a:t>, </a:t>
            </a:r>
            <a:r>
              <a:rPr lang="hu-HU" b="1" dirty="0" err="1"/>
              <a:t>the</a:t>
            </a:r>
            <a:r>
              <a:rPr lang="hu-HU" b="1" dirty="0"/>
              <a:t> main </a:t>
            </a:r>
            <a:r>
              <a:rPr lang="hu-HU" b="1" dirty="0" err="1"/>
              <a:t>hypothesis</a:t>
            </a:r>
            <a:r>
              <a:rPr lang="hu-HU" b="1" dirty="0"/>
              <a:t> </a:t>
            </a:r>
            <a:r>
              <a:rPr lang="hu-HU" b="1" dirty="0" err="1"/>
              <a:t>that</a:t>
            </a:r>
            <a:r>
              <a:rPr lang="hu-HU" b="1" dirty="0"/>
              <a:t> </a:t>
            </a:r>
            <a:r>
              <a:rPr lang="hu-HU" b="1" dirty="0" err="1"/>
              <a:t>machine</a:t>
            </a:r>
            <a:r>
              <a:rPr lang="hu-HU" b="1" dirty="0"/>
              <a:t> </a:t>
            </a:r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methods</a:t>
            </a:r>
            <a:r>
              <a:rPr lang="hu-HU" b="1" dirty="0"/>
              <a:t> </a:t>
            </a:r>
            <a:r>
              <a:rPr lang="hu-HU" b="1" dirty="0" err="1"/>
              <a:t>are</a:t>
            </a:r>
            <a:r>
              <a:rPr lang="hu-HU" b="1" dirty="0"/>
              <a:t> more </a:t>
            </a:r>
            <a:r>
              <a:rPr lang="hu-HU" b="1" dirty="0" err="1"/>
              <a:t>effective</a:t>
            </a:r>
            <a:r>
              <a:rPr lang="hu-HU" b="1" dirty="0"/>
              <a:t> </a:t>
            </a:r>
            <a:r>
              <a:rPr lang="hu-HU" b="1" dirty="0" err="1"/>
              <a:t>that</a:t>
            </a:r>
            <a:r>
              <a:rPr lang="hu-HU" b="1" dirty="0"/>
              <a:t> </a:t>
            </a:r>
            <a:r>
              <a:rPr lang="hu-HU" b="1" dirty="0" err="1"/>
              <a:t>traditional</a:t>
            </a:r>
            <a:r>
              <a:rPr lang="hu-HU" b="1" dirty="0"/>
              <a:t> is </a:t>
            </a:r>
            <a:r>
              <a:rPr lang="hu-HU" b="1" dirty="0" err="1"/>
              <a:t>confirmed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475115"/>
              </p:ext>
            </p:extLst>
          </p:nvPr>
        </p:nvGraphicFramePr>
        <p:xfrm>
          <a:off x="6337422" y="330591"/>
          <a:ext cx="5257800" cy="4648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949">
                  <a:extLst>
                    <a:ext uri="{9D8B030D-6E8A-4147-A177-3AD203B41FA5}">
                      <a16:colId xmlns:a16="http://schemas.microsoft.com/office/drawing/2014/main" val="4120254383"/>
                    </a:ext>
                  </a:extLst>
                </a:gridCol>
                <a:gridCol w="1452603">
                  <a:extLst>
                    <a:ext uri="{9D8B030D-6E8A-4147-A177-3AD203B41FA5}">
                      <a16:colId xmlns:a16="http://schemas.microsoft.com/office/drawing/2014/main" val="2945901266"/>
                    </a:ext>
                  </a:extLst>
                </a:gridCol>
                <a:gridCol w="1704248">
                  <a:extLst>
                    <a:ext uri="{9D8B030D-6E8A-4147-A177-3AD203B41FA5}">
                      <a16:colId xmlns:a16="http://schemas.microsoft.com/office/drawing/2014/main" val="3700571799"/>
                    </a:ext>
                  </a:extLst>
                </a:gridCol>
              </a:tblGrid>
              <a:tr h="609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With Trends Data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Only financial Data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3401604758"/>
                  </a:ext>
                </a:extLst>
              </a:tr>
              <a:tr h="571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0,01312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0,01232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2572481052"/>
                  </a:ext>
                </a:extLst>
              </a:tr>
              <a:tr h="571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Validation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0,01051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0,00992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3559294066"/>
                  </a:ext>
                </a:extLst>
              </a:tr>
              <a:tr h="571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0,01394</a:t>
                      </a:r>
                      <a:endParaRPr lang="hu-HU" sz="2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0,01500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1819350197"/>
                  </a:ext>
                </a:extLst>
              </a:tr>
              <a:tr h="571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RMSEGARCH(0,1)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0,01921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0,01921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1907019665"/>
                  </a:ext>
                </a:extLst>
              </a:tr>
              <a:tr h="571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RMSEGARCH(0,2)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0,01903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0,01903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962945622"/>
                  </a:ext>
                </a:extLst>
              </a:tr>
              <a:tr h="571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GARCH+NN Validation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0,01710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0,01710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406215203"/>
                  </a:ext>
                </a:extLst>
              </a:tr>
              <a:tr h="609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GARCH+NN Test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0,01882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0,01962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668384178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8367893"/>
              </p:ext>
            </p:extLst>
          </p:nvPr>
        </p:nvGraphicFramePr>
        <p:xfrm>
          <a:off x="6342527" y="5257800"/>
          <a:ext cx="5257800" cy="1180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949">
                  <a:extLst>
                    <a:ext uri="{9D8B030D-6E8A-4147-A177-3AD203B41FA5}">
                      <a16:colId xmlns:a16="http://schemas.microsoft.com/office/drawing/2014/main" val="4120254383"/>
                    </a:ext>
                  </a:extLst>
                </a:gridCol>
                <a:gridCol w="1452603">
                  <a:extLst>
                    <a:ext uri="{9D8B030D-6E8A-4147-A177-3AD203B41FA5}">
                      <a16:colId xmlns:a16="http://schemas.microsoft.com/office/drawing/2014/main" val="2945901266"/>
                    </a:ext>
                  </a:extLst>
                </a:gridCol>
                <a:gridCol w="1704248">
                  <a:extLst>
                    <a:ext uri="{9D8B030D-6E8A-4147-A177-3AD203B41FA5}">
                      <a16:colId xmlns:a16="http://schemas.microsoft.com/office/drawing/2014/main" val="3700571799"/>
                    </a:ext>
                  </a:extLst>
                </a:gridCol>
              </a:tblGrid>
              <a:tr h="609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Average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StDev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3401604758"/>
                  </a:ext>
                </a:extLst>
              </a:tr>
              <a:tr h="571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Original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Series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0.028603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0.018703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30" marR="66530" marT="0" marB="0" anchor="ctr"/>
                </a:tc>
                <a:extLst>
                  <a:ext uri="{0D108BD9-81ED-4DB2-BD59-A6C34878D82A}">
                    <a16:rowId xmlns:a16="http://schemas.microsoft.com/office/drawing/2014/main" val="257248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research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listed</a:t>
            </a:r>
            <a:r>
              <a:rPr lang="hu-HU" dirty="0"/>
              <a:t> 7 </a:t>
            </a:r>
            <a:r>
              <a:rPr lang="hu-HU" dirty="0" err="1"/>
              <a:t>things</a:t>
            </a:r>
            <a:r>
              <a:rPr lang="hu-HU" dirty="0"/>
              <a:t>. Most </a:t>
            </a:r>
            <a:r>
              <a:rPr lang="hu-HU" dirty="0" err="1"/>
              <a:t>importantly</a:t>
            </a:r>
            <a:r>
              <a:rPr lang="hu-HU" dirty="0"/>
              <a:t>:</a:t>
            </a:r>
          </a:p>
          <a:p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viability</a:t>
            </a:r>
            <a:endParaRPr lang="hu-HU" dirty="0"/>
          </a:p>
          <a:p>
            <a:r>
              <a:rPr lang="hu-HU" dirty="0"/>
              <a:t>Trend filtering</a:t>
            </a:r>
          </a:p>
          <a:p>
            <a:r>
              <a:rPr lang="hu-HU" dirty="0"/>
              <a:t>SVM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ensemble</a:t>
            </a:r>
            <a:endParaRPr lang="hu-HU" dirty="0"/>
          </a:p>
          <a:p>
            <a:r>
              <a:rPr lang="hu-HU" dirty="0" err="1"/>
              <a:t>Diebold-Mariano</a:t>
            </a:r>
            <a:r>
              <a:rPr lang="hu-HU" dirty="0"/>
              <a:t> test</a:t>
            </a:r>
          </a:p>
          <a:p>
            <a:r>
              <a:rPr lang="hu-HU" dirty="0" err="1"/>
              <a:t>Question</a:t>
            </a:r>
            <a:r>
              <a:rPr lang="hu-HU" dirty="0"/>
              <a:t> of </a:t>
            </a:r>
            <a:r>
              <a:rPr lang="hu-HU" dirty="0" err="1"/>
              <a:t>frequency</a:t>
            </a:r>
            <a:r>
              <a:rPr lang="hu-HU" dirty="0"/>
              <a:t> and </a:t>
            </a:r>
            <a:r>
              <a:rPr lang="hu-HU" dirty="0" err="1"/>
              <a:t>usage</a:t>
            </a:r>
            <a:r>
              <a:rPr lang="hu-HU" dirty="0"/>
              <a:t> of </a:t>
            </a:r>
            <a:r>
              <a:rPr lang="hu-HU" dirty="0" err="1"/>
              <a:t>Trends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70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éptalálat a következőre: „funny questions slid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381000"/>
            <a:ext cx="815340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0"/>
            <a:ext cx="6934200" cy="686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 descr="Képtalálat a következőre: „funny questions slid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56500"/>
            <a:ext cx="7238999" cy="65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8" name="Picture 2" descr="Képtalálat a következőre: „funny questions slid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17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Képtalálat a következőre: „funny questions slid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329"/>
            <a:ext cx="12334556" cy="68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Research </a:t>
            </a:r>
            <a:r>
              <a:rPr lang="hu-HU" dirty="0" err="1"/>
              <a:t>question</a:t>
            </a:r>
            <a:endParaRPr lang="hu-HU" dirty="0"/>
          </a:p>
          <a:p>
            <a:r>
              <a:rPr lang="hu-HU" dirty="0" err="1"/>
              <a:t>Hypothesis</a:t>
            </a:r>
            <a:endParaRPr lang="en-US" dirty="0"/>
          </a:p>
          <a:p>
            <a:r>
              <a:rPr lang="hu-HU" dirty="0" err="1"/>
              <a:t>Methodology</a:t>
            </a:r>
            <a:endParaRPr lang="en-US" dirty="0"/>
          </a:p>
          <a:p>
            <a:r>
              <a:rPr lang="hu-HU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Research </a:t>
            </a:r>
            <a:r>
              <a:rPr lang="hu-HU" dirty="0" err="1"/>
              <a:t>question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Oil</a:t>
            </a:r>
            <a:r>
              <a:rPr lang="hu-HU" dirty="0"/>
              <a:t> is a </a:t>
            </a:r>
            <a:r>
              <a:rPr lang="hu-HU" dirty="0" err="1"/>
              <a:t>central</a:t>
            </a:r>
            <a:r>
              <a:rPr lang="hu-HU" dirty="0"/>
              <a:t> </a:t>
            </a:r>
            <a:r>
              <a:rPr lang="hu-HU" dirty="0" err="1"/>
              <a:t>commodity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economy</a:t>
            </a:r>
            <a:endParaRPr lang="hu-HU" dirty="0"/>
          </a:p>
          <a:p>
            <a:r>
              <a:rPr lang="hu-HU" dirty="0" err="1"/>
              <a:t>Influenced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factors</a:t>
            </a:r>
            <a:r>
              <a:rPr lang="hu-HU" dirty="0"/>
              <a:t> – </a:t>
            </a:r>
            <a:r>
              <a:rPr lang="hu-HU" dirty="0" err="1"/>
              <a:t>Influences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factors</a:t>
            </a:r>
            <a:endParaRPr lang="hu-HU" dirty="0"/>
          </a:p>
          <a:p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non-market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shocks</a:t>
            </a:r>
            <a:endParaRPr lang="hu-HU" dirty="0"/>
          </a:p>
          <a:p>
            <a:pPr lvl="1"/>
            <a:r>
              <a:rPr lang="hu-HU" dirty="0" err="1"/>
              <a:t>Eg</a:t>
            </a:r>
            <a:r>
              <a:rPr lang="hu-HU" dirty="0"/>
              <a:t>.: OPEC </a:t>
            </a:r>
            <a:r>
              <a:rPr lang="hu-HU" dirty="0" err="1"/>
              <a:t>decisions</a:t>
            </a:r>
            <a:r>
              <a:rPr lang="hu-HU" dirty="0"/>
              <a:t>, </a:t>
            </a:r>
            <a:r>
              <a:rPr lang="hu-HU" dirty="0" err="1"/>
              <a:t>wars</a:t>
            </a:r>
            <a:r>
              <a:rPr lang="hu-HU" dirty="0"/>
              <a:t>, </a:t>
            </a:r>
            <a:r>
              <a:rPr lang="hu-HU" dirty="0" err="1"/>
              <a:t>natural</a:t>
            </a:r>
            <a:r>
              <a:rPr lang="hu-HU" dirty="0"/>
              <a:t> </a:t>
            </a:r>
            <a:r>
              <a:rPr lang="hu-HU" dirty="0" err="1"/>
              <a:t>disasters</a:t>
            </a:r>
            <a:endParaRPr lang="hu-HU" dirty="0"/>
          </a:p>
          <a:p>
            <a:r>
              <a:rPr lang="hu-HU" dirty="0" err="1"/>
              <a:t>Poses</a:t>
            </a:r>
            <a:r>
              <a:rPr lang="hu-HU" dirty="0"/>
              <a:t> </a:t>
            </a:r>
            <a:r>
              <a:rPr lang="hu-HU" dirty="0" err="1"/>
              <a:t>tremendous</a:t>
            </a:r>
            <a:r>
              <a:rPr lang="hu-HU" dirty="0"/>
              <a:t> </a:t>
            </a:r>
            <a:r>
              <a:rPr lang="hu-HU" dirty="0" err="1"/>
              <a:t>risk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oil</a:t>
            </a:r>
            <a:r>
              <a:rPr lang="hu-HU" dirty="0"/>
              <a:t> </a:t>
            </a:r>
            <a:r>
              <a:rPr lang="hu-HU" dirty="0" err="1"/>
              <a:t>companies</a:t>
            </a:r>
            <a:r>
              <a:rPr lang="hu-HU" dirty="0"/>
              <a:t> – </a:t>
            </a:r>
            <a:r>
              <a:rPr lang="hu-HU" dirty="0" err="1"/>
              <a:t>trading</a:t>
            </a:r>
            <a:r>
              <a:rPr lang="hu-HU" dirty="0"/>
              <a:t> in </a:t>
            </a:r>
            <a:r>
              <a:rPr lang="hu-HU" dirty="0" err="1"/>
              <a:t>oil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derivatives</a:t>
            </a:r>
            <a:r>
              <a:rPr lang="hu-HU" dirty="0"/>
              <a:t> is </a:t>
            </a:r>
            <a:r>
              <a:rPr lang="hu-HU" dirty="0" err="1"/>
              <a:t>extensive</a:t>
            </a:r>
            <a:endParaRPr lang="hu-HU" dirty="0"/>
          </a:p>
          <a:p>
            <a:r>
              <a:rPr lang="hu-HU" dirty="0" err="1"/>
              <a:t>Motivation</a:t>
            </a:r>
            <a:r>
              <a:rPr lang="hu-HU" dirty="0"/>
              <a:t>: </a:t>
            </a:r>
            <a:r>
              <a:rPr lang="hu-HU" dirty="0" err="1"/>
              <a:t>Brynjolfsson</a:t>
            </a:r>
            <a:r>
              <a:rPr lang="hu-HU" dirty="0"/>
              <a:t> </a:t>
            </a:r>
            <a:r>
              <a:rPr lang="hu-HU" dirty="0" err="1"/>
              <a:t>predicting</a:t>
            </a:r>
            <a:r>
              <a:rPr lang="hu-HU" dirty="0"/>
              <a:t> house </a:t>
            </a:r>
            <a:r>
              <a:rPr lang="hu-HU" dirty="0" err="1"/>
              <a:t>prices</a:t>
            </a:r>
            <a:endParaRPr lang="hu-HU" dirty="0"/>
          </a:p>
          <a:p>
            <a:pPr marL="0" indent="0" algn="ctr">
              <a:buNone/>
            </a:pPr>
            <a:r>
              <a:rPr lang="hu-HU" sz="3200" b="1" dirty="0" err="1"/>
              <a:t>Can</a:t>
            </a:r>
            <a:r>
              <a:rPr lang="hu-HU" sz="3200" b="1" dirty="0"/>
              <a:t> </a:t>
            </a:r>
            <a:r>
              <a:rPr lang="hu-HU" sz="3200" b="1" dirty="0" err="1"/>
              <a:t>we</a:t>
            </a:r>
            <a:r>
              <a:rPr lang="hu-HU" sz="3200" b="1" dirty="0"/>
              <a:t> </a:t>
            </a:r>
            <a:r>
              <a:rPr lang="hu-HU" sz="3200" b="1" dirty="0" err="1"/>
              <a:t>predict</a:t>
            </a:r>
            <a:r>
              <a:rPr lang="hu-HU" sz="3200" b="1" dirty="0"/>
              <a:t> </a:t>
            </a:r>
            <a:r>
              <a:rPr lang="hu-HU" sz="3200" b="1" dirty="0" err="1"/>
              <a:t>oil</a:t>
            </a:r>
            <a:r>
              <a:rPr lang="hu-HU" sz="3200" b="1" dirty="0"/>
              <a:t> </a:t>
            </a:r>
            <a:r>
              <a:rPr lang="hu-HU" sz="3200" b="1" dirty="0" err="1"/>
              <a:t>price</a:t>
            </a:r>
            <a:r>
              <a:rPr lang="hu-HU" sz="3200" b="1" dirty="0"/>
              <a:t> </a:t>
            </a:r>
            <a:r>
              <a:rPr lang="hu-HU" sz="3200" b="1" dirty="0" err="1"/>
              <a:t>volatiliy</a:t>
            </a:r>
            <a:r>
              <a:rPr lang="hu-HU" sz="3200" b="1" dirty="0"/>
              <a:t> </a:t>
            </a:r>
            <a:r>
              <a:rPr lang="hu-HU" sz="3200" b="1" dirty="0" err="1"/>
              <a:t>on</a:t>
            </a:r>
            <a:r>
              <a:rPr lang="hu-HU" sz="3200" b="1" dirty="0"/>
              <a:t> </a:t>
            </a:r>
            <a:r>
              <a:rPr lang="hu-HU" sz="3200" b="1" dirty="0" err="1"/>
              <a:t>the</a:t>
            </a:r>
            <a:r>
              <a:rPr lang="hu-HU" sz="3200" b="1" dirty="0"/>
              <a:t> </a:t>
            </a:r>
            <a:r>
              <a:rPr lang="hu-HU" sz="3200" b="1" dirty="0" err="1"/>
              <a:t>short</a:t>
            </a:r>
            <a:r>
              <a:rPr lang="hu-HU" sz="3200" b="1" dirty="0"/>
              <a:t> </a:t>
            </a:r>
            <a:r>
              <a:rPr lang="hu-HU" sz="3200" b="1" dirty="0" err="1"/>
              <a:t>run</a:t>
            </a:r>
            <a:r>
              <a:rPr lang="hu-HU" sz="3200" b="1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896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Hypothesis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more </a:t>
            </a:r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hu-HU" dirty="0"/>
          </a:p>
          <a:p>
            <a:r>
              <a:rPr lang="hu-HU" dirty="0"/>
              <a:t>Google </a:t>
            </a:r>
            <a:r>
              <a:rPr lang="hu-HU" dirty="0" err="1"/>
              <a:t>Trends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is a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predictor</a:t>
            </a:r>
            <a:endParaRPr lang="hu-HU" dirty="0"/>
          </a:p>
          <a:p>
            <a:r>
              <a:rPr lang="hu-HU" dirty="0" err="1"/>
              <a:t>Combining</a:t>
            </a:r>
            <a:r>
              <a:rPr lang="hu-HU" dirty="0"/>
              <a:t> a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and an ARCH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significantly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effectiveness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forecast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93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ustom Column - Line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14723"/>
              </p:ext>
            </p:extLst>
          </p:nvPr>
        </p:nvGraphicFramePr>
        <p:xfrm>
          <a:off x="1522413" y="533400"/>
          <a:ext cx="98298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0"/>
            <a:ext cx="11085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64515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Data</a:t>
            </a:r>
            <a:endParaRPr lang="en-US" dirty="0"/>
          </a:p>
          <a:p>
            <a:r>
              <a:rPr lang="hu-HU" dirty="0"/>
              <a:t>WTI </a:t>
            </a:r>
            <a:r>
              <a:rPr lang="hu-HU" dirty="0" err="1"/>
              <a:t>crude</a:t>
            </a:r>
            <a:r>
              <a:rPr lang="hu-HU" dirty="0"/>
              <a:t> </a:t>
            </a:r>
            <a:r>
              <a:rPr lang="hu-HU" b="1" dirty="0" err="1"/>
              <a:t>weekly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incl</a:t>
            </a:r>
            <a:r>
              <a:rPr lang="hu-HU" dirty="0"/>
              <a:t>. </a:t>
            </a:r>
            <a:r>
              <a:rPr lang="hu-HU" dirty="0" err="1"/>
              <a:t>futures</a:t>
            </a:r>
            <a:endParaRPr lang="hu-HU" dirty="0"/>
          </a:p>
          <a:p>
            <a:pPr lvl="1"/>
            <a:r>
              <a:rPr lang="hu-HU" dirty="0"/>
              <a:t>USD / </a:t>
            </a:r>
            <a:r>
              <a:rPr lang="hu-HU" dirty="0" err="1"/>
              <a:t>Rupee</a:t>
            </a:r>
            <a:r>
              <a:rPr lang="hu-HU" dirty="0"/>
              <a:t> Exchange </a:t>
            </a:r>
            <a:r>
              <a:rPr lang="hu-HU" dirty="0" err="1"/>
              <a:t>rate</a:t>
            </a:r>
            <a:endParaRPr lang="hu-HU" dirty="0"/>
          </a:p>
          <a:p>
            <a:pPr lvl="1"/>
            <a:r>
              <a:rPr lang="hu-HU" dirty="0"/>
              <a:t>US </a:t>
            </a:r>
            <a:r>
              <a:rPr lang="hu-HU" dirty="0" err="1"/>
              <a:t>Treasury</a:t>
            </a:r>
            <a:r>
              <a:rPr lang="hu-HU" dirty="0"/>
              <a:t> </a:t>
            </a:r>
            <a:r>
              <a:rPr lang="hu-HU" dirty="0" err="1"/>
              <a:t>bill</a:t>
            </a:r>
            <a:r>
              <a:rPr lang="hu-HU" dirty="0"/>
              <a:t> </a:t>
            </a:r>
            <a:r>
              <a:rPr lang="hu-HU" dirty="0" err="1"/>
              <a:t>rate</a:t>
            </a:r>
            <a:endParaRPr lang="hu-HU" dirty="0"/>
          </a:p>
          <a:p>
            <a:pPr lvl="1"/>
            <a:r>
              <a:rPr lang="hu-HU" dirty="0"/>
              <a:t>Gold </a:t>
            </a:r>
            <a:r>
              <a:rPr lang="hu-HU" dirty="0" err="1"/>
              <a:t>price</a:t>
            </a:r>
            <a:endParaRPr lang="hu-HU" dirty="0"/>
          </a:p>
          <a:p>
            <a:pPr lvl="1"/>
            <a:r>
              <a:rPr lang="hu-HU" dirty="0"/>
              <a:t>Google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keywords</a:t>
            </a:r>
            <a:r>
              <a:rPr lang="hu-HU" dirty="0"/>
              <a:t> OPEC, </a:t>
            </a:r>
            <a:r>
              <a:rPr lang="hu-HU" dirty="0" err="1"/>
              <a:t>Russia</a:t>
            </a:r>
            <a:r>
              <a:rPr lang="hu-HU" dirty="0"/>
              <a:t>, </a:t>
            </a:r>
            <a:r>
              <a:rPr lang="hu-HU" dirty="0" err="1"/>
              <a:t>crude</a:t>
            </a:r>
            <a:r>
              <a:rPr lang="hu-HU" dirty="0"/>
              <a:t> </a:t>
            </a:r>
            <a:r>
              <a:rPr lang="hu-HU" dirty="0" err="1"/>
              <a:t>oil</a:t>
            </a:r>
            <a:r>
              <a:rPr lang="hu-HU" dirty="0"/>
              <a:t> </a:t>
            </a:r>
            <a:r>
              <a:rPr lang="hu-HU" dirty="0" err="1"/>
              <a:t>etc</a:t>
            </a:r>
            <a:endParaRPr lang="en-US" dirty="0"/>
          </a:p>
          <a:p>
            <a:r>
              <a:rPr lang="hu-HU" dirty="0" err="1"/>
              <a:t>Models</a:t>
            </a:r>
            <a:endParaRPr lang="hu-HU" dirty="0"/>
          </a:p>
          <a:p>
            <a:pPr lvl="1"/>
            <a:r>
              <a:rPr lang="hu-HU" dirty="0"/>
              <a:t>ARCH (1)</a:t>
            </a:r>
          </a:p>
          <a:p>
            <a:pPr lvl="1"/>
            <a:r>
              <a:rPr lang="hu-HU" dirty="0"/>
              <a:t>ARCH (2)</a:t>
            </a:r>
          </a:p>
          <a:p>
            <a:pPr lvl="1"/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5-fold CV, </a:t>
            </a:r>
            <a:r>
              <a:rPr lang="hu-HU" dirty="0" err="1"/>
              <a:t>backpropagation</a:t>
            </a:r>
            <a:endParaRPr lang="hu-HU" dirty="0"/>
          </a:p>
          <a:p>
            <a:pPr lvl="1"/>
            <a:r>
              <a:rPr lang="hu-HU" dirty="0" err="1"/>
              <a:t>Ensemble</a:t>
            </a:r>
            <a:endParaRPr lang="en-US" dirty="0"/>
          </a:p>
        </p:txBody>
      </p:sp>
      <p:graphicFrame>
        <p:nvGraphicFramePr>
          <p:cNvPr id="7" name="Content Placeholder 6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3954459"/>
              </p:ext>
            </p:extLst>
          </p:nvPr>
        </p:nvGraphicFramePr>
        <p:xfrm>
          <a:off x="6551611" y="1708484"/>
          <a:ext cx="4800600" cy="27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Datapoints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Percentage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hu-HU" dirty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hu-HU" dirty="0" err="1"/>
                        <a:t>Train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hu-HU" dirty="0" err="1"/>
                        <a:t>Validation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hu-HU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458181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545334" y="4772699"/>
            <a:ext cx="4800600" cy="190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dirty="0" err="1"/>
              <a:t>Volatility</a:t>
            </a:r>
            <a:r>
              <a:rPr lang="hu-HU" sz="1800" dirty="0"/>
              <a:t> is </a:t>
            </a:r>
            <a:r>
              <a:rPr lang="hu-HU" sz="1800" dirty="0" err="1"/>
              <a:t>understood</a:t>
            </a:r>
            <a:r>
              <a:rPr lang="hu-HU" sz="1800" dirty="0"/>
              <a:t> </a:t>
            </a:r>
            <a:r>
              <a:rPr lang="hu-HU" sz="1800" dirty="0" err="1"/>
              <a:t>as</a:t>
            </a:r>
            <a:r>
              <a:rPr lang="hu-HU" sz="1800" dirty="0"/>
              <a:t> standard </a:t>
            </a:r>
            <a:r>
              <a:rPr lang="hu-HU" sz="1800" dirty="0" err="1"/>
              <a:t>deviation</a:t>
            </a:r>
            <a:r>
              <a:rPr lang="hu-HU" sz="1800" dirty="0"/>
              <a:t> of </a:t>
            </a:r>
            <a:r>
              <a:rPr lang="hu-HU" sz="1800" dirty="0" err="1"/>
              <a:t>returns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ARCH </a:t>
            </a:r>
            <a:r>
              <a:rPr lang="hu-HU" sz="1800" dirty="0" err="1"/>
              <a:t>uses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last 4 </a:t>
            </a:r>
            <a:r>
              <a:rPr lang="hu-HU" sz="1800" dirty="0" err="1"/>
              <a:t>observations</a:t>
            </a:r>
            <a:r>
              <a:rPr lang="hu-HU" sz="1800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predict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</a:t>
            </a:r>
            <a:r>
              <a:rPr lang="hu-HU" sz="1800" dirty="0" err="1"/>
              <a:t>next</a:t>
            </a:r>
            <a:r>
              <a:rPr lang="hu-HU" sz="1800" dirty="0"/>
              <a:t> 4</a:t>
            </a:r>
          </a:p>
          <a:p>
            <a:pPr marL="0" indent="0">
              <a:buNone/>
            </a:pPr>
            <a:r>
              <a:rPr lang="hu-HU" sz="1800" dirty="0" err="1"/>
              <a:t>Model</a:t>
            </a:r>
            <a:r>
              <a:rPr lang="hu-HU" sz="1800" dirty="0"/>
              <a:t> </a:t>
            </a:r>
            <a:r>
              <a:rPr lang="hu-HU" sz="1800" dirty="0" err="1"/>
              <a:t>selection</a:t>
            </a:r>
            <a:r>
              <a:rPr lang="hu-HU" sz="1800" dirty="0"/>
              <a:t> </a:t>
            </a:r>
            <a:r>
              <a:rPr lang="hu-HU" sz="1800" dirty="0" err="1"/>
              <a:t>criteria</a:t>
            </a:r>
            <a:r>
              <a:rPr lang="hu-HU" sz="1800" dirty="0"/>
              <a:t> is RMSE</a:t>
            </a:r>
          </a:p>
        </p:txBody>
      </p:sp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….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hell</a:t>
            </a:r>
            <a:r>
              <a:rPr lang="hu-HU" dirty="0"/>
              <a:t> </a:t>
            </a:r>
            <a:r>
              <a:rPr lang="hu-HU" dirty="0" err="1"/>
              <a:t>came</a:t>
            </a:r>
            <a:r>
              <a:rPr lang="hu-HU" dirty="0"/>
              <a:t> out of </a:t>
            </a:r>
            <a:r>
              <a:rPr lang="hu-HU" dirty="0" err="1"/>
              <a:t>Matlab</a:t>
            </a:r>
            <a:r>
              <a:rPr lang="hu-HU" dirty="0"/>
              <a:t>? II</a:t>
            </a:r>
            <a:endParaRPr lang="hu-HU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4A7CB2-1B3B-40CE-9E15-A1CB22DE3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326515"/>
              </p:ext>
            </p:extLst>
          </p:nvPr>
        </p:nvGraphicFramePr>
        <p:xfrm>
          <a:off x="1522412" y="1905000"/>
          <a:ext cx="10286999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84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….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hell</a:t>
            </a:r>
            <a:r>
              <a:rPr lang="hu-HU" dirty="0"/>
              <a:t> </a:t>
            </a:r>
            <a:r>
              <a:rPr lang="hu-HU" dirty="0" err="1"/>
              <a:t>came</a:t>
            </a:r>
            <a:r>
              <a:rPr lang="hu-HU" dirty="0"/>
              <a:t> out of </a:t>
            </a:r>
            <a:r>
              <a:rPr lang="hu-HU" dirty="0" err="1"/>
              <a:t>Matlab</a:t>
            </a:r>
            <a:r>
              <a:rPr lang="hu-HU" dirty="0"/>
              <a:t>? 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13296-305B-4853-808F-71F4B56C2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282484"/>
              </p:ext>
            </p:extLst>
          </p:nvPr>
        </p:nvGraphicFramePr>
        <p:xfrm>
          <a:off x="1522413" y="1981200"/>
          <a:ext cx="9829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0</TotalTime>
  <Words>396</Words>
  <Application>Microsoft Office PowerPoint</Application>
  <PresentationFormat>Custom</PresentationFormat>
  <Paragraphs>104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Currency Symbols 16x9</vt:lpstr>
      <vt:lpstr>Data is the new oil, oil data is the new oil oil</vt:lpstr>
      <vt:lpstr>Agenda</vt:lpstr>
      <vt:lpstr>Research question</vt:lpstr>
      <vt:lpstr>Hypothesis</vt:lpstr>
      <vt:lpstr>Title and Content Layout with Chart</vt:lpstr>
      <vt:lpstr>PowerPoint Presentation</vt:lpstr>
      <vt:lpstr>Methodology</vt:lpstr>
      <vt:lpstr>So…. What the hell came out of Matlab? II</vt:lpstr>
      <vt:lpstr>So…. What the hell came out of Matlab? I</vt:lpstr>
      <vt:lpstr>So…. What the hell came out of Matlab? III</vt:lpstr>
      <vt:lpstr>Comparing the models</vt:lpstr>
      <vt:lpstr>Quantifying results</vt:lpstr>
      <vt:lpstr>Further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2017-01-12T13:18:25Z</dcterms:created>
  <dcterms:modified xsi:type="dcterms:W3CDTF">2017-01-12T19:36:49Z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