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17" r:id="rId2"/>
  </p:sldMasterIdLst>
  <p:notesMasterIdLst>
    <p:notesMasterId r:id="rId15"/>
  </p:notesMasterIdLst>
  <p:sldIdLst>
    <p:sldId id="269" r:id="rId3"/>
    <p:sldId id="451" r:id="rId4"/>
    <p:sldId id="452" r:id="rId5"/>
    <p:sldId id="454" r:id="rId6"/>
    <p:sldId id="462" r:id="rId7"/>
    <p:sldId id="453" r:id="rId8"/>
    <p:sldId id="456" r:id="rId9"/>
    <p:sldId id="457" r:id="rId10"/>
    <p:sldId id="458" r:id="rId11"/>
    <p:sldId id="459" r:id="rId12"/>
    <p:sldId id="460" r:id="rId13"/>
    <p:sldId id="4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FE9"/>
    <a:srgbClr val="FFFF00"/>
    <a:srgbClr val="FFFF66"/>
    <a:srgbClr val="FFFF99"/>
    <a:srgbClr val="FFFFCC"/>
    <a:srgbClr val="1C1CFF"/>
    <a:srgbClr val="FF0000"/>
    <a:srgbClr val="006C9C"/>
    <a:srgbClr val="0D99D4"/>
    <a:srgbClr val="28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043" autoAdjust="0"/>
  </p:normalViewPr>
  <p:slideViewPr>
    <p:cSldViewPr snapToGrid="0">
      <p:cViewPr>
        <p:scale>
          <a:sx n="81" d="100"/>
          <a:sy n="81" d="100"/>
        </p:scale>
        <p:origin x="-300" y="1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8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FC2DF-7DAC-4F44-86A3-17CC7F016ED9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C6D8C-824D-4EAC-9301-CEBAF55EFA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0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Cover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0000" y="504000"/>
            <a:ext cx="2781627" cy="1301801"/>
          </a:xfrm>
          <a:prstGeom prst="rect">
            <a:avLst/>
          </a:prstGeom>
        </p:spPr>
      </p:pic>
      <p:sp>
        <p:nvSpPr>
          <p:cNvPr id="6" name="Shape 14">
            <a:extLst>
              <a:ext uri="{FF2B5EF4-FFF2-40B4-BE49-F238E27FC236}">
                <a16:creationId xmlns:a16="http://schemas.microsoft.com/office/drawing/2014/main" xmlns="" id="{C0AA45E1-EBE4-4013-8DB9-EC3F322CFC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00" y="3780000"/>
            <a:ext cx="9802445" cy="5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BCF3"/>
              </a:buClr>
              <a:buFont typeface="Helvetica Neue"/>
              <a:buNone/>
              <a:defRPr sz="2133" b="0" i="0" u="none" strike="noStrike" cap="none">
                <a:solidFill>
                  <a:schemeClr val="accent1"/>
                </a:solidFill>
                <a:latin typeface="Exo 2" panose="00000500000000000000" pitchFamily="2" charset="0"/>
                <a:ea typeface="Exo 2" panose="00000500000000000000" pitchFamily="2" charset="0"/>
                <a:cs typeface="Exo 2" panose="00000500000000000000" pitchFamily="2" charset="0"/>
                <a:sym typeface="Helvetica Neue"/>
              </a:defRPr>
            </a:lvl1pPr>
            <a:lvl2pPr marL="963059" marR="0" lvl="1" indent="-1502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600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63059" marR="0" lvl="2" indent="-2180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963059" marR="0" lvl="3" indent="-2518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8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63059" marR="0" lvl="4" indent="-285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600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352716" marR="0" lvl="5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962301" marR="0" lvl="6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571886" marR="0" lvl="7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181470" marR="0" lvl="8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7" name="Shape 15">
            <a:extLst>
              <a:ext uri="{FF2B5EF4-FFF2-40B4-BE49-F238E27FC236}">
                <a16:creationId xmlns:a16="http://schemas.microsoft.com/office/drawing/2014/main" xmlns="" id="{691B0640-B36D-4CB9-9B12-5CA024130C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0000" y="3024000"/>
            <a:ext cx="9802445" cy="7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000" b="1" i="0" u="none" strike="noStrike" cap="none">
                <a:solidFill>
                  <a:srgbClr val="FFFFFF"/>
                </a:solidFill>
                <a:latin typeface="Exo 2" panose="00000500000000000000" pitchFamily="2" charset="0"/>
                <a:ea typeface="Exo 2" panose="00000500000000000000" pitchFamily="2" charset="0"/>
                <a:cs typeface="Exo 2" panose="00000500000000000000" pitchFamily="2" charset="0"/>
                <a:sym typeface="Helvetica Neue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400" b="1"/>
            </a:lvl2pPr>
            <a:lvl3pPr lvl="2" indent="0" rtl="0">
              <a:spcBef>
                <a:spcPts val="0"/>
              </a:spcBef>
              <a:buFont typeface="Arial"/>
              <a:buNone/>
              <a:defRPr sz="2400" b="1"/>
            </a:lvl3pPr>
            <a:lvl4pPr lvl="3" indent="0" rtl="0">
              <a:spcBef>
                <a:spcPts val="0"/>
              </a:spcBef>
              <a:buFont typeface="Arial"/>
              <a:buNone/>
              <a:defRPr sz="2400" b="1"/>
            </a:lvl4pPr>
            <a:lvl5pPr lvl="4" indent="0" rtl="0">
              <a:spcBef>
                <a:spcPts val="0"/>
              </a:spcBef>
              <a:buFont typeface="Arial"/>
              <a:buNone/>
              <a:defRPr sz="2400" b="1"/>
            </a:lvl5pPr>
            <a:lvl6pPr lvl="5" indent="0" rtl="0">
              <a:spcBef>
                <a:spcPts val="0"/>
              </a:spcBef>
              <a:buFont typeface="Arial"/>
              <a:buNone/>
              <a:defRPr sz="2400" b="1"/>
            </a:lvl6pPr>
            <a:lvl7pPr lvl="6" indent="0" rtl="0">
              <a:spcBef>
                <a:spcPts val="0"/>
              </a:spcBef>
              <a:buFont typeface="Arial"/>
              <a:buNone/>
              <a:defRPr sz="2400" b="1"/>
            </a:lvl7pPr>
            <a:lvl8pPr lvl="7" indent="0" rtl="0">
              <a:spcBef>
                <a:spcPts val="0"/>
              </a:spcBef>
              <a:buFont typeface="Arial"/>
              <a:buNone/>
              <a:defRPr sz="2400" b="1"/>
            </a:lvl8pPr>
            <a:lvl9pPr lvl="8" indent="0" rtl="0">
              <a:spcBef>
                <a:spcPts val="0"/>
              </a:spcBef>
              <a:buFont typeface="Arial"/>
              <a:buNone/>
              <a:defRPr sz="2400" b="1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690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Cyan_Transition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"/>
          <p:cNvSpPr txBox="1">
            <a:spLocks noGrp="1"/>
          </p:cNvSpPr>
          <p:nvPr>
            <p:ph type="subTitle" idx="1"/>
          </p:nvPr>
        </p:nvSpPr>
        <p:spPr>
          <a:xfrm>
            <a:off x="480000" y="3120000"/>
            <a:ext cx="9802445" cy="5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BCF3"/>
              </a:buClr>
              <a:buFont typeface="Helvetica Neue"/>
              <a:buNone/>
              <a:defRPr sz="2133" b="0" i="0" u="none" strike="noStrike" cap="none">
                <a:solidFill>
                  <a:schemeClr val="tx2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963059" marR="0" lvl="1" indent="-1502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600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63059" marR="0" lvl="2" indent="-2180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963059" marR="0" lvl="3" indent="-2518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8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63059" marR="0" lvl="4" indent="-285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600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352716" marR="0" lvl="5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962301" marR="0" lvl="6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571886" marR="0" lvl="7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181470" marR="0" lvl="8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8" name="Shape 15"/>
          <p:cNvSpPr txBox="1">
            <a:spLocks noGrp="1"/>
          </p:cNvSpPr>
          <p:nvPr>
            <p:ph type="title"/>
          </p:nvPr>
        </p:nvSpPr>
        <p:spPr>
          <a:xfrm>
            <a:off x="480000" y="2400001"/>
            <a:ext cx="9802717" cy="7155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000" b="1" i="0" u="none" strike="noStrike" cap="none">
                <a:solidFill>
                  <a:schemeClr val="accent2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400" b="1"/>
            </a:lvl2pPr>
            <a:lvl3pPr lvl="2" indent="0" rtl="0">
              <a:spcBef>
                <a:spcPts val="0"/>
              </a:spcBef>
              <a:buFont typeface="Arial"/>
              <a:buNone/>
              <a:defRPr sz="2400" b="1"/>
            </a:lvl3pPr>
            <a:lvl4pPr lvl="3" indent="0" rtl="0">
              <a:spcBef>
                <a:spcPts val="0"/>
              </a:spcBef>
              <a:buFont typeface="Arial"/>
              <a:buNone/>
              <a:defRPr sz="2400" b="1"/>
            </a:lvl4pPr>
            <a:lvl5pPr lvl="4" indent="0" rtl="0">
              <a:spcBef>
                <a:spcPts val="0"/>
              </a:spcBef>
              <a:buFont typeface="Arial"/>
              <a:buNone/>
              <a:defRPr sz="2400" b="1"/>
            </a:lvl5pPr>
            <a:lvl6pPr lvl="5" indent="0" rtl="0">
              <a:spcBef>
                <a:spcPts val="0"/>
              </a:spcBef>
              <a:buFont typeface="Arial"/>
              <a:buNone/>
              <a:defRPr sz="2400" b="1"/>
            </a:lvl6pPr>
            <a:lvl7pPr lvl="6" indent="0" rtl="0">
              <a:spcBef>
                <a:spcPts val="0"/>
              </a:spcBef>
              <a:buFont typeface="Arial"/>
              <a:buNone/>
              <a:defRPr sz="2400" b="1"/>
            </a:lvl7pPr>
            <a:lvl8pPr lvl="7" indent="0" rtl="0">
              <a:spcBef>
                <a:spcPts val="0"/>
              </a:spcBef>
              <a:buFont typeface="Arial"/>
              <a:buNone/>
              <a:defRPr sz="2400" b="1"/>
            </a:lvl8pPr>
            <a:lvl9pPr lvl="8" indent="0" rtl="0">
              <a:spcBef>
                <a:spcPts val="0"/>
              </a:spcBef>
              <a:buFont typeface="Arial"/>
              <a:buNone/>
              <a:defRPr sz="2400" b="1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65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6D86-91FB-4DCF-ABC3-023C82F1F95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E0B2-6603-414B-9726-00C3D637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43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6D86-91FB-4DCF-ABC3-023C82F1F95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E0B2-6603-414B-9726-00C3D637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9754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6D86-91FB-4DCF-ABC3-023C82F1F95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E0B2-6603-414B-9726-00C3D637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4090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6D86-91FB-4DCF-ABC3-023C82F1F95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E0B2-6603-414B-9726-00C3D637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77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6D86-91FB-4DCF-ABC3-023C82F1F95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E0B2-6603-414B-9726-00C3D637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807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6D86-91FB-4DCF-ABC3-023C82F1F95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E0B2-6603-414B-9726-00C3D637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870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6D86-91FB-4DCF-ABC3-023C82F1F95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E0B2-6603-414B-9726-00C3D637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472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6D86-91FB-4DCF-ABC3-023C82F1F95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E0B2-6603-414B-9726-00C3D637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337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6D86-91FB-4DCF-ABC3-023C82F1F95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E0B2-6603-414B-9726-00C3D637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747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Content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0000" y="480000"/>
            <a:ext cx="10752000" cy="5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933" b="1" i="0" u="none" strike="noStrike" cap="none">
                <a:solidFill>
                  <a:srgbClr val="FFFFFF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400" b="1"/>
            </a:lvl2pPr>
            <a:lvl3pPr lvl="2" indent="0" rtl="0">
              <a:spcBef>
                <a:spcPts val="0"/>
              </a:spcBef>
              <a:buFont typeface="Arial"/>
              <a:buNone/>
              <a:defRPr sz="2400" b="1"/>
            </a:lvl3pPr>
            <a:lvl4pPr lvl="3" indent="0" rtl="0">
              <a:spcBef>
                <a:spcPts val="0"/>
              </a:spcBef>
              <a:buFont typeface="Arial"/>
              <a:buNone/>
              <a:defRPr sz="2400" b="1"/>
            </a:lvl4pPr>
            <a:lvl5pPr lvl="4" indent="0" rtl="0">
              <a:spcBef>
                <a:spcPts val="0"/>
              </a:spcBef>
              <a:buFont typeface="Arial"/>
              <a:buNone/>
              <a:defRPr sz="2400" b="1"/>
            </a:lvl5pPr>
            <a:lvl6pPr lvl="5" indent="0" rtl="0">
              <a:spcBef>
                <a:spcPts val="0"/>
              </a:spcBef>
              <a:buFont typeface="Arial"/>
              <a:buNone/>
              <a:defRPr sz="2400" b="1"/>
            </a:lvl6pPr>
            <a:lvl7pPr lvl="6" indent="0" rtl="0">
              <a:spcBef>
                <a:spcPts val="0"/>
              </a:spcBef>
              <a:buFont typeface="Arial"/>
              <a:buNone/>
              <a:defRPr sz="2400" b="1"/>
            </a:lvl7pPr>
            <a:lvl8pPr lvl="7" indent="0" rtl="0">
              <a:spcBef>
                <a:spcPts val="0"/>
              </a:spcBef>
              <a:buFont typeface="Arial"/>
              <a:buNone/>
              <a:defRPr sz="2400" b="1"/>
            </a:lvl8pPr>
            <a:lvl9pPr lvl="8" indent="0" rtl="0">
              <a:spcBef>
                <a:spcPts val="0"/>
              </a:spcBef>
              <a:buFont typeface="Arial"/>
              <a:buNone/>
              <a:defRPr sz="2400" b="1"/>
            </a:lvl9pPr>
          </a:lstStyle>
          <a:p>
            <a:endParaRPr dirty="0"/>
          </a:p>
        </p:txBody>
      </p:sp>
      <p:sp>
        <p:nvSpPr>
          <p:cNvPr id="35" name="Shape 35"/>
          <p:cNvSpPr/>
          <p:nvPr userDrawn="1"/>
        </p:nvSpPr>
        <p:spPr>
          <a:xfrm>
            <a:off x="480000" y="6378000"/>
            <a:ext cx="1196824" cy="4800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Helvetica Neue"/>
              <a:buNone/>
            </a:pPr>
            <a:r>
              <a:rPr lang="en-US" sz="933" dirty="0">
                <a:solidFill>
                  <a:schemeClr val="accent1"/>
                </a:solidFill>
                <a:latin typeface="Exo 2" panose="00000500000000000000" pitchFamily="2" charset="0"/>
                <a:ea typeface="Helvetica Neue"/>
                <a:cs typeface="Helvetica Neue"/>
                <a:sym typeface="Helvetica Neue"/>
              </a:rPr>
              <a:t>© </a:t>
            </a:r>
            <a:r>
              <a:rPr lang="en-US" sz="933" b="0" i="0" u="none" strike="noStrike" cap="none" dirty="0">
                <a:solidFill>
                  <a:schemeClr val="accent1"/>
                </a:solidFill>
                <a:latin typeface="Exo 2" panose="00000500000000000000" pitchFamily="2" charset="0"/>
                <a:ea typeface="Helvetica Neue"/>
                <a:cs typeface="Helvetica Neue"/>
                <a:sym typeface="Helvetica Neue"/>
              </a:rPr>
              <a:t>Lynx Analytics </a:t>
            </a:r>
          </a:p>
        </p:txBody>
      </p:sp>
      <p:sp>
        <p:nvSpPr>
          <p:cNvPr id="7" name="Shape 31"/>
          <p:cNvSpPr txBox="1">
            <a:spLocks noGrp="1"/>
          </p:cNvSpPr>
          <p:nvPr>
            <p:ph type="sldNum" idx="12"/>
          </p:nvPr>
        </p:nvSpPr>
        <p:spPr>
          <a:xfrm>
            <a:off x="5376000" y="6397269"/>
            <a:ext cx="960000" cy="48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>
              <a:defRPr b="0" i="0">
                <a:solidFill>
                  <a:schemeClr val="accent1"/>
                </a:solidFill>
                <a:latin typeface="+mj-lt"/>
              </a:defRPr>
            </a:lvl1pPr>
          </a:lstStyle>
          <a:p>
            <a:fld id="{00000000-1234-1234-1234-123412341234}" type="slidenum">
              <a:rPr lang="en-US" sz="1067" smtClean="0"/>
              <a:pPr/>
              <a:t>‹#›</a:t>
            </a:fld>
            <a:endParaRPr lang="en-US" sz="1067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7237F823-28C7-489D-B248-712699E8B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00" y="1243200"/>
            <a:ext cx="10752000" cy="51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48578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6D86-91FB-4DCF-ABC3-023C82F1F95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E0B2-6603-414B-9726-00C3D637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3657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6D86-91FB-4DCF-ABC3-023C82F1F95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E0B2-6603-414B-9726-00C3D637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7869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_Cyan_Cover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4">
            <a:extLst>
              <a:ext uri="{FF2B5EF4-FFF2-40B4-BE49-F238E27FC236}">
                <a16:creationId xmlns:a16="http://schemas.microsoft.com/office/drawing/2014/main" xmlns="" id="{E2344BB4-42A4-47EC-B8DC-7CE624A1754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00" y="3780000"/>
            <a:ext cx="9802445" cy="5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BCF3"/>
              </a:buClr>
              <a:buFont typeface="Helvetica Neue"/>
              <a:buNone/>
              <a:defRPr sz="2133" b="0" i="0" u="none" strike="noStrike" cap="none">
                <a:solidFill>
                  <a:schemeClr val="tx2"/>
                </a:solidFill>
                <a:latin typeface="Exo 2" panose="00000500000000000000" pitchFamily="2" charset="0"/>
                <a:ea typeface="Exo 2" panose="00000500000000000000" pitchFamily="2" charset="0"/>
                <a:cs typeface="Exo 2" panose="00000500000000000000" pitchFamily="2" charset="0"/>
                <a:sym typeface="Helvetica Neue"/>
              </a:defRPr>
            </a:lvl1pPr>
            <a:lvl2pPr marL="963059" marR="0" lvl="1" indent="-1502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600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63059" marR="0" lvl="2" indent="-2180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963059" marR="0" lvl="3" indent="-2518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8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63059" marR="0" lvl="4" indent="-285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600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352716" marR="0" lvl="5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962301" marR="0" lvl="6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571886" marR="0" lvl="7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181470" marR="0" lvl="8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9" name="Shape 15">
            <a:extLst>
              <a:ext uri="{FF2B5EF4-FFF2-40B4-BE49-F238E27FC236}">
                <a16:creationId xmlns:a16="http://schemas.microsoft.com/office/drawing/2014/main" xmlns="" id="{463A208F-03BA-456A-8D1E-C6DA3D6C75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0000" y="3024000"/>
            <a:ext cx="9802445" cy="7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000" b="1" i="0" u="none" strike="noStrike" cap="none">
                <a:solidFill>
                  <a:schemeClr val="accent2"/>
                </a:solidFill>
                <a:latin typeface="Exo 2" panose="00000500000000000000" pitchFamily="2" charset="0"/>
                <a:ea typeface="Exo 2" panose="00000500000000000000" pitchFamily="2" charset="0"/>
                <a:cs typeface="Exo 2" panose="00000500000000000000" pitchFamily="2" charset="0"/>
                <a:sym typeface="Helvetica Neue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400" b="1"/>
            </a:lvl2pPr>
            <a:lvl3pPr lvl="2" indent="0" rtl="0">
              <a:spcBef>
                <a:spcPts val="0"/>
              </a:spcBef>
              <a:buFont typeface="Arial"/>
              <a:buNone/>
              <a:defRPr sz="2400" b="1"/>
            </a:lvl3pPr>
            <a:lvl4pPr lvl="3" indent="0" rtl="0">
              <a:spcBef>
                <a:spcPts val="0"/>
              </a:spcBef>
              <a:buFont typeface="Arial"/>
              <a:buNone/>
              <a:defRPr sz="2400" b="1"/>
            </a:lvl4pPr>
            <a:lvl5pPr lvl="4" indent="0" rtl="0">
              <a:spcBef>
                <a:spcPts val="0"/>
              </a:spcBef>
              <a:buFont typeface="Arial"/>
              <a:buNone/>
              <a:defRPr sz="2400" b="1"/>
            </a:lvl5pPr>
            <a:lvl6pPr lvl="5" indent="0" rtl="0">
              <a:spcBef>
                <a:spcPts val="0"/>
              </a:spcBef>
              <a:buFont typeface="Arial"/>
              <a:buNone/>
              <a:defRPr sz="2400" b="1"/>
            </a:lvl6pPr>
            <a:lvl7pPr lvl="6" indent="0" rtl="0">
              <a:spcBef>
                <a:spcPts val="0"/>
              </a:spcBef>
              <a:buFont typeface="Arial"/>
              <a:buNone/>
              <a:defRPr sz="2400" b="1"/>
            </a:lvl7pPr>
            <a:lvl8pPr lvl="7" indent="0" rtl="0">
              <a:spcBef>
                <a:spcPts val="0"/>
              </a:spcBef>
              <a:buFont typeface="Arial"/>
              <a:buNone/>
              <a:defRPr sz="2400" b="1"/>
            </a:lvl8pPr>
            <a:lvl9pPr lvl="8" indent="0" rtl="0">
              <a:spcBef>
                <a:spcPts val="0"/>
              </a:spcBef>
              <a:buFont typeface="Arial"/>
              <a:buNone/>
              <a:defRPr sz="2400" b="1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5425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_Cyan_Content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0000" y="480000"/>
            <a:ext cx="10752000" cy="5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933" b="1" i="0" u="none" strike="noStrike" cap="none">
                <a:solidFill>
                  <a:schemeClr val="accent2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400" b="1"/>
            </a:lvl2pPr>
            <a:lvl3pPr lvl="2" indent="0" rtl="0">
              <a:spcBef>
                <a:spcPts val="0"/>
              </a:spcBef>
              <a:buFont typeface="Arial"/>
              <a:buNone/>
              <a:defRPr sz="2400" b="1"/>
            </a:lvl3pPr>
            <a:lvl4pPr lvl="3" indent="0" rtl="0">
              <a:spcBef>
                <a:spcPts val="0"/>
              </a:spcBef>
              <a:buFont typeface="Arial"/>
              <a:buNone/>
              <a:defRPr sz="2400" b="1"/>
            </a:lvl4pPr>
            <a:lvl5pPr lvl="4" indent="0" rtl="0">
              <a:spcBef>
                <a:spcPts val="0"/>
              </a:spcBef>
              <a:buFont typeface="Arial"/>
              <a:buNone/>
              <a:defRPr sz="2400" b="1"/>
            </a:lvl5pPr>
            <a:lvl6pPr lvl="5" indent="0" rtl="0">
              <a:spcBef>
                <a:spcPts val="0"/>
              </a:spcBef>
              <a:buFont typeface="Arial"/>
              <a:buNone/>
              <a:defRPr sz="2400" b="1"/>
            </a:lvl6pPr>
            <a:lvl7pPr lvl="6" indent="0" rtl="0">
              <a:spcBef>
                <a:spcPts val="0"/>
              </a:spcBef>
              <a:buFont typeface="Arial"/>
              <a:buNone/>
              <a:defRPr sz="2400" b="1"/>
            </a:lvl7pPr>
            <a:lvl8pPr lvl="7" indent="0" rtl="0">
              <a:spcBef>
                <a:spcPts val="0"/>
              </a:spcBef>
              <a:buFont typeface="Arial"/>
              <a:buNone/>
              <a:defRPr sz="2400" b="1"/>
            </a:lvl8pPr>
            <a:lvl9pPr lvl="8" indent="0" rtl="0">
              <a:spcBef>
                <a:spcPts val="0"/>
              </a:spcBef>
              <a:buFont typeface="Arial"/>
              <a:buNone/>
              <a:defRPr sz="2400" b="1"/>
            </a:lvl9pPr>
          </a:lstStyle>
          <a:p>
            <a:endParaRPr dirty="0"/>
          </a:p>
        </p:txBody>
      </p:sp>
      <p:sp>
        <p:nvSpPr>
          <p:cNvPr id="8" name="Shape 31"/>
          <p:cNvSpPr txBox="1">
            <a:spLocks noGrp="1"/>
          </p:cNvSpPr>
          <p:nvPr>
            <p:ph type="sldNum" idx="12"/>
          </p:nvPr>
        </p:nvSpPr>
        <p:spPr>
          <a:xfrm>
            <a:off x="5376000" y="6398400"/>
            <a:ext cx="960000" cy="48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>
              <a:defRPr b="0" i="0">
                <a:solidFill>
                  <a:srgbClr val="014165"/>
                </a:solidFill>
                <a:latin typeface="+mj-lt"/>
              </a:defRPr>
            </a:lvl1pPr>
          </a:lstStyle>
          <a:p>
            <a:fld id="{00000000-1234-1234-1234-123412341234}" type="slidenum">
              <a:rPr lang="en-US" sz="1067" smtClean="0"/>
              <a:pPr/>
              <a:t>‹#›</a:t>
            </a:fld>
            <a:endParaRPr lang="en-US" sz="1067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BC4B174-0FB4-438B-A54D-3050C489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00" y="1542787"/>
            <a:ext cx="10752000" cy="4835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xmlns="" id="{DA32F2D1-0212-4EF5-A8A9-0657B682ECD5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80000" y="993600"/>
            <a:ext cx="10752000" cy="434125"/>
          </a:xfrm>
        </p:spPr>
        <p:txBody>
          <a:bodyPr>
            <a:normAutofit fontScale="97500"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344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epBlue_Transition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480000" y="3120000"/>
            <a:ext cx="9802445" cy="5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BCF3"/>
              </a:buClr>
              <a:buFont typeface="Helvetica Neue"/>
              <a:buNone/>
              <a:defRPr sz="2133" b="0" i="0" u="none" strike="noStrike" cap="none">
                <a:solidFill>
                  <a:schemeClr val="accent1"/>
                </a:solidFill>
                <a:latin typeface="Exo 2" panose="00000500000000000000" pitchFamily="2" charset="0"/>
                <a:ea typeface="Exo 2" panose="00000500000000000000" pitchFamily="2" charset="0"/>
                <a:cs typeface="Exo 2" panose="00000500000000000000" pitchFamily="2" charset="0"/>
                <a:sym typeface="Helvetica Neue"/>
              </a:defRPr>
            </a:lvl1pPr>
            <a:lvl2pPr marL="963059" marR="0" lvl="1" indent="-1502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600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63059" marR="0" lvl="2" indent="-2180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963059" marR="0" lvl="3" indent="-2518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8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63059" marR="0" lvl="4" indent="-285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600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352716" marR="0" lvl="5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962301" marR="0" lvl="6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571886" marR="0" lvl="7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181470" marR="0" lvl="8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80000" y="2400000"/>
            <a:ext cx="9802445" cy="7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000" b="1" i="0" u="none" strike="noStrike" cap="none">
                <a:solidFill>
                  <a:srgbClr val="FFFFFF"/>
                </a:solidFill>
                <a:latin typeface="Exo 2" panose="00000500000000000000" pitchFamily="2" charset="0"/>
                <a:ea typeface="Exo 2" panose="00000500000000000000" pitchFamily="2" charset="0"/>
                <a:cs typeface="Exo 2" panose="00000500000000000000" pitchFamily="2" charset="0"/>
                <a:sym typeface="Helvetica Neue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400" b="1"/>
            </a:lvl2pPr>
            <a:lvl3pPr lvl="2" indent="0" rtl="0">
              <a:spcBef>
                <a:spcPts val="0"/>
              </a:spcBef>
              <a:buFont typeface="Arial"/>
              <a:buNone/>
              <a:defRPr sz="2400" b="1"/>
            </a:lvl3pPr>
            <a:lvl4pPr lvl="3" indent="0" rtl="0">
              <a:spcBef>
                <a:spcPts val="0"/>
              </a:spcBef>
              <a:buFont typeface="Arial"/>
              <a:buNone/>
              <a:defRPr sz="2400" b="1"/>
            </a:lvl4pPr>
            <a:lvl5pPr lvl="4" indent="0" rtl="0">
              <a:spcBef>
                <a:spcPts val="0"/>
              </a:spcBef>
              <a:buFont typeface="Arial"/>
              <a:buNone/>
              <a:defRPr sz="2400" b="1"/>
            </a:lvl5pPr>
            <a:lvl6pPr lvl="5" indent="0" rtl="0">
              <a:spcBef>
                <a:spcPts val="0"/>
              </a:spcBef>
              <a:buFont typeface="Arial"/>
              <a:buNone/>
              <a:defRPr sz="2400" b="1"/>
            </a:lvl6pPr>
            <a:lvl7pPr lvl="6" indent="0" rtl="0">
              <a:spcBef>
                <a:spcPts val="0"/>
              </a:spcBef>
              <a:buFont typeface="Arial"/>
              <a:buNone/>
              <a:defRPr sz="2400" b="1"/>
            </a:lvl7pPr>
            <a:lvl8pPr lvl="7" indent="0" rtl="0">
              <a:spcBef>
                <a:spcPts val="0"/>
              </a:spcBef>
              <a:buFont typeface="Arial"/>
              <a:buNone/>
              <a:defRPr sz="2400" b="1"/>
            </a:lvl8pPr>
            <a:lvl9pPr lvl="8" indent="0" rtl="0">
              <a:spcBef>
                <a:spcPts val="0"/>
              </a:spcBef>
              <a:buFont typeface="Arial"/>
              <a:buNone/>
              <a:defRPr sz="2400" b="1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175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Blue_Cover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4">
            <a:extLst>
              <a:ext uri="{FF2B5EF4-FFF2-40B4-BE49-F238E27FC236}">
                <a16:creationId xmlns:a16="http://schemas.microsoft.com/office/drawing/2014/main" xmlns="" id="{A60B94B0-EB8E-4AD0-8BA5-339BB96615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00" y="3780000"/>
            <a:ext cx="9802445" cy="5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BCF3"/>
              </a:buClr>
              <a:buFont typeface="Helvetica Neue"/>
              <a:buNone/>
              <a:defRPr sz="2133" b="0" i="0" u="none" strike="noStrike" cap="none">
                <a:solidFill>
                  <a:schemeClr val="accent1"/>
                </a:solidFill>
                <a:latin typeface="Exo 2" panose="00000500000000000000" pitchFamily="2" charset="0"/>
                <a:ea typeface="Exo 2" panose="00000500000000000000" pitchFamily="2" charset="0"/>
                <a:cs typeface="Exo 2" panose="00000500000000000000" pitchFamily="2" charset="0"/>
                <a:sym typeface="Helvetica Neue"/>
              </a:defRPr>
            </a:lvl1pPr>
            <a:lvl2pPr marL="963059" marR="0" lvl="1" indent="-1502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600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63059" marR="0" lvl="2" indent="-2180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963059" marR="0" lvl="3" indent="-2518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8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63059" marR="0" lvl="4" indent="-285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600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352716" marR="0" lvl="5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962301" marR="0" lvl="6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571886" marR="0" lvl="7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181470" marR="0" lvl="8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3" name="Shape 15">
            <a:extLst>
              <a:ext uri="{FF2B5EF4-FFF2-40B4-BE49-F238E27FC236}">
                <a16:creationId xmlns:a16="http://schemas.microsoft.com/office/drawing/2014/main" xmlns="" id="{4155E3A7-B921-489E-B380-46DFF472EC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0000" y="3024000"/>
            <a:ext cx="9802445" cy="7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000" b="1" i="0" u="none" strike="noStrike" cap="none">
                <a:solidFill>
                  <a:srgbClr val="FFFFFF"/>
                </a:solidFill>
                <a:latin typeface="Exo 2" panose="00000500000000000000" pitchFamily="2" charset="0"/>
                <a:ea typeface="Exo 2" panose="00000500000000000000" pitchFamily="2" charset="0"/>
                <a:cs typeface="Exo 2" panose="00000500000000000000" pitchFamily="2" charset="0"/>
                <a:sym typeface="Helvetica Neue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400" b="1"/>
            </a:lvl2pPr>
            <a:lvl3pPr lvl="2" indent="0" rtl="0">
              <a:spcBef>
                <a:spcPts val="0"/>
              </a:spcBef>
              <a:buFont typeface="Arial"/>
              <a:buNone/>
              <a:defRPr sz="2400" b="1"/>
            </a:lvl3pPr>
            <a:lvl4pPr lvl="3" indent="0" rtl="0">
              <a:spcBef>
                <a:spcPts val="0"/>
              </a:spcBef>
              <a:buFont typeface="Arial"/>
              <a:buNone/>
              <a:defRPr sz="2400" b="1"/>
            </a:lvl4pPr>
            <a:lvl5pPr lvl="4" indent="0" rtl="0">
              <a:spcBef>
                <a:spcPts val="0"/>
              </a:spcBef>
              <a:buFont typeface="Arial"/>
              <a:buNone/>
              <a:defRPr sz="2400" b="1"/>
            </a:lvl5pPr>
            <a:lvl6pPr lvl="5" indent="0" rtl="0">
              <a:spcBef>
                <a:spcPts val="0"/>
              </a:spcBef>
              <a:buFont typeface="Arial"/>
              <a:buNone/>
              <a:defRPr sz="2400" b="1"/>
            </a:lvl6pPr>
            <a:lvl7pPr lvl="6" indent="0" rtl="0">
              <a:spcBef>
                <a:spcPts val="0"/>
              </a:spcBef>
              <a:buFont typeface="Arial"/>
              <a:buNone/>
              <a:defRPr sz="2400" b="1"/>
            </a:lvl7pPr>
            <a:lvl8pPr lvl="7" indent="0" rtl="0">
              <a:spcBef>
                <a:spcPts val="0"/>
              </a:spcBef>
              <a:buFont typeface="Arial"/>
              <a:buNone/>
              <a:defRPr sz="2400" b="1"/>
            </a:lvl8pPr>
            <a:lvl9pPr lvl="8" indent="0" rtl="0">
              <a:spcBef>
                <a:spcPts val="0"/>
              </a:spcBef>
              <a:buFont typeface="Arial"/>
              <a:buNone/>
              <a:defRPr sz="2400" b="1"/>
            </a:lvl9pPr>
          </a:lstStyle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720234E-BA5E-42F3-B383-34CDC0EAF8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211" y="489390"/>
            <a:ext cx="2950967" cy="135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1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Blue_Content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0000" y="480000"/>
            <a:ext cx="10752000" cy="5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933" b="1" i="0" u="none" strike="noStrike" cap="none">
                <a:solidFill>
                  <a:srgbClr val="FFFFFF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400" b="1"/>
            </a:lvl2pPr>
            <a:lvl3pPr lvl="2" indent="0" rtl="0">
              <a:spcBef>
                <a:spcPts val="0"/>
              </a:spcBef>
              <a:buFont typeface="Arial"/>
              <a:buNone/>
              <a:defRPr sz="2400" b="1"/>
            </a:lvl3pPr>
            <a:lvl4pPr lvl="3" indent="0" rtl="0">
              <a:spcBef>
                <a:spcPts val="0"/>
              </a:spcBef>
              <a:buFont typeface="Arial"/>
              <a:buNone/>
              <a:defRPr sz="2400" b="1"/>
            </a:lvl4pPr>
            <a:lvl5pPr lvl="4" indent="0" rtl="0">
              <a:spcBef>
                <a:spcPts val="0"/>
              </a:spcBef>
              <a:buFont typeface="Arial"/>
              <a:buNone/>
              <a:defRPr sz="2400" b="1"/>
            </a:lvl5pPr>
            <a:lvl6pPr lvl="5" indent="0" rtl="0">
              <a:spcBef>
                <a:spcPts val="0"/>
              </a:spcBef>
              <a:buFont typeface="Arial"/>
              <a:buNone/>
              <a:defRPr sz="2400" b="1"/>
            </a:lvl6pPr>
            <a:lvl7pPr lvl="6" indent="0" rtl="0">
              <a:spcBef>
                <a:spcPts val="0"/>
              </a:spcBef>
              <a:buFont typeface="Arial"/>
              <a:buNone/>
              <a:defRPr sz="2400" b="1"/>
            </a:lvl7pPr>
            <a:lvl8pPr lvl="7" indent="0" rtl="0">
              <a:spcBef>
                <a:spcPts val="0"/>
              </a:spcBef>
              <a:buFont typeface="Arial"/>
              <a:buNone/>
              <a:defRPr sz="2400" b="1"/>
            </a:lvl8pPr>
            <a:lvl9pPr lvl="8" indent="0" rtl="0">
              <a:spcBef>
                <a:spcPts val="0"/>
              </a:spcBef>
              <a:buFont typeface="Arial"/>
              <a:buNone/>
              <a:defRPr sz="2400" b="1"/>
            </a:lvl9pPr>
          </a:lstStyle>
          <a:p>
            <a:endParaRPr dirty="0"/>
          </a:p>
        </p:txBody>
      </p:sp>
      <p:sp>
        <p:nvSpPr>
          <p:cNvPr id="6" name="Shape 35"/>
          <p:cNvSpPr/>
          <p:nvPr userDrawn="1"/>
        </p:nvSpPr>
        <p:spPr>
          <a:xfrm>
            <a:off x="480000" y="6378000"/>
            <a:ext cx="1196824" cy="4800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Helvetica Neue"/>
              <a:buNone/>
            </a:pPr>
            <a:r>
              <a:rPr lang="en-US" sz="933" dirty="0">
                <a:solidFill>
                  <a:schemeClr val="accent1"/>
                </a:solidFill>
                <a:latin typeface="Exo 2" panose="00000500000000000000" pitchFamily="2" charset="0"/>
                <a:ea typeface="Helvetica Neue"/>
                <a:cs typeface="Helvetica Neue"/>
                <a:sym typeface="Helvetica Neue"/>
              </a:rPr>
              <a:t>© </a:t>
            </a:r>
            <a:r>
              <a:rPr lang="en-US" sz="933" b="0" i="0" u="none" strike="noStrike" cap="none" dirty="0">
                <a:solidFill>
                  <a:schemeClr val="accent1"/>
                </a:solidFill>
                <a:latin typeface="Exo 2" panose="00000500000000000000" pitchFamily="2" charset="0"/>
                <a:ea typeface="Helvetica Neue"/>
                <a:cs typeface="Helvetica Neue"/>
                <a:sym typeface="Helvetica Neue"/>
              </a:rPr>
              <a:t>Lynx Analytics </a:t>
            </a: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xmlns="" id="{008DF623-14D0-4A40-A210-7122E369B4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76000" y="6397269"/>
            <a:ext cx="960000" cy="48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>
              <a:defRPr b="0" i="0">
                <a:solidFill>
                  <a:schemeClr val="accent1"/>
                </a:solidFill>
                <a:latin typeface="+mj-lt"/>
              </a:defRPr>
            </a:lvl1pPr>
          </a:lstStyle>
          <a:p>
            <a:fld id="{00000000-1234-1234-1234-123412341234}" type="slidenum">
              <a:rPr lang="en-US" sz="1067" smtClean="0"/>
              <a:pPr/>
              <a:t>‹#›</a:t>
            </a:fld>
            <a:endParaRPr lang="en-US" sz="1067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8CA1080C-1408-4F34-8066-1CAC3B8E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00" y="1243200"/>
            <a:ext cx="10752000" cy="51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740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Blue_Transition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4"/>
          <p:cNvSpPr txBox="1">
            <a:spLocks noGrp="1"/>
          </p:cNvSpPr>
          <p:nvPr>
            <p:ph type="subTitle" idx="1"/>
          </p:nvPr>
        </p:nvSpPr>
        <p:spPr>
          <a:xfrm>
            <a:off x="480000" y="3120000"/>
            <a:ext cx="9802445" cy="5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BCF3"/>
              </a:buClr>
              <a:buFont typeface="Helvetica Neue"/>
              <a:buNone/>
              <a:defRPr sz="2133" b="0" i="0" u="none" strike="noStrike" cap="none">
                <a:solidFill>
                  <a:schemeClr val="accent1"/>
                </a:solidFill>
                <a:latin typeface="Exo 2" panose="00000500000000000000" pitchFamily="2" charset="0"/>
                <a:ea typeface="Exo 2" panose="00000500000000000000" pitchFamily="2" charset="0"/>
                <a:cs typeface="Exo 2" panose="00000500000000000000" pitchFamily="2" charset="0"/>
                <a:sym typeface="Helvetica Neue"/>
              </a:defRPr>
            </a:lvl1pPr>
            <a:lvl2pPr marL="963059" marR="0" lvl="1" indent="-1502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600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63059" marR="0" lvl="2" indent="-2180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963059" marR="0" lvl="3" indent="-2518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8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63059" marR="0" lvl="4" indent="-285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600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352716" marR="0" lvl="5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962301" marR="0" lvl="6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571886" marR="0" lvl="7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181470" marR="0" lvl="8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9" name="Shape 15"/>
          <p:cNvSpPr txBox="1">
            <a:spLocks noGrp="1"/>
          </p:cNvSpPr>
          <p:nvPr>
            <p:ph type="title"/>
          </p:nvPr>
        </p:nvSpPr>
        <p:spPr>
          <a:xfrm>
            <a:off x="480000" y="2400000"/>
            <a:ext cx="9802445" cy="7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000" b="1" i="0" u="none" strike="noStrike" cap="none">
                <a:solidFill>
                  <a:srgbClr val="FFFFFF"/>
                </a:solidFill>
                <a:latin typeface="Exo 2" panose="00000500000000000000" pitchFamily="2" charset="0"/>
                <a:ea typeface="Exo 2" panose="00000500000000000000" pitchFamily="2" charset="0"/>
                <a:cs typeface="Exo 2" panose="00000500000000000000" pitchFamily="2" charset="0"/>
                <a:sym typeface="Helvetica Neue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400" b="1"/>
            </a:lvl2pPr>
            <a:lvl3pPr lvl="2" indent="0" rtl="0">
              <a:spcBef>
                <a:spcPts val="0"/>
              </a:spcBef>
              <a:buFont typeface="Arial"/>
              <a:buNone/>
              <a:defRPr sz="2400" b="1"/>
            </a:lvl3pPr>
            <a:lvl4pPr lvl="3" indent="0" rtl="0">
              <a:spcBef>
                <a:spcPts val="0"/>
              </a:spcBef>
              <a:buFont typeface="Arial"/>
              <a:buNone/>
              <a:defRPr sz="2400" b="1"/>
            </a:lvl4pPr>
            <a:lvl5pPr lvl="4" indent="0" rtl="0">
              <a:spcBef>
                <a:spcPts val="0"/>
              </a:spcBef>
              <a:buFont typeface="Arial"/>
              <a:buNone/>
              <a:defRPr sz="2400" b="1"/>
            </a:lvl5pPr>
            <a:lvl6pPr lvl="5" indent="0" rtl="0">
              <a:spcBef>
                <a:spcPts val="0"/>
              </a:spcBef>
              <a:buFont typeface="Arial"/>
              <a:buNone/>
              <a:defRPr sz="2400" b="1"/>
            </a:lvl6pPr>
            <a:lvl7pPr lvl="6" indent="0" rtl="0">
              <a:spcBef>
                <a:spcPts val="0"/>
              </a:spcBef>
              <a:buFont typeface="Arial"/>
              <a:buNone/>
              <a:defRPr sz="2400" b="1"/>
            </a:lvl7pPr>
            <a:lvl8pPr lvl="7" indent="0" rtl="0">
              <a:spcBef>
                <a:spcPts val="0"/>
              </a:spcBef>
              <a:buFont typeface="Arial"/>
              <a:buNone/>
              <a:defRPr sz="2400" b="1"/>
            </a:lvl8pPr>
            <a:lvl9pPr lvl="8" indent="0" rtl="0">
              <a:spcBef>
                <a:spcPts val="0"/>
              </a:spcBef>
              <a:buFont typeface="Arial"/>
              <a:buNone/>
              <a:defRPr sz="2400" b="1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89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Cyan_Cover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4">
            <a:extLst>
              <a:ext uri="{FF2B5EF4-FFF2-40B4-BE49-F238E27FC236}">
                <a16:creationId xmlns:a16="http://schemas.microsoft.com/office/drawing/2014/main" xmlns="" id="{E2344BB4-42A4-47EC-B8DC-7CE624A1754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00" y="3780000"/>
            <a:ext cx="9802445" cy="5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BCF3"/>
              </a:buClr>
              <a:buFont typeface="Helvetica Neue"/>
              <a:buNone/>
              <a:defRPr sz="2133" b="0" i="0" u="none" strike="noStrike" cap="none">
                <a:solidFill>
                  <a:schemeClr val="tx2"/>
                </a:solidFill>
                <a:latin typeface="Exo 2" panose="00000500000000000000" pitchFamily="2" charset="0"/>
                <a:ea typeface="Exo 2" panose="00000500000000000000" pitchFamily="2" charset="0"/>
                <a:cs typeface="Exo 2" panose="00000500000000000000" pitchFamily="2" charset="0"/>
                <a:sym typeface="Helvetica Neue"/>
              </a:defRPr>
            </a:lvl1pPr>
            <a:lvl2pPr marL="963059" marR="0" lvl="1" indent="-1502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600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63059" marR="0" lvl="2" indent="-2180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4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963059" marR="0" lvl="3" indent="-2518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8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963059" marR="0" lvl="4" indent="-2857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1600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352716" marR="0" lvl="5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962301" marR="0" lvl="6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571886" marR="0" lvl="7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181470" marR="0" lvl="8" indent="338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sz="2667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9" name="Shape 15">
            <a:extLst>
              <a:ext uri="{FF2B5EF4-FFF2-40B4-BE49-F238E27FC236}">
                <a16:creationId xmlns:a16="http://schemas.microsoft.com/office/drawing/2014/main" xmlns="" id="{463A208F-03BA-456A-8D1E-C6DA3D6C75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0000" y="3024000"/>
            <a:ext cx="9802445" cy="7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000" b="1" i="0" u="none" strike="noStrike" cap="none">
                <a:solidFill>
                  <a:schemeClr val="accent2"/>
                </a:solidFill>
                <a:latin typeface="Exo 2" panose="00000500000000000000" pitchFamily="2" charset="0"/>
                <a:ea typeface="Exo 2" panose="00000500000000000000" pitchFamily="2" charset="0"/>
                <a:cs typeface="Exo 2" panose="00000500000000000000" pitchFamily="2" charset="0"/>
                <a:sym typeface="Helvetica Neue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400" b="1"/>
            </a:lvl2pPr>
            <a:lvl3pPr lvl="2" indent="0" rtl="0">
              <a:spcBef>
                <a:spcPts val="0"/>
              </a:spcBef>
              <a:buFont typeface="Arial"/>
              <a:buNone/>
              <a:defRPr sz="2400" b="1"/>
            </a:lvl3pPr>
            <a:lvl4pPr lvl="3" indent="0" rtl="0">
              <a:spcBef>
                <a:spcPts val="0"/>
              </a:spcBef>
              <a:buFont typeface="Arial"/>
              <a:buNone/>
              <a:defRPr sz="2400" b="1"/>
            </a:lvl4pPr>
            <a:lvl5pPr lvl="4" indent="0" rtl="0">
              <a:spcBef>
                <a:spcPts val="0"/>
              </a:spcBef>
              <a:buFont typeface="Arial"/>
              <a:buNone/>
              <a:defRPr sz="2400" b="1"/>
            </a:lvl5pPr>
            <a:lvl6pPr lvl="5" indent="0" rtl="0">
              <a:spcBef>
                <a:spcPts val="0"/>
              </a:spcBef>
              <a:buFont typeface="Arial"/>
              <a:buNone/>
              <a:defRPr sz="2400" b="1"/>
            </a:lvl6pPr>
            <a:lvl7pPr lvl="6" indent="0" rtl="0">
              <a:spcBef>
                <a:spcPts val="0"/>
              </a:spcBef>
              <a:buFont typeface="Arial"/>
              <a:buNone/>
              <a:defRPr sz="2400" b="1"/>
            </a:lvl7pPr>
            <a:lvl8pPr lvl="7" indent="0" rtl="0">
              <a:spcBef>
                <a:spcPts val="0"/>
              </a:spcBef>
              <a:buFont typeface="Arial"/>
              <a:buNone/>
              <a:defRPr sz="2400" b="1"/>
            </a:lvl8pPr>
            <a:lvl9pPr lvl="8" indent="0" rtl="0">
              <a:spcBef>
                <a:spcPts val="0"/>
              </a:spcBef>
              <a:buFont typeface="Arial"/>
              <a:buNone/>
              <a:defRPr sz="2400" b="1"/>
            </a:lvl9pPr>
          </a:lstStyle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BC8A0D-BA7B-4A4D-A4FF-F6B0573D43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677" y="504000"/>
            <a:ext cx="2956271" cy="133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2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Cyan_Content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0000" y="480000"/>
            <a:ext cx="10752000" cy="5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933" b="1" i="0" u="none" strike="noStrike" cap="none">
                <a:solidFill>
                  <a:schemeClr val="accent2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400" b="1"/>
            </a:lvl2pPr>
            <a:lvl3pPr lvl="2" indent="0" rtl="0">
              <a:spcBef>
                <a:spcPts val="0"/>
              </a:spcBef>
              <a:buFont typeface="Arial"/>
              <a:buNone/>
              <a:defRPr sz="2400" b="1"/>
            </a:lvl3pPr>
            <a:lvl4pPr lvl="3" indent="0" rtl="0">
              <a:spcBef>
                <a:spcPts val="0"/>
              </a:spcBef>
              <a:buFont typeface="Arial"/>
              <a:buNone/>
              <a:defRPr sz="2400" b="1"/>
            </a:lvl4pPr>
            <a:lvl5pPr lvl="4" indent="0" rtl="0">
              <a:spcBef>
                <a:spcPts val="0"/>
              </a:spcBef>
              <a:buFont typeface="Arial"/>
              <a:buNone/>
              <a:defRPr sz="2400" b="1"/>
            </a:lvl5pPr>
            <a:lvl6pPr lvl="5" indent="0" rtl="0">
              <a:spcBef>
                <a:spcPts val="0"/>
              </a:spcBef>
              <a:buFont typeface="Arial"/>
              <a:buNone/>
              <a:defRPr sz="2400" b="1"/>
            </a:lvl6pPr>
            <a:lvl7pPr lvl="6" indent="0" rtl="0">
              <a:spcBef>
                <a:spcPts val="0"/>
              </a:spcBef>
              <a:buFont typeface="Arial"/>
              <a:buNone/>
              <a:defRPr sz="2400" b="1"/>
            </a:lvl7pPr>
            <a:lvl8pPr lvl="7" indent="0" rtl="0">
              <a:spcBef>
                <a:spcPts val="0"/>
              </a:spcBef>
              <a:buFont typeface="Arial"/>
              <a:buNone/>
              <a:defRPr sz="2400" b="1"/>
            </a:lvl8pPr>
            <a:lvl9pPr lvl="8" indent="0" rtl="0">
              <a:spcBef>
                <a:spcPts val="0"/>
              </a:spcBef>
              <a:buFont typeface="Arial"/>
              <a:buNone/>
              <a:defRPr sz="2400" b="1"/>
            </a:lvl9pPr>
          </a:lstStyle>
          <a:p>
            <a:endParaRPr dirty="0"/>
          </a:p>
        </p:txBody>
      </p:sp>
      <p:sp>
        <p:nvSpPr>
          <p:cNvPr id="6" name="Shape 35"/>
          <p:cNvSpPr/>
          <p:nvPr userDrawn="1"/>
        </p:nvSpPr>
        <p:spPr>
          <a:xfrm>
            <a:off x="480000" y="6378000"/>
            <a:ext cx="1196824" cy="4800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Helvetica Neue"/>
              <a:buNone/>
            </a:pPr>
            <a:r>
              <a:rPr lang="en-US" sz="933" dirty="0">
                <a:solidFill>
                  <a:srgbClr val="014165"/>
                </a:solidFill>
                <a:latin typeface="Exo 2" panose="00000500000000000000" pitchFamily="2" charset="0"/>
                <a:ea typeface="Helvetica Neue"/>
                <a:cs typeface="Helvetica Neue"/>
                <a:sym typeface="Helvetica Neue"/>
              </a:rPr>
              <a:t>© </a:t>
            </a:r>
            <a:r>
              <a:rPr lang="en-US" sz="933" b="0" i="0" u="none" strike="noStrike" cap="none" dirty="0">
                <a:solidFill>
                  <a:srgbClr val="014165"/>
                </a:solidFill>
                <a:latin typeface="Exo 2" panose="00000500000000000000" pitchFamily="2" charset="0"/>
                <a:ea typeface="Helvetica Neue"/>
                <a:cs typeface="Helvetica Neue"/>
                <a:sym typeface="Helvetica Neue"/>
              </a:rPr>
              <a:t>Lynx Analytics </a:t>
            </a:r>
          </a:p>
        </p:txBody>
      </p:sp>
      <p:sp>
        <p:nvSpPr>
          <p:cNvPr id="8" name="Shape 31"/>
          <p:cNvSpPr txBox="1">
            <a:spLocks noGrp="1"/>
          </p:cNvSpPr>
          <p:nvPr>
            <p:ph type="sldNum" idx="12"/>
          </p:nvPr>
        </p:nvSpPr>
        <p:spPr>
          <a:xfrm>
            <a:off x="5376000" y="6398400"/>
            <a:ext cx="960000" cy="48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>
              <a:defRPr b="0" i="0">
                <a:solidFill>
                  <a:srgbClr val="014165"/>
                </a:solidFill>
                <a:latin typeface="+mj-lt"/>
              </a:defRPr>
            </a:lvl1pPr>
          </a:lstStyle>
          <a:p>
            <a:fld id="{00000000-1234-1234-1234-123412341234}" type="slidenum">
              <a:rPr lang="en-US" sz="1067" smtClean="0"/>
              <a:pPr/>
              <a:t>‹#›</a:t>
            </a:fld>
            <a:endParaRPr lang="en-US" sz="1067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BC4B174-0FB4-438B-A54D-3050C489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00" y="1243200"/>
            <a:ext cx="10752000" cy="51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67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_Cyan_Content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0000" y="480000"/>
            <a:ext cx="10752000" cy="5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933" b="1" i="0" u="none" strike="noStrike" cap="none">
                <a:solidFill>
                  <a:schemeClr val="accent2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400" b="1"/>
            </a:lvl2pPr>
            <a:lvl3pPr lvl="2" indent="0" rtl="0">
              <a:spcBef>
                <a:spcPts val="0"/>
              </a:spcBef>
              <a:buFont typeface="Arial"/>
              <a:buNone/>
              <a:defRPr sz="2400" b="1"/>
            </a:lvl3pPr>
            <a:lvl4pPr lvl="3" indent="0" rtl="0">
              <a:spcBef>
                <a:spcPts val="0"/>
              </a:spcBef>
              <a:buFont typeface="Arial"/>
              <a:buNone/>
              <a:defRPr sz="2400" b="1"/>
            </a:lvl4pPr>
            <a:lvl5pPr lvl="4" indent="0" rtl="0">
              <a:spcBef>
                <a:spcPts val="0"/>
              </a:spcBef>
              <a:buFont typeface="Arial"/>
              <a:buNone/>
              <a:defRPr sz="2400" b="1"/>
            </a:lvl5pPr>
            <a:lvl6pPr lvl="5" indent="0" rtl="0">
              <a:spcBef>
                <a:spcPts val="0"/>
              </a:spcBef>
              <a:buFont typeface="Arial"/>
              <a:buNone/>
              <a:defRPr sz="2400" b="1"/>
            </a:lvl6pPr>
            <a:lvl7pPr lvl="6" indent="0" rtl="0">
              <a:spcBef>
                <a:spcPts val="0"/>
              </a:spcBef>
              <a:buFont typeface="Arial"/>
              <a:buNone/>
              <a:defRPr sz="2400" b="1"/>
            </a:lvl7pPr>
            <a:lvl8pPr lvl="7" indent="0" rtl="0">
              <a:spcBef>
                <a:spcPts val="0"/>
              </a:spcBef>
              <a:buFont typeface="Arial"/>
              <a:buNone/>
              <a:defRPr sz="2400" b="1"/>
            </a:lvl8pPr>
            <a:lvl9pPr lvl="8" indent="0" rtl="0">
              <a:spcBef>
                <a:spcPts val="0"/>
              </a:spcBef>
              <a:buFont typeface="Arial"/>
              <a:buNone/>
              <a:defRPr sz="2400" b="1"/>
            </a:lvl9pPr>
          </a:lstStyle>
          <a:p>
            <a:endParaRPr dirty="0"/>
          </a:p>
        </p:txBody>
      </p:sp>
      <p:sp>
        <p:nvSpPr>
          <p:cNvPr id="6" name="Shape 35"/>
          <p:cNvSpPr/>
          <p:nvPr userDrawn="1"/>
        </p:nvSpPr>
        <p:spPr>
          <a:xfrm>
            <a:off x="480000" y="6378000"/>
            <a:ext cx="1196824" cy="4800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Helvetica Neue"/>
              <a:buNone/>
            </a:pPr>
            <a:r>
              <a:rPr lang="en-US" sz="933" dirty="0">
                <a:solidFill>
                  <a:srgbClr val="014165"/>
                </a:solidFill>
                <a:latin typeface="Exo 2" panose="00000500000000000000" pitchFamily="2" charset="0"/>
                <a:ea typeface="Helvetica Neue"/>
                <a:cs typeface="Helvetica Neue"/>
                <a:sym typeface="Helvetica Neue"/>
              </a:rPr>
              <a:t>© </a:t>
            </a:r>
            <a:r>
              <a:rPr lang="en-US" sz="933" b="0" i="0" u="none" strike="noStrike" cap="none" dirty="0">
                <a:solidFill>
                  <a:srgbClr val="014165"/>
                </a:solidFill>
                <a:latin typeface="Exo 2" panose="00000500000000000000" pitchFamily="2" charset="0"/>
                <a:ea typeface="Helvetica Neue"/>
                <a:cs typeface="Helvetica Neue"/>
                <a:sym typeface="Helvetica Neue"/>
              </a:rPr>
              <a:t>Lynx Analytics </a:t>
            </a:r>
          </a:p>
        </p:txBody>
      </p:sp>
      <p:sp>
        <p:nvSpPr>
          <p:cNvPr id="8" name="Shape 31"/>
          <p:cNvSpPr txBox="1">
            <a:spLocks noGrp="1"/>
          </p:cNvSpPr>
          <p:nvPr>
            <p:ph type="sldNum" idx="12"/>
          </p:nvPr>
        </p:nvSpPr>
        <p:spPr>
          <a:xfrm>
            <a:off x="5376000" y="6398400"/>
            <a:ext cx="960000" cy="48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>
              <a:defRPr b="0" i="0">
                <a:solidFill>
                  <a:srgbClr val="014165"/>
                </a:solidFill>
                <a:latin typeface="+mj-lt"/>
              </a:defRPr>
            </a:lvl1pPr>
          </a:lstStyle>
          <a:p>
            <a:fld id="{00000000-1234-1234-1234-123412341234}" type="slidenum">
              <a:rPr lang="en-US" sz="1067" smtClean="0"/>
              <a:pPr/>
              <a:t>‹#›</a:t>
            </a:fld>
            <a:endParaRPr lang="en-US" sz="1067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BC4B174-0FB4-438B-A54D-3050C489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00" y="1542787"/>
            <a:ext cx="10752000" cy="4835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xmlns="" id="{DA32F2D1-0212-4EF5-A8A9-0657B682ECD5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80000" y="993600"/>
            <a:ext cx="10752000" cy="434125"/>
          </a:xfrm>
        </p:spPr>
        <p:txBody>
          <a:bodyPr>
            <a:normAutofit fontScale="97500"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344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80000" y="480000"/>
            <a:ext cx="10752000" cy="51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80000" y="1243200"/>
            <a:ext cx="10752000" cy="51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76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8" r:id="rId9"/>
    <p:sldLayoutId id="2147483687" r:id="rId10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933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None/>
        <a:defRPr sz="1733" kern="1200">
          <a:solidFill>
            <a:schemeClr val="tx2"/>
          </a:solidFill>
          <a:latin typeface="+mn-lt"/>
          <a:ea typeface="+mn-ea"/>
          <a:cs typeface="+mn-cs"/>
        </a:defRPr>
      </a:lvl1pPr>
      <a:lvl2pPr marL="895335" indent="-28575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504920" indent="-28575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2114504" indent="-28575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724089" indent="-28575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46D86-91FB-4DCF-ABC3-023C82F1F95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6E0B2-6603-414B-9726-00C3D637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0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73D99074-FC11-421A-9B6E-DB293B976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00" y="3470199"/>
            <a:ext cx="9802445" cy="913623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25/01/2019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DEDB8B1-B584-4396-BD39-1D9F5182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00" y="2714200"/>
            <a:ext cx="9802445" cy="714800"/>
          </a:xfrm>
        </p:spPr>
        <p:txBody>
          <a:bodyPr>
            <a:normAutofit fontScale="90000"/>
          </a:bodyPr>
          <a:lstStyle/>
          <a:p>
            <a:r>
              <a:rPr lang="en-SG" dirty="0"/>
              <a:t>How to cluster a dataset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AC1ECE07-B251-964A-A11D-9998EB4B8C0C}"/>
              </a:ext>
            </a:extLst>
          </p:cNvPr>
          <p:cNvSpPr txBox="1">
            <a:spLocks/>
          </p:cNvSpPr>
          <p:nvPr/>
        </p:nvSpPr>
        <p:spPr>
          <a:xfrm>
            <a:off x="480000" y="5221769"/>
            <a:ext cx="9802445" cy="7148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rmAutofit fontScale="97500"/>
          </a:bodyPr>
          <a:lstStyle>
            <a:lvl1pPr marL="0" marR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000" b="1" i="0" u="none" strike="noStrike" kern="1200" cap="none">
                <a:solidFill>
                  <a:srgbClr val="FFFFFF"/>
                </a:solidFill>
                <a:latin typeface="Exo 2" panose="00000500000000000000" pitchFamily="2" charset="0"/>
                <a:ea typeface="Exo 2" panose="00000500000000000000" pitchFamily="2" charset="0"/>
                <a:cs typeface="Exo 2" panose="00000500000000000000" pitchFamily="2" charset="0"/>
                <a:sym typeface="Helvetica Neue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2400" b="1"/>
            </a:lvl2pPr>
            <a:lvl3pPr lvl="2" indent="0" rtl="0">
              <a:spcBef>
                <a:spcPts val="0"/>
              </a:spcBef>
              <a:buFont typeface="Arial"/>
              <a:buNone/>
              <a:defRPr sz="2400" b="1"/>
            </a:lvl3pPr>
            <a:lvl4pPr lvl="3" indent="0" rtl="0">
              <a:spcBef>
                <a:spcPts val="0"/>
              </a:spcBef>
              <a:buFont typeface="Arial"/>
              <a:buNone/>
              <a:defRPr sz="2400" b="1"/>
            </a:lvl4pPr>
            <a:lvl5pPr lvl="4" indent="0" rtl="0">
              <a:spcBef>
                <a:spcPts val="0"/>
              </a:spcBef>
              <a:buFont typeface="Arial"/>
              <a:buNone/>
              <a:defRPr sz="2400" b="1"/>
            </a:lvl5pPr>
            <a:lvl6pPr lvl="5" indent="0" rtl="0">
              <a:spcBef>
                <a:spcPts val="0"/>
              </a:spcBef>
              <a:buFont typeface="Arial"/>
              <a:buNone/>
              <a:defRPr sz="2400" b="1"/>
            </a:lvl6pPr>
            <a:lvl7pPr lvl="6" indent="0" rtl="0">
              <a:spcBef>
                <a:spcPts val="0"/>
              </a:spcBef>
              <a:buFont typeface="Arial"/>
              <a:buNone/>
              <a:defRPr sz="2400" b="1"/>
            </a:lvl7pPr>
            <a:lvl8pPr lvl="7" indent="0" rtl="0">
              <a:spcBef>
                <a:spcPts val="0"/>
              </a:spcBef>
              <a:buFont typeface="Arial"/>
              <a:buNone/>
              <a:defRPr sz="2400" b="1"/>
            </a:lvl8pPr>
            <a:lvl9pPr lvl="8" indent="0" rtl="0">
              <a:spcBef>
                <a:spcPts val="0"/>
              </a:spcBef>
              <a:buFont typeface="Arial"/>
              <a:buNone/>
              <a:defRPr sz="2400" b="1"/>
            </a:lvl9pPr>
          </a:lstStyle>
          <a:p>
            <a:r>
              <a:rPr lang="en-SG" sz="2400" dirty="0"/>
              <a:t>Commercial Proposal for: </a:t>
            </a:r>
          </a:p>
        </p:txBody>
      </p:sp>
    </p:spTree>
    <p:extLst>
      <p:ext uri="{BB962C8B-B14F-4D97-AF65-F5344CB8AC3E}">
        <p14:creationId xmlns:p14="http://schemas.microsoft.com/office/powerpoint/2010/main" val="1743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12"/>
    </mc:Choice>
    <mc:Fallback xmlns="">
      <p:transition spd="slow" advTm="199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FBC61-E455-4626-813D-E73977AA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54950C5-3B9A-470C-9564-289A66B73F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z="1067" smtClean="0"/>
              <a:pPr/>
              <a:t>10</a:t>
            </a:fld>
            <a:endParaRPr lang="en-US" sz="1067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854068-49DC-4593-B2D4-423F41821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00" y="2109461"/>
            <a:ext cx="5334391" cy="426854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K-Means clustering</a:t>
            </a:r>
          </a:p>
          <a:p>
            <a:endParaRPr lang="en-US" b="1" dirty="0"/>
          </a:p>
          <a:p>
            <a:r>
              <a:rPr lang="en-US" dirty="0"/>
              <a:t>Randomly places centroids</a:t>
            </a:r>
          </a:p>
          <a:p>
            <a:r>
              <a:rPr lang="en-US" dirty="0"/>
              <a:t>Sorts observations into groups</a:t>
            </a:r>
          </a:p>
          <a:p>
            <a:r>
              <a:rPr lang="en-US" dirty="0"/>
              <a:t>Evaluates target function</a:t>
            </a:r>
          </a:p>
          <a:p>
            <a:r>
              <a:rPr lang="en-US" dirty="0"/>
              <a:t>Adjust centroids</a:t>
            </a:r>
          </a:p>
          <a:p>
            <a:r>
              <a:rPr lang="en-US" dirty="0"/>
              <a:t>Repeat until target function no longer improves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76A60585-4337-4724-AEE1-60080896B25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82500" lnSpcReduction="20000"/>
          </a:bodyPr>
          <a:lstStyle/>
          <a:p>
            <a:r>
              <a:rPr lang="en-US" dirty="0"/>
              <a:t>Different methods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03C94D1C-34AA-4562-A6BA-62C3FD2F6C72}"/>
              </a:ext>
            </a:extLst>
          </p:cNvPr>
          <p:cNvSpPr txBox="1">
            <a:spLocks/>
          </p:cNvSpPr>
          <p:nvPr/>
        </p:nvSpPr>
        <p:spPr>
          <a:xfrm>
            <a:off x="6096000" y="2109461"/>
            <a:ext cx="5334391" cy="3918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17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5335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504920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114504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24089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Hierarchical clustering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15F2A7-544F-45B8-942F-A8D903CA2798}"/>
              </a:ext>
            </a:extLst>
          </p:cNvPr>
          <p:cNvSpPr/>
          <p:nvPr/>
        </p:nvSpPr>
        <p:spPr>
          <a:xfrm>
            <a:off x="6168887" y="60279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Source: https://www.quora.com/What-is-the-difference-between-k-means-and-hierarchical-clustering</a:t>
            </a:r>
          </a:p>
        </p:txBody>
      </p:sp>
      <p:pic>
        <p:nvPicPr>
          <p:cNvPr id="6146" name="Picture 2" descr="KÃ©ptalÃ¡lat a kÃ¶vetkezÅre: âdendrogramâ">
            <a:extLst>
              <a:ext uri="{FF2B5EF4-FFF2-40B4-BE49-F238E27FC236}">
                <a16:creationId xmlns:a16="http://schemas.microsoft.com/office/drawing/2014/main" xmlns="" id="{08050DF9-89D8-47F6-A803-C6DB6EF8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887" y="2649173"/>
            <a:ext cx="4761843" cy="317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14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1B627-36CE-4C3C-9539-89080836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clustering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354DB06-15DC-43A1-B988-DA5842EFE5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z="1067" smtClean="0"/>
              <a:pPr/>
              <a:t>11</a:t>
            </a:fld>
            <a:endParaRPr lang="en-US" sz="1067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7A84AF-68D9-409A-A3F6-E795B3B0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Algorithm: K-means</a:t>
            </a:r>
          </a:p>
          <a:p>
            <a:r>
              <a:rPr lang="en-US" dirty="0"/>
              <a:t>Goal: Finding Patterns, NOT classification</a:t>
            </a:r>
          </a:p>
          <a:p>
            <a:r>
              <a:rPr lang="en-US" dirty="0"/>
              <a:t>	Attention: there are better methods available for classification!</a:t>
            </a:r>
          </a:p>
          <a:p>
            <a:r>
              <a:rPr lang="en-US" dirty="0"/>
              <a:t>Dataset:</a:t>
            </a:r>
            <a:r>
              <a:rPr lang="hu-HU" dirty="0"/>
              <a:t> Credit </a:t>
            </a:r>
            <a:r>
              <a:rPr lang="hu-HU" dirty="0" err="1"/>
              <a:t>Card</a:t>
            </a:r>
            <a:r>
              <a:rPr lang="hu-HU" dirty="0"/>
              <a:t> </a:t>
            </a:r>
            <a:r>
              <a:rPr lang="hu-HU" dirty="0" err="1"/>
              <a:t>holder</a:t>
            </a:r>
            <a:r>
              <a:rPr lang="hu-HU" dirty="0"/>
              <a:t> </a:t>
            </a:r>
            <a:r>
              <a:rPr lang="hu-HU" dirty="0" err="1"/>
              <a:t>usage</a:t>
            </a:r>
            <a:r>
              <a:rPr lang="hu-HU" dirty="0"/>
              <a:t> </a:t>
            </a:r>
            <a:r>
              <a:rPr lang="hu-HU" dirty="0" err="1"/>
              <a:t>behaviour</a:t>
            </a:r>
            <a:endParaRPr lang="hu-HU" dirty="0"/>
          </a:p>
          <a:p>
            <a:r>
              <a:rPr lang="hu-HU" dirty="0"/>
              <a:t>Business </a:t>
            </a:r>
            <a:r>
              <a:rPr lang="hu-HU" dirty="0" err="1"/>
              <a:t>Case</a:t>
            </a:r>
            <a:r>
              <a:rPr lang="hu-HU" dirty="0"/>
              <a:t>: </a:t>
            </a:r>
            <a:r>
              <a:rPr lang="hu-HU" dirty="0" err="1"/>
              <a:t>find</a:t>
            </a:r>
            <a:r>
              <a:rPr lang="hu-HU" dirty="0"/>
              <a:t> </a:t>
            </a:r>
            <a:r>
              <a:rPr lang="hu-HU" dirty="0" err="1"/>
              <a:t>behavioural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clustering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adopt</a:t>
            </a:r>
            <a:r>
              <a:rPr lang="hu-HU" dirty="0"/>
              <a:t> marketing </a:t>
            </a:r>
            <a:r>
              <a:rPr lang="hu-HU" dirty="0" err="1"/>
              <a:t>strategy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79480C6A-B11F-4037-A4A7-821B6999C177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B5990-73E5-4BD4-AC2D-5D211C8B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38AD255-AD7F-41D1-8AA7-159057F6F1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z="1067" smtClean="0"/>
              <a:pPr/>
              <a:t>12</a:t>
            </a:fld>
            <a:endParaRPr lang="en-US" sz="1067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B45DA5-E3E0-415D-A2C3-1B48F396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 dirty="0" err="1"/>
              <a:t>Skewnesss</a:t>
            </a:r>
            <a:r>
              <a:rPr lang="en-US" dirty="0"/>
              <a:t> analysis</a:t>
            </a:r>
          </a:p>
          <a:p>
            <a:r>
              <a:rPr lang="en-US" dirty="0"/>
              <a:t>Step 2: Log appropriate columns</a:t>
            </a:r>
          </a:p>
          <a:p>
            <a:r>
              <a:rPr lang="en-US" dirty="0"/>
              <a:t>Step 3: Standardize all columns</a:t>
            </a:r>
          </a:p>
          <a:p>
            <a:r>
              <a:rPr lang="en-US" dirty="0"/>
              <a:t>Step 4: Dimensionality reduction</a:t>
            </a:r>
          </a:p>
          <a:p>
            <a:r>
              <a:rPr lang="en-US" dirty="0"/>
              <a:t>Step 5: Silhouette and separation analysis</a:t>
            </a:r>
          </a:p>
          <a:p>
            <a:r>
              <a:rPr lang="en-US" dirty="0"/>
              <a:t>Step 6: Interpretation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E70DB4C-B930-4B6C-ACF9-EAC3531F94D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The steps of clustering</a:t>
            </a:r>
          </a:p>
        </p:txBody>
      </p:sp>
    </p:spTree>
    <p:extLst>
      <p:ext uri="{BB962C8B-B14F-4D97-AF65-F5344CB8AC3E}">
        <p14:creationId xmlns:p14="http://schemas.microsoft.com/office/powerpoint/2010/main" val="138232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C6B93-6716-4E1D-9350-8ED49CD2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/>
              <a:t>Agenda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AFD0901-F2A5-4424-B486-131FE498B8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z="1067" smtClean="0"/>
              <a:pPr/>
              <a:t>2</a:t>
            </a:fld>
            <a:endParaRPr lang="en-US" sz="1067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EEB73F3C-3470-4ACE-837A-F70BFB0C5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00" y="1542787"/>
            <a:ext cx="5616000" cy="5072022"/>
          </a:xfrm>
        </p:spPr>
        <p:txBody>
          <a:bodyPr anchor="t">
            <a:normAutofit/>
          </a:bodyPr>
          <a:lstStyle/>
          <a:p>
            <a:r>
              <a:rPr lang="en-US" b="1" dirty="0"/>
              <a:t>What is clustering</a:t>
            </a:r>
          </a:p>
          <a:p>
            <a:r>
              <a:rPr lang="en-US" b="1" dirty="0"/>
              <a:t>Clustering is easy! </a:t>
            </a:r>
          </a:p>
          <a:p>
            <a:r>
              <a:rPr lang="en-US" b="1" dirty="0"/>
              <a:t>What is wrong?</a:t>
            </a:r>
          </a:p>
          <a:p>
            <a:r>
              <a:rPr lang="en-US" b="1" dirty="0"/>
              <a:t>Next iteration</a:t>
            </a:r>
          </a:p>
          <a:p>
            <a:r>
              <a:rPr lang="en-US" b="1" dirty="0"/>
              <a:t>Cluster analytics</a:t>
            </a:r>
          </a:p>
          <a:p>
            <a:r>
              <a:rPr lang="en-US" b="1" dirty="0"/>
              <a:t>Cluster stability</a:t>
            </a:r>
          </a:p>
          <a:p>
            <a:endParaRPr lang="en-US" b="1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A07EA7D-2E16-4B56-89A5-9982A6677C3C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18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Interactive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576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FBC61-E455-4626-813D-E73977AA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54950C5-3B9A-470C-9564-289A66B73F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z="1067" smtClean="0"/>
              <a:pPr/>
              <a:t>3</a:t>
            </a:fld>
            <a:endParaRPr lang="en-US" sz="1067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xmlns="" id="{43D16E65-9B91-4051-9E81-50C105657B0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82500" lnSpcReduction="20000"/>
          </a:bodyPr>
          <a:lstStyle/>
          <a:p>
            <a:endParaRPr lang="en-US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DE415CDD-C988-4C61-9E4D-F95152282339}"/>
              </a:ext>
            </a:extLst>
          </p:cNvPr>
          <p:cNvSpPr txBox="1">
            <a:spLocks/>
          </p:cNvSpPr>
          <p:nvPr/>
        </p:nvSpPr>
        <p:spPr>
          <a:xfrm>
            <a:off x="480000" y="1499106"/>
            <a:ext cx="10752000" cy="434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17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5335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504920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114504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24089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Unsupervised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15F2A7-544F-45B8-942F-A8D903CA2798}"/>
              </a:ext>
            </a:extLst>
          </p:cNvPr>
          <p:cNvSpPr/>
          <p:nvPr/>
        </p:nvSpPr>
        <p:spPr>
          <a:xfrm>
            <a:off x="6168887" y="60279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Source: https://www.quora.com/What-is-the-difference-between-k-means-and-hierarchical-clustering</a:t>
            </a:r>
          </a:p>
        </p:txBody>
      </p:sp>
      <p:pic>
        <p:nvPicPr>
          <p:cNvPr id="14" name="Picture 2" descr="https://qph.fs.quoracdn.net/main-qimg-0e5dd3bd8e7c605b0429b0c59d635b52">
            <a:extLst>
              <a:ext uri="{FF2B5EF4-FFF2-40B4-BE49-F238E27FC236}">
                <a16:creationId xmlns:a16="http://schemas.microsoft.com/office/drawing/2014/main" xmlns="" id="{ECFD3376-9048-4375-A793-1556CC42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40" y="2562965"/>
            <a:ext cx="7524720" cy="252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81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FBC61-E455-4626-813D-E73977AA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54950C5-3B9A-470C-9564-289A66B73F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z="1067" smtClean="0"/>
              <a:pPr/>
              <a:t>4</a:t>
            </a:fld>
            <a:endParaRPr lang="en-US" sz="1067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76A60585-4337-4724-AEE1-60080896B25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82500" lnSpcReduction="20000"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DE415CDD-C988-4C61-9E4D-F95152282339}"/>
              </a:ext>
            </a:extLst>
          </p:cNvPr>
          <p:cNvSpPr txBox="1">
            <a:spLocks/>
          </p:cNvSpPr>
          <p:nvPr/>
        </p:nvSpPr>
        <p:spPr>
          <a:xfrm>
            <a:off x="480000" y="1499106"/>
            <a:ext cx="10752000" cy="434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17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5335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504920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114504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24089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Unsupervised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15F2A7-544F-45B8-942F-A8D903CA2798}"/>
              </a:ext>
            </a:extLst>
          </p:cNvPr>
          <p:cNvSpPr/>
          <p:nvPr/>
        </p:nvSpPr>
        <p:spPr>
          <a:xfrm>
            <a:off x="6168887" y="60279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Source: https://www.quora.com/What-is-the-difference-between-k-means-and-hierarchical-clustering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B0EA8E06-3EF0-43A6-B30B-D552BD63DCDA}"/>
              </a:ext>
            </a:extLst>
          </p:cNvPr>
          <p:cNvSpPr txBox="1">
            <a:spLocks/>
          </p:cNvSpPr>
          <p:nvPr/>
        </p:nvSpPr>
        <p:spPr>
          <a:xfrm>
            <a:off x="6096000" y="2109460"/>
            <a:ext cx="5334391" cy="4221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17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5335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504920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114504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24089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Algorithm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Uses a distance measure (in our case Euclidean) to determine similarity between observations</a:t>
            </a:r>
          </a:p>
          <a:p>
            <a:r>
              <a:rPr lang="en-US" dirty="0"/>
              <a:t>Goal: create groups of observations, where variance in the group is minimal, variance between groups is maximal</a:t>
            </a:r>
          </a:p>
        </p:txBody>
      </p:sp>
      <p:pic>
        <p:nvPicPr>
          <p:cNvPr id="10" name="Picture 2" descr="https://qph.fs.quoracdn.net/main-qimg-0e5dd3bd8e7c605b0429b0c59d635b52">
            <a:extLst>
              <a:ext uri="{FF2B5EF4-FFF2-40B4-BE49-F238E27FC236}">
                <a16:creationId xmlns:a16="http://schemas.microsoft.com/office/drawing/2014/main" xmlns="" id="{766405B6-7ECD-4B7B-AF30-CAEDB70DA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13" y="3015874"/>
            <a:ext cx="5688887" cy="190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52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F36CCF-1579-453E-AC3D-5F23FBAC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Euclidean Distance measure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587A6CF-7E2B-40FA-96A2-75E6EC8CF4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z="1067" smtClean="0"/>
              <a:pPr/>
              <a:t>5</a:t>
            </a:fld>
            <a:endParaRPr lang="en-US" sz="1067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BEF2FEB-68F6-4766-B739-310E2106935B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82500" lnSpcReduction="20000"/>
          </a:bodyPr>
          <a:lstStyle/>
          <a:p>
            <a:r>
              <a:rPr lang="en-US" dirty="0"/>
              <a:t>Mathematical implications later…</a:t>
            </a:r>
          </a:p>
        </p:txBody>
      </p:sp>
      <p:pic>
        <p:nvPicPr>
          <p:cNvPr id="1026" name="Picture 2" descr="Image result for euclidean distance">
            <a:extLst>
              <a:ext uri="{FF2B5EF4-FFF2-40B4-BE49-F238E27FC236}">
                <a16:creationId xmlns:a16="http://schemas.microsoft.com/office/drawing/2014/main" xmlns="" id="{7D9D9D73-C6E0-4A52-843D-8C068BD25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0" y="1693737"/>
            <a:ext cx="61722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ABFCFE3E-2FE9-4607-9420-912990E67824}"/>
                  </a:ext>
                </a:extLst>
              </p:cNvPr>
              <p:cNvSpPr txBox="1"/>
              <p:nvPr/>
            </p:nvSpPr>
            <p:spPr>
              <a:xfrm>
                <a:off x="6968156" y="5022415"/>
                <a:ext cx="3726347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FCFE3E-2FE9-4607-9420-912990E67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156" y="5022415"/>
                <a:ext cx="3726347" cy="1077603"/>
              </a:xfrm>
              <a:prstGeom prst="rect">
                <a:avLst/>
              </a:prstGeom>
              <a:blipFill>
                <a:blip r:embed="rId3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euclidean distance">
            <a:extLst>
              <a:ext uri="{FF2B5EF4-FFF2-40B4-BE49-F238E27FC236}">
                <a16:creationId xmlns:a16="http://schemas.microsoft.com/office/drawing/2014/main" xmlns="" id="{385148F4-50F9-4FF3-8708-039EC54B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157" y="1952363"/>
            <a:ext cx="3629854" cy="29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59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FBC61-E455-4626-813D-E73977AA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54950C5-3B9A-470C-9564-289A66B73F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z="1067" smtClean="0"/>
              <a:pPr/>
              <a:t>6</a:t>
            </a:fld>
            <a:endParaRPr lang="en-US" sz="1067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76A60585-4337-4724-AEE1-60080896B25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82500" lnSpcReduction="20000"/>
          </a:bodyPr>
          <a:lstStyle/>
          <a:p>
            <a:r>
              <a:rPr lang="en-US" dirty="0"/>
              <a:t>Different methods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DE415CDD-C988-4C61-9E4D-F95152282339}"/>
              </a:ext>
            </a:extLst>
          </p:cNvPr>
          <p:cNvSpPr txBox="1">
            <a:spLocks/>
          </p:cNvSpPr>
          <p:nvPr/>
        </p:nvSpPr>
        <p:spPr>
          <a:xfrm>
            <a:off x="480000" y="1499106"/>
            <a:ext cx="10752000" cy="434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17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5335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504920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114504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24089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Unsupervised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15F2A7-544F-45B8-942F-A8D903CA2798}"/>
              </a:ext>
            </a:extLst>
          </p:cNvPr>
          <p:cNvSpPr/>
          <p:nvPr/>
        </p:nvSpPr>
        <p:spPr>
          <a:xfrm>
            <a:off x="6168887" y="60279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Source: https://en.proft.me/2015/12/24/types-machine-learning-algorithms/</a:t>
            </a:r>
          </a:p>
        </p:txBody>
      </p:sp>
      <p:pic>
        <p:nvPicPr>
          <p:cNvPr id="4100" name="Picture 4" descr="KÃ©ptalÃ¡lat a kÃ¶vetkezÅre: âmachine learning algorithm hierarchyâ">
            <a:extLst>
              <a:ext uri="{FF2B5EF4-FFF2-40B4-BE49-F238E27FC236}">
                <a16:creationId xmlns:a16="http://schemas.microsoft.com/office/drawing/2014/main" xmlns="" id="{DD14FA96-02C2-4B62-B8DC-645E7509C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231"/>
            <a:ext cx="12192000" cy="41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07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FBC61-E455-4626-813D-E73977AA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54950C5-3B9A-470C-9564-289A66B73F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z="1067" smtClean="0"/>
              <a:pPr/>
              <a:t>7</a:t>
            </a:fld>
            <a:endParaRPr lang="en-US" sz="1067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76A60585-4337-4724-AEE1-60080896B25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82500" lnSpcReduction="20000"/>
          </a:bodyPr>
          <a:lstStyle/>
          <a:p>
            <a:r>
              <a:rPr lang="en-US" dirty="0"/>
              <a:t>Different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15F2A7-544F-45B8-942F-A8D903CA2798}"/>
              </a:ext>
            </a:extLst>
          </p:cNvPr>
          <p:cNvSpPr/>
          <p:nvPr/>
        </p:nvSpPr>
        <p:spPr>
          <a:xfrm>
            <a:off x="6168887" y="60279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Source: https://www.quora.com/What-is-the-difference-between-k-means-and-hierarchical-clustering</a:t>
            </a:r>
          </a:p>
        </p:txBody>
      </p:sp>
      <p:pic>
        <p:nvPicPr>
          <p:cNvPr id="4098" name="Picture 2" descr="https://qph.fs.quoracdn.net/main-qimg-a535a1453637c5300a3295ed914f2f7c">
            <a:extLst>
              <a:ext uri="{FF2B5EF4-FFF2-40B4-BE49-F238E27FC236}">
                <a16:creationId xmlns:a16="http://schemas.microsoft.com/office/drawing/2014/main" xmlns="" id="{E8286172-BC48-4692-B3BD-583EBB073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145" y="2872131"/>
            <a:ext cx="57340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45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FBC61-E455-4626-813D-E73977AA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54950C5-3B9A-470C-9564-289A66B73F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z="1067" smtClean="0"/>
              <a:pPr/>
              <a:t>8</a:t>
            </a:fld>
            <a:endParaRPr lang="en-US" sz="1067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76A60585-4337-4724-AEE1-60080896B25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82500" lnSpcReduction="20000"/>
          </a:bodyPr>
          <a:lstStyle/>
          <a:p>
            <a:r>
              <a:rPr lang="en-US" dirty="0"/>
              <a:t>Different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15F2A7-544F-45B8-942F-A8D903CA2798}"/>
              </a:ext>
            </a:extLst>
          </p:cNvPr>
          <p:cNvSpPr/>
          <p:nvPr/>
        </p:nvSpPr>
        <p:spPr>
          <a:xfrm>
            <a:off x="6168887" y="60279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Source: https://www.quora.com/What-is-the-difference-between-k-means-and-hierarchical-clustering</a:t>
            </a:r>
          </a:p>
        </p:txBody>
      </p:sp>
      <p:pic>
        <p:nvPicPr>
          <p:cNvPr id="4098" name="Picture 2" descr="https://qph.fs.quoracdn.net/main-qimg-a535a1453637c5300a3295ed914f2f7c">
            <a:extLst>
              <a:ext uri="{FF2B5EF4-FFF2-40B4-BE49-F238E27FC236}">
                <a16:creationId xmlns:a16="http://schemas.microsoft.com/office/drawing/2014/main" xmlns="" id="{E8286172-BC48-4692-B3BD-583EBB073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145" y="2872131"/>
            <a:ext cx="57340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F6B8DA63-C762-46F0-A885-D47FFFD5C72B}"/>
              </a:ext>
            </a:extLst>
          </p:cNvPr>
          <p:cNvSpPr/>
          <p:nvPr/>
        </p:nvSpPr>
        <p:spPr>
          <a:xfrm>
            <a:off x="6076122" y="4860235"/>
            <a:ext cx="1070113" cy="765035"/>
          </a:xfrm>
          <a:prstGeom prst="roundRect">
            <a:avLst/>
          </a:prstGeom>
          <a:solidFill>
            <a:srgbClr val="FF0000">
              <a:alpha val="38000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FBC61-E455-4626-813D-E73977AA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54950C5-3B9A-470C-9564-289A66B73F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z="1067" smtClean="0"/>
              <a:pPr/>
              <a:t>9</a:t>
            </a:fld>
            <a:endParaRPr lang="en-US" sz="1067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854068-49DC-4593-B2D4-423F41821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00" y="2109461"/>
            <a:ext cx="5334391" cy="426854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K-Means clustering</a:t>
            </a:r>
          </a:p>
          <a:p>
            <a:endParaRPr lang="en-US" b="1" dirty="0"/>
          </a:p>
          <a:p>
            <a:r>
              <a:rPr lang="en-US" dirty="0"/>
              <a:t>Randomly places centroids</a:t>
            </a:r>
          </a:p>
          <a:p>
            <a:r>
              <a:rPr lang="en-US" dirty="0"/>
              <a:t>Sorts observations into groups</a:t>
            </a:r>
          </a:p>
          <a:p>
            <a:r>
              <a:rPr lang="en-US" dirty="0"/>
              <a:t>Evaluates target function</a:t>
            </a:r>
          </a:p>
          <a:p>
            <a:r>
              <a:rPr lang="en-US" dirty="0"/>
              <a:t>Adjust centroids</a:t>
            </a:r>
          </a:p>
          <a:p>
            <a:r>
              <a:rPr lang="en-US" dirty="0"/>
              <a:t>Repeat until target function no longer improves</a:t>
            </a:r>
          </a:p>
          <a:p>
            <a:r>
              <a:rPr lang="en-US" dirty="0"/>
              <a:t>Result: membership vector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76A60585-4337-4724-AEE1-60080896B25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82500" lnSpcReduction="20000"/>
          </a:bodyPr>
          <a:lstStyle/>
          <a:p>
            <a:r>
              <a:rPr lang="en-US" dirty="0"/>
              <a:t>Different methods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03C94D1C-34AA-4562-A6BA-62C3FD2F6C72}"/>
              </a:ext>
            </a:extLst>
          </p:cNvPr>
          <p:cNvSpPr txBox="1">
            <a:spLocks/>
          </p:cNvSpPr>
          <p:nvPr/>
        </p:nvSpPr>
        <p:spPr>
          <a:xfrm>
            <a:off x="6096000" y="2109461"/>
            <a:ext cx="5334391" cy="3918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17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5335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504920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114504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24089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Hierarchical clustering</a:t>
            </a:r>
          </a:p>
          <a:p>
            <a:r>
              <a:rPr lang="en-US" dirty="0"/>
              <a:t>Each item is its own cluster</a:t>
            </a:r>
          </a:p>
          <a:p>
            <a:r>
              <a:rPr lang="en-US" dirty="0"/>
              <a:t>Find the closest (most similar) pair of clusters and merge them, so that now you have one less cluster.</a:t>
            </a:r>
          </a:p>
          <a:p>
            <a:r>
              <a:rPr lang="en-US" dirty="0"/>
              <a:t>Update distance matrix</a:t>
            </a:r>
          </a:p>
          <a:p>
            <a:r>
              <a:rPr lang="en-US" dirty="0"/>
              <a:t>Repeat steps 2 and 3 until all items are clustered into a single cluster of size N.</a:t>
            </a:r>
          </a:p>
          <a:p>
            <a:r>
              <a:rPr lang="en-US"/>
              <a:t>Result: DENDOGRAM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15F2A7-544F-45B8-942F-A8D903CA2798}"/>
              </a:ext>
            </a:extLst>
          </p:cNvPr>
          <p:cNvSpPr/>
          <p:nvPr/>
        </p:nvSpPr>
        <p:spPr>
          <a:xfrm>
            <a:off x="6168887" y="60279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Source: https://www.quora.com/What-is-the-difference-between-k-means-and-hierarchical-clustering</a:t>
            </a:r>
          </a:p>
        </p:txBody>
      </p:sp>
    </p:spTree>
    <p:extLst>
      <p:ext uri="{BB962C8B-B14F-4D97-AF65-F5344CB8AC3E}">
        <p14:creationId xmlns:p14="http://schemas.microsoft.com/office/powerpoint/2010/main" val="14122377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Lynx Colours">
      <a:dk1>
        <a:srgbClr val="666666"/>
      </a:dk1>
      <a:lt1>
        <a:srgbClr val="FFFFFF"/>
      </a:lt1>
      <a:dk2>
        <a:srgbClr val="004165"/>
      </a:dk2>
      <a:lt2>
        <a:srgbClr val="FFFFFF"/>
      </a:lt2>
      <a:accent1>
        <a:srgbClr val="A3DBE8"/>
      </a:accent1>
      <a:accent2>
        <a:srgbClr val="39BCF3"/>
      </a:accent2>
      <a:accent3>
        <a:srgbClr val="0089C4"/>
      </a:accent3>
      <a:accent4>
        <a:srgbClr val="652D86"/>
      </a:accent4>
      <a:accent5>
        <a:srgbClr val="69BE28"/>
      </a:accent5>
      <a:accent6>
        <a:srgbClr val="FFA700"/>
      </a:accent6>
      <a:hlink>
        <a:srgbClr val="39BCF3"/>
      </a:hlink>
      <a:folHlink>
        <a:srgbClr val="C1C1C1"/>
      </a:folHlink>
    </a:clrScheme>
    <a:fontScheme name="Custom 1">
      <a:majorFont>
        <a:latin typeface="Exo 2"/>
        <a:ea typeface=""/>
        <a:cs typeface=""/>
      </a:majorFont>
      <a:minorFont>
        <a:latin typeface="Exo 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338</Words>
  <Application>Microsoft Office PowerPoint</Application>
  <PresentationFormat>Custom</PresentationFormat>
  <Paragraphs>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Custom Design</vt:lpstr>
      <vt:lpstr>Office Theme</vt:lpstr>
      <vt:lpstr>How to cluster a dataset</vt:lpstr>
      <vt:lpstr>Agenda</vt:lpstr>
      <vt:lpstr>What is clustering</vt:lpstr>
      <vt:lpstr>What is clustering</vt:lpstr>
      <vt:lpstr>Euclidean Distance measure</vt:lpstr>
      <vt:lpstr>Types of clustering</vt:lpstr>
      <vt:lpstr>Types of clustering</vt:lpstr>
      <vt:lpstr>Types of clustering</vt:lpstr>
      <vt:lpstr>Types of clustering</vt:lpstr>
      <vt:lpstr>Types of clustering</vt:lpstr>
      <vt:lpstr>Our clustering example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Akarpati</cp:lastModifiedBy>
  <cp:revision>728</cp:revision>
  <cp:lastPrinted>2018-03-20T12:51:17Z</cp:lastPrinted>
  <dcterms:created xsi:type="dcterms:W3CDTF">2017-09-27T10:22:59Z</dcterms:created>
  <dcterms:modified xsi:type="dcterms:W3CDTF">2020-02-24T14:23:48Z</dcterms:modified>
</cp:coreProperties>
</file>