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52" autoAdjust="0"/>
  </p:normalViewPr>
  <p:slideViewPr>
    <p:cSldViewPr snapToGrid="0">
      <p:cViewPr varScale="1">
        <p:scale>
          <a:sx n="47" d="100"/>
          <a:sy n="47" d="100"/>
        </p:scale>
        <p:origin x="1194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052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57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akarpov@hs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4" y="3934663"/>
            <a:ext cx="16484958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200" b="1" cap="all" dirty="0">
                <a:solidFill>
                  <a:srgbClr val="253957"/>
                </a:solidFill>
                <a:sym typeface="Arial Narrow"/>
              </a:rPr>
              <a:t>Social Network Data </a:t>
            </a:r>
            <a:r>
              <a:rPr lang="en-US" sz="7200" b="1" cap="all" dirty="0" smtClean="0">
                <a:solidFill>
                  <a:srgbClr val="253957"/>
                </a:solidFill>
                <a:sym typeface="Arial Narrow"/>
              </a:rPr>
              <a:t>Analysis</a:t>
            </a:r>
          </a:p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b="1" cap="all" dirty="0" err="1" smtClean="0">
                <a:solidFill>
                  <a:srgbClr val="253957"/>
                </a:solidFill>
                <a:sym typeface="Arial Narrow"/>
              </a:rPr>
              <a:t>LeCTURE</a:t>
            </a:r>
            <a:r>
              <a:rPr lang="en-US" sz="6000" b="1" cap="all" dirty="0" smtClean="0">
                <a:solidFill>
                  <a:srgbClr val="253957"/>
                </a:solidFill>
                <a:sym typeface="Arial Narrow"/>
              </a:rPr>
              <a:t> </a:t>
            </a:r>
            <a:r>
              <a:rPr lang="en-US" sz="6000" b="1" cap="all" dirty="0" smtClean="0">
                <a:solidFill>
                  <a:srgbClr val="253957"/>
                </a:solidFill>
                <a:sym typeface="Arial Narrow"/>
              </a:rPr>
              <a:t>6</a:t>
            </a:r>
            <a:endParaRPr lang="en-US" sz="6000" b="1" cap="all" dirty="0" smtClean="0">
              <a:solidFill>
                <a:srgbClr val="253957"/>
              </a:solidFill>
              <a:sym typeface="Arial Narrow"/>
            </a:endParaRPr>
          </a:p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dirty="0" smtClean="0"/>
              <a:t>Network </a:t>
            </a:r>
            <a:r>
              <a:rPr lang="en-US" sz="6000" smtClean="0"/>
              <a:t>embeddings</a:t>
            </a:r>
            <a:endParaRPr lang="en-US" sz="6000" dirty="0"/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7116914" y="8929563"/>
            <a:ext cx="14455461" cy="117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Ilia Karpov </a:t>
            </a:r>
            <a:r>
              <a:rPr lang="en-US" sz="4000" i="1" dirty="0" smtClean="0"/>
              <a:t>(</a:t>
            </a:r>
            <a:r>
              <a:rPr lang="en-US" sz="4000" spc="-75" dirty="0" smtClean="0">
                <a:latin typeface="Arial"/>
                <a:cs typeface="Arial"/>
                <a:hlinkClick r:id="rId2"/>
              </a:rPr>
              <a:t>iakarpov@hse.ru</a:t>
            </a:r>
            <a:r>
              <a:rPr lang="en-US" sz="4000" i="1" dirty="0" smtClean="0"/>
              <a:t>)</a:t>
            </a:r>
            <a:endParaRPr lang="en-US" sz="4000" i="1" dirty="0"/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1892516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Moscow,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6855" y="1330739"/>
            <a:ext cx="2166348" cy="2792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5951" y="4266938"/>
            <a:ext cx="2252097" cy="2903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16</Words>
  <Application>Microsoft Office PowerPoint</Application>
  <PresentationFormat>Произвольный</PresentationFormat>
  <Paragraphs>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Кремлёв</dc:creator>
  <cp:lastModifiedBy>Ilya Karpov</cp:lastModifiedBy>
  <cp:revision>158</cp:revision>
  <dcterms:modified xsi:type="dcterms:W3CDTF">2020-12-03T15:03:39Z</dcterms:modified>
</cp:coreProperties>
</file>