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38"/>
  </p:normalViewPr>
  <p:slideViewPr>
    <p:cSldViewPr>
      <p:cViewPr varScale="1">
        <p:scale>
          <a:sx n="81" d="100"/>
          <a:sy n="81" d="100"/>
        </p:scale>
        <p:origin x="72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51E47-0973-45F7-4A24-F71E1CC88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2DEE69-E912-CF0C-6B14-DE97B7820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5FD54-511E-D07E-064F-0261CA201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EF823-48A5-43FC-BE03-E79964288B41}" type="datetimeFigureOut">
              <a:rPr lang="en-US" smtClean="0"/>
              <a:t>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52455-FFD3-24C1-93A5-A75210C6A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650DB-D07A-125D-5A38-AF08E0AC7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130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6E52A-FADF-AFEE-E725-58A93C28E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12C71C-F199-F2B5-DDD6-4E4A6AE60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796AB-C6B3-BBB8-F227-713955FA8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A5B55-3E40-4261-0B08-EACAD833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5D0D1-DF6D-9BB4-E026-97C354678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37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0B2430-5DC9-B9E2-55FA-663BF71C86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5C5B3-08B5-33E6-EBE5-D65DA51B3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C82E5-DAC5-A957-BCB3-019386190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D5A4C-A584-D8A2-2769-BCD61F3CB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9ED0D-4E8C-C5D1-FA0B-2D687D2FD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9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4F967-6514-2669-B77C-6D369E749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9A1B7-40A6-B9F5-084B-44B909802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2C812-4964-A777-D6F8-94D8958E3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34231-B05D-B19A-B2DE-0B9D89AE9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227B2-A7E9-E434-64AD-10C5329E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682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5588B-CBDE-1E6A-2C6C-3EC33B7C5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1E2DB-E5B3-C03E-D272-30ECC60D7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7124C-494E-0A68-97C6-D2FF06BB8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7DC69-0E35-75CC-823F-83DA3F361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A2820-1802-EC09-08C5-254FD1290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115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E2E48-FAD4-07E3-4955-D20AFEB49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8C958-30B2-0108-6F1B-E996F8306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3A8EE8-ECC0-374E-8138-9E880169B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ED237-5AEA-98A5-0C7F-CADD0A246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935A9-A388-149D-069C-9E570C7CB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C06AC-89AA-2206-9620-7445AF1EC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945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CC3C2-0A7F-7F46-EAE2-7F8400E40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94E2E-AE5D-90B7-E7CB-6DCF95291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4F7D2-EC1B-73DC-2B6B-2831D9EC6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0F1383-2D8F-1382-B198-B5CCDD5914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B23FCF-AACE-0A72-A9DB-0B100246F8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F833FD-C8EB-2FDF-4759-D214E8C6A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0AF0EF-998E-95DB-3CAB-AD591301C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DE64D1-D486-6732-AF71-C12C7CDFB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059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03304-444C-CB3C-1236-2DE17DB7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8A7B2-E3AB-7787-D7F0-B29B57821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F9998C-05D3-78BA-0FF8-C41DB6556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5C17D1-3725-34FC-7199-DA9372845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28993C-ADD8-ABD3-A4B8-916F37956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2/15/2024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93D02-820A-F2EE-2810-6239A6674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3F265-4968-1FCE-E350-2E67242C6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329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2E076-0F24-46FA-21C0-94B96F778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4D303-C805-73C7-548B-B6E5CC68E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7B9B4B-4753-7213-E31B-664EF825B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AE59A-B2B4-5E30-F529-C4345675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6E3C5-0ADF-0C6C-7045-C0A6DDBCF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2BE77-A294-E389-6941-13DDFDAE5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340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0B527-3EA2-85AD-6C78-28DD6CB1A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9F62C-B18F-3D60-1B9D-850E6E4194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E66ED-5646-229F-E043-7A6AEC46F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1AD98-3D16-262E-E56C-6C469B743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81EB4-7A82-B812-67F4-E154BAE5E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FA071-25A7-6F21-70DC-1A988B010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08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15F431-477B-6939-C236-DFB13811C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C027E-BCFB-610F-D106-9F0847BA5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7F8CF-1F29-6D8E-900B-F662C7AABC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A3AA5-A5C9-C455-3868-05B7F57213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B551E-6857-09C9-B03D-6E3033529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917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D3A406-339F-2F5D-EE82-42DE3A1570B6}"/>
              </a:ext>
            </a:extLst>
          </p:cNvPr>
          <p:cNvCxnSpPr>
            <a:cxnSpLocks/>
          </p:cNvCxnSpPr>
          <p:nvPr/>
        </p:nvCxnSpPr>
        <p:spPr>
          <a:xfrm>
            <a:off x="5807968" y="548680"/>
            <a:ext cx="0" cy="63093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03E93D-ECB1-8130-87B7-85A9019CD634}"/>
              </a:ext>
            </a:extLst>
          </p:cNvPr>
          <p:cNvCxnSpPr>
            <a:cxnSpLocks/>
          </p:cNvCxnSpPr>
          <p:nvPr/>
        </p:nvCxnSpPr>
        <p:spPr>
          <a:xfrm>
            <a:off x="0" y="597942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265C6DB-E119-EE0A-264D-05885DB2DD9C}"/>
              </a:ext>
            </a:extLst>
          </p:cNvPr>
          <p:cNvSpPr txBox="1"/>
          <p:nvPr/>
        </p:nvSpPr>
        <p:spPr>
          <a:xfrm>
            <a:off x="1446940" y="686767"/>
            <a:ext cx="3339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0935DC-2E2C-84E4-29FA-E5BC2CDAD8C1}"/>
              </a:ext>
            </a:extLst>
          </p:cNvPr>
          <p:cNvSpPr txBox="1"/>
          <p:nvPr/>
        </p:nvSpPr>
        <p:spPr>
          <a:xfrm>
            <a:off x="8110951" y="604293"/>
            <a:ext cx="1810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2F311D-F190-1AEC-58E0-8C2DF5C7485F}"/>
              </a:ext>
            </a:extLst>
          </p:cNvPr>
          <p:cNvSpPr txBox="1"/>
          <p:nvPr/>
        </p:nvSpPr>
        <p:spPr>
          <a:xfrm>
            <a:off x="8361137" y="2996519"/>
            <a:ext cx="1773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8EA7A9-0F5F-5236-A78C-3D64EE263F82}"/>
              </a:ext>
            </a:extLst>
          </p:cNvPr>
          <p:cNvSpPr txBox="1"/>
          <p:nvPr/>
        </p:nvSpPr>
        <p:spPr>
          <a:xfrm>
            <a:off x="400774" y="1097168"/>
            <a:ext cx="52032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b="0" i="0" u="none" strike="noStrike" dirty="0">
                <a:solidFill>
                  <a:srgbClr val="0D0D0D"/>
                </a:solidFill>
                <a:effectLst/>
                <a:latin typeface="Söhne"/>
              </a:rPr>
              <a:t>Choosing the right loan from numerous options can be overwhelming and time-consuming for naïve users . There's a lack of personalized guidance, leading to mismatches between borrowers and loan products. </a:t>
            </a:r>
            <a:endParaRPr lang="en-US" sz="2000" dirty="0"/>
          </a:p>
        </p:txBody>
      </p:sp>
      <p:pic>
        <p:nvPicPr>
          <p:cNvPr id="27" name="Picture 26" descr="A close-up of a computer&#10;&#10;Description automatically generated">
            <a:extLst>
              <a:ext uri="{FF2B5EF4-FFF2-40B4-BE49-F238E27FC236}">
                <a16:creationId xmlns:a16="http://schemas.microsoft.com/office/drawing/2014/main" id="{ACC8FFE6-3812-99D4-E069-266D47916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897" y="3514718"/>
            <a:ext cx="3016419" cy="1439082"/>
          </a:xfrm>
          <a:prstGeom prst="rect">
            <a:avLst/>
          </a:prstGeom>
        </p:spPr>
      </p:pic>
      <p:pic>
        <p:nvPicPr>
          <p:cNvPr id="31" name="Picture 30" descr="A calculator with a blue box and black text&#10;&#10;Description automatically generated">
            <a:extLst>
              <a:ext uri="{FF2B5EF4-FFF2-40B4-BE49-F238E27FC236}">
                <a16:creationId xmlns:a16="http://schemas.microsoft.com/office/drawing/2014/main" id="{382C8D64-45C1-099B-DA92-C741C26BDB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94" t="20554" r="21849" b="16617"/>
          <a:stretch/>
        </p:blipFill>
        <p:spPr>
          <a:xfrm>
            <a:off x="8856109" y="3514718"/>
            <a:ext cx="3166586" cy="1394057"/>
          </a:xfrm>
          <a:prstGeom prst="rect">
            <a:avLst/>
          </a:prstGeom>
        </p:spPr>
      </p:pic>
      <p:pic>
        <p:nvPicPr>
          <p:cNvPr id="33" name="Picture 32" descr="A screen shot of a loan application&#10;&#10;Description automatically generated">
            <a:extLst>
              <a:ext uri="{FF2B5EF4-FFF2-40B4-BE49-F238E27FC236}">
                <a16:creationId xmlns:a16="http://schemas.microsoft.com/office/drawing/2014/main" id="{FE09CE4C-09A3-E65A-304A-CA1349D6B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0108" y="5050962"/>
            <a:ext cx="2087973" cy="1472424"/>
          </a:xfrm>
          <a:prstGeom prst="rect">
            <a:avLst/>
          </a:prstGeom>
        </p:spPr>
      </p:pic>
      <p:pic>
        <p:nvPicPr>
          <p:cNvPr id="35" name="Picture 34" descr="A screenshot of a registration form&#10;&#10;Description automatically generated">
            <a:extLst>
              <a:ext uri="{FF2B5EF4-FFF2-40B4-BE49-F238E27FC236}">
                <a16:creationId xmlns:a16="http://schemas.microsoft.com/office/drawing/2014/main" id="{BF257B02-B1D5-BC29-9E2B-8AADC25B90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4314" y="5033986"/>
            <a:ext cx="2040102" cy="1489400"/>
          </a:xfrm>
          <a:prstGeom prst="rect">
            <a:avLst/>
          </a:prstGeom>
        </p:spPr>
      </p:pic>
      <p:pic>
        <p:nvPicPr>
          <p:cNvPr id="37" name="Picture 36" descr="A screenshot of a web page&#10;&#10;Description automatically generated">
            <a:extLst>
              <a:ext uri="{FF2B5EF4-FFF2-40B4-BE49-F238E27FC236}">
                <a16:creationId xmlns:a16="http://schemas.microsoft.com/office/drawing/2014/main" id="{75A16620-D768-1B87-2E2F-71516F3184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88567" y="5002492"/>
            <a:ext cx="1915357" cy="152089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9408D5E-9041-0753-88A3-CB03FC53F019}"/>
              </a:ext>
            </a:extLst>
          </p:cNvPr>
          <p:cNvSpPr txBox="1"/>
          <p:nvPr/>
        </p:nvSpPr>
        <p:spPr>
          <a:xfrm>
            <a:off x="1526602" y="2996519"/>
            <a:ext cx="3438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E2513C4-EE81-BEB0-B67E-CEEBC8DDBF33}"/>
              </a:ext>
            </a:extLst>
          </p:cNvPr>
          <p:cNvSpPr txBox="1"/>
          <p:nvPr/>
        </p:nvSpPr>
        <p:spPr>
          <a:xfrm>
            <a:off x="431547" y="3476472"/>
            <a:ext cx="49685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Connecting the python files with the html files using flask.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also faced finding a perfect dataset  meeting the requirements of the problem statements.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1ADA5C1-CC84-F59B-E5FA-0717E8F0E774}"/>
              </a:ext>
            </a:extLst>
          </p:cNvPr>
          <p:cNvSpPr txBox="1"/>
          <p:nvPr/>
        </p:nvSpPr>
        <p:spPr>
          <a:xfrm>
            <a:off x="6029520" y="1030465"/>
            <a:ext cx="59729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0" i="0" u="none" strike="noStrike" dirty="0">
                <a:solidFill>
                  <a:srgbClr val="0D0D0D"/>
                </a:solidFill>
                <a:effectLst/>
                <a:latin typeface="Söhne"/>
              </a:rPr>
              <a:t>Our aim is to develop a Loan Recommendation System that uses artificial intelligence and machine learning algorithm that gives an accurate output to tailor the needs of the user using it.</a:t>
            </a:r>
          </a:p>
          <a:p>
            <a:r>
              <a:rPr lang="en-IN" dirty="0">
                <a:solidFill>
                  <a:srgbClr val="0D0D0D"/>
                </a:solidFill>
                <a:latin typeface="Söhne"/>
              </a:rPr>
              <a:t>The design we have used makes sure that any person with zero experience in finance field will get the requirements met.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42C2B1-621D-3D0D-7699-34EF5B0619E0}"/>
              </a:ext>
            </a:extLst>
          </p:cNvPr>
          <p:cNvSpPr txBox="1"/>
          <p:nvPr/>
        </p:nvSpPr>
        <p:spPr>
          <a:xfrm>
            <a:off x="2119825" y="4803154"/>
            <a:ext cx="2172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STACK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2656B8-326F-661E-E213-C497198C7253}"/>
              </a:ext>
            </a:extLst>
          </p:cNvPr>
          <p:cNvSpPr txBox="1"/>
          <p:nvPr/>
        </p:nvSpPr>
        <p:spPr>
          <a:xfrm>
            <a:off x="315931" y="5186910"/>
            <a:ext cx="49685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Connecting the python files with the html files using flask.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also faced finding a perfect dataset  meeting the requirements of the problem statements.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39435C-554C-0994-E4F4-6EF33E82AB61}"/>
              </a:ext>
            </a:extLst>
          </p:cNvPr>
          <p:cNvSpPr txBox="1"/>
          <p:nvPr/>
        </p:nvSpPr>
        <p:spPr>
          <a:xfrm>
            <a:off x="1919536" y="13167"/>
            <a:ext cx="9609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BASED LOAN RECOMMENDATION SYSTEM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2398A2-7855-23F2-2DC6-B2A2150B6864}"/>
              </a:ext>
            </a:extLst>
          </p:cNvPr>
          <p:cNvCxnSpPr>
            <a:cxnSpLocks/>
          </p:cNvCxnSpPr>
          <p:nvPr/>
        </p:nvCxnSpPr>
        <p:spPr>
          <a:xfrm>
            <a:off x="0" y="297724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D2B10CE4-DC0F-2D85-39A5-474A1B7F69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650" y="64009"/>
            <a:ext cx="1298290" cy="44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28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computer&#10;&#10;Description automatically generated">
            <a:extLst>
              <a:ext uri="{FF2B5EF4-FFF2-40B4-BE49-F238E27FC236}">
                <a16:creationId xmlns:a16="http://schemas.microsoft.com/office/drawing/2014/main" id="{3D4A7BA2-1761-82AF-ED7B-A548660F1D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7"/>
          <a:stretch/>
        </p:blipFill>
        <p:spPr>
          <a:xfrm>
            <a:off x="-13988" y="0"/>
            <a:ext cx="9199571" cy="4376372"/>
          </a:xfrm>
          <a:prstGeom prst="rect">
            <a:avLst/>
          </a:prstGeom>
        </p:spPr>
      </p:pic>
      <p:pic>
        <p:nvPicPr>
          <p:cNvPr id="6" name="Picture 5" descr="A calculator with a blue box and black text&#10;&#10;Description automatically generated">
            <a:extLst>
              <a:ext uri="{FF2B5EF4-FFF2-40B4-BE49-F238E27FC236}">
                <a16:creationId xmlns:a16="http://schemas.microsoft.com/office/drawing/2014/main" id="{B3415A51-67E9-A79D-FE9F-F350AD3885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425" t="19768" r="25708" b="16617"/>
          <a:stretch/>
        </p:blipFill>
        <p:spPr>
          <a:xfrm>
            <a:off x="8444753" y="4568931"/>
            <a:ext cx="3608583" cy="1887085"/>
          </a:xfrm>
          <a:prstGeom prst="rect">
            <a:avLst/>
          </a:prstGeom>
        </p:spPr>
      </p:pic>
      <p:pic>
        <p:nvPicPr>
          <p:cNvPr id="7" name="Picture 6" descr="A screenshot of a web page&#10;&#10;Description automatically generated">
            <a:extLst>
              <a:ext uri="{FF2B5EF4-FFF2-40B4-BE49-F238E27FC236}">
                <a16:creationId xmlns:a16="http://schemas.microsoft.com/office/drawing/2014/main" id="{420A5E77-6763-BBF1-EFEE-0B6C54C1B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8368" y="2378878"/>
            <a:ext cx="2644968" cy="2100243"/>
          </a:xfrm>
          <a:prstGeom prst="rect">
            <a:avLst/>
          </a:prstGeom>
        </p:spPr>
      </p:pic>
      <p:pic>
        <p:nvPicPr>
          <p:cNvPr id="8" name="Picture 7" descr="A screenshot of a registration form&#10;&#10;Description automatically generated">
            <a:extLst>
              <a:ext uri="{FF2B5EF4-FFF2-40B4-BE49-F238E27FC236}">
                <a16:creationId xmlns:a16="http://schemas.microsoft.com/office/drawing/2014/main" id="{64554BC1-1106-6B5C-520E-3873952B86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5674" y="368260"/>
            <a:ext cx="2670356" cy="19495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70A685-2B08-F61A-0FAB-D92A196C632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304" t="11857" r="6061" b="26293"/>
          <a:stretch/>
        </p:blipFill>
        <p:spPr>
          <a:xfrm>
            <a:off x="38945" y="4568931"/>
            <a:ext cx="8197967" cy="18870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68960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615</TotalTime>
  <Words>153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Söhne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PRATYUSH BHARADWAJ MELLACHERUVU MELLACHERUVU (RA2211026010361)</dc:creator>
  <cp:lastModifiedBy>shivkarthikeyan11@gmail.com</cp:lastModifiedBy>
  <cp:revision>8</cp:revision>
  <dcterms:created xsi:type="dcterms:W3CDTF">2024-02-14T21:56:21Z</dcterms:created>
  <dcterms:modified xsi:type="dcterms:W3CDTF">2024-02-15T08:41:24Z</dcterms:modified>
</cp:coreProperties>
</file>