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2" r:id="rId6"/>
    <p:sldId id="287" r:id="rId7"/>
    <p:sldId id="288" r:id="rId8"/>
    <p:sldId id="289" r:id="rId9"/>
    <p:sldId id="293" r:id="rId10"/>
    <p:sldId id="290" r:id="rId11"/>
    <p:sldId id="292" r:id="rId12"/>
    <p:sldId id="291" r:id="rId13"/>
    <p:sldId id="294" r:id="rId14"/>
    <p:sldId id="295" r:id="rId15"/>
    <p:sldId id="296" r:id="rId16"/>
    <p:sldId id="299" r:id="rId17"/>
    <p:sldId id="300" r:id="rId18"/>
    <p:sldId id="301" r:id="rId19"/>
    <p:sldId id="298" r:id="rId20"/>
    <p:sldId id="302" r:id="rId21"/>
    <p:sldId id="297" r:id="rId22"/>
    <p:sldId id="303" r:id="rId23"/>
    <p:sldId id="304" r:id="rId24"/>
    <p:sldId id="305" r:id="rId25"/>
    <p:sldId id="306" r:id="rId26"/>
    <p:sldId id="307" r:id="rId27"/>
    <p:sldId id="308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5" y="5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9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5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6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4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47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40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54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0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8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4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80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6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39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2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8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7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rabi/IBM-Data-Science-Capstone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069" y="2240746"/>
            <a:ext cx="9941860" cy="22713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 Science Capstone Project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Ahmad Karrabi</a:t>
            </a:r>
            <a:br>
              <a:rPr lang="en-US" sz="40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bg1"/>
                </a:solidFill>
                <a:hlinkClick r:id="rId3"/>
              </a:rPr>
              <a:t>https://github.com/karrabi/IBM-Data-Science-Capstone-Project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EDA - SQL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Interactive Map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2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Interactive Dashboard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8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Predictive Analysis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9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Results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3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069" y="2240746"/>
            <a:ext cx="9941860" cy="6647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EDA - Visualization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4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Executive Summary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0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069" y="2240746"/>
            <a:ext cx="9941860" cy="6647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EDA - SQL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9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Executive Summary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2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069" y="2240746"/>
            <a:ext cx="9941860" cy="6647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Interactive Map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4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Outline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90C68A-A6FD-E84B-EC87-52D8C67AC6A0}"/>
              </a:ext>
            </a:extLst>
          </p:cNvPr>
          <p:cNvSpPr txBox="1"/>
          <p:nvPr/>
        </p:nvSpPr>
        <p:spPr>
          <a:xfrm>
            <a:off x="703730" y="1127221"/>
            <a:ext cx="6100482" cy="5052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30" dirty="0">
                <a:solidFill>
                  <a:srgbClr val="095763"/>
                </a:solidFill>
                <a:latin typeface="Carlito"/>
                <a:cs typeface="Carlito"/>
              </a:rPr>
              <a:t>Executive </a:t>
            </a:r>
            <a:r>
              <a:rPr lang="en-US" sz="2400" spc="-15" dirty="0">
                <a:solidFill>
                  <a:srgbClr val="095763"/>
                </a:solidFill>
                <a:latin typeface="Carlito"/>
                <a:cs typeface="Carlito"/>
              </a:rPr>
              <a:t>Summary</a:t>
            </a:r>
            <a:endParaRPr lang="en-US" sz="2400" dirty="0">
              <a:solidFill>
                <a:srgbClr val="095763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25" dirty="0">
                <a:solidFill>
                  <a:srgbClr val="095763"/>
                </a:solidFill>
                <a:latin typeface="Carlito"/>
                <a:cs typeface="Carlito"/>
              </a:rPr>
              <a:t>Introduction</a:t>
            </a:r>
            <a:endParaRPr lang="en-US" sz="2400" dirty="0">
              <a:solidFill>
                <a:srgbClr val="095763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095763"/>
                </a:solidFill>
                <a:latin typeface="Carlito"/>
                <a:cs typeface="Carlito"/>
              </a:rPr>
              <a:t>Methodology</a:t>
            </a:r>
            <a:endParaRPr lang="en-US" sz="2400" dirty="0">
              <a:solidFill>
                <a:srgbClr val="095763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25" dirty="0">
                <a:solidFill>
                  <a:srgbClr val="095763"/>
                </a:solidFill>
                <a:latin typeface="Carlito"/>
                <a:cs typeface="Carlito"/>
              </a:rPr>
              <a:t>Results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25" dirty="0">
                <a:solidFill>
                  <a:srgbClr val="095763"/>
                </a:solidFill>
                <a:latin typeface="Carlito"/>
                <a:cs typeface="Carlito"/>
              </a:rPr>
              <a:t>EDA – Visualization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25" dirty="0">
                <a:solidFill>
                  <a:srgbClr val="095763"/>
                </a:solidFill>
                <a:latin typeface="Carlito"/>
                <a:cs typeface="Carlito"/>
              </a:rPr>
              <a:t>EDA – SQL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>
                <a:solidFill>
                  <a:srgbClr val="095763"/>
                </a:solidFill>
                <a:latin typeface="Carlito"/>
                <a:cs typeface="Carlito"/>
              </a:rPr>
              <a:t>Interactive Map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>
                <a:solidFill>
                  <a:srgbClr val="095763"/>
                </a:solidFill>
                <a:latin typeface="Carlito"/>
                <a:cs typeface="Carlito"/>
              </a:rPr>
              <a:t>Interactive Dashboard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>
                <a:solidFill>
                  <a:srgbClr val="095763"/>
                </a:solidFill>
                <a:latin typeface="Carlito"/>
                <a:cs typeface="Carlito"/>
              </a:rPr>
              <a:t>Predictive Analysis</a:t>
            </a: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10" dirty="0">
                <a:solidFill>
                  <a:srgbClr val="095763"/>
                </a:solidFill>
                <a:latin typeface="Carlito"/>
                <a:cs typeface="Carlito"/>
              </a:rPr>
              <a:t>Conclusion</a:t>
            </a:r>
            <a:endParaRPr lang="en-US" sz="2400" dirty="0">
              <a:solidFill>
                <a:srgbClr val="095763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095763"/>
                </a:solidFill>
                <a:latin typeface="Carlito"/>
                <a:cs typeface="Carlito"/>
              </a:rPr>
              <a:t>Appendix</a:t>
            </a:r>
            <a:endParaRPr lang="en-US" sz="2400" dirty="0">
              <a:solidFill>
                <a:srgbClr val="095763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Executive Summary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34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069" y="2240746"/>
            <a:ext cx="9941860" cy="6647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Interactive Dashboard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Executive Summary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817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069" y="2240746"/>
            <a:ext cx="9941860" cy="6647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Predictive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Executive Summary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6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Executive Summary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Introduction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5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Methodology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2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069" y="2240746"/>
            <a:ext cx="9941860" cy="6647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Methodology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6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Data Collection Overview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Data Wrangling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1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706" y="522898"/>
            <a:ext cx="3227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95763"/>
                </a:solidFill>
              </a:rPr>
              <a:t>EDA – Data Visualization</a:t>
            </a:r>
            <a:endParaRPr lang="en-US" sz="2800" dirty="0">
              <a:solidFill>
                <a:srgbClr val="095763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41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62</TotalTime>
  <Words>179</Words>
  <Application>Microsoft Office PowerPoint</Application>
  <PresentationFormat>Widescreen</PresentationFormat>
  <Paragraphs>78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Carlito</vt:lpstr>
      <vt:lpstr>Century Gothic</vt:lpstr>
      <vt:lpstr>Segoe UI Light</vt:lpstr>
      <vt:lpstr>Office Theme</vt:lpstr>
      <vt:lpstr>Data Science Capstone Project  Ahmad Karrabi  https://github.com/karrabi/IBM-Data-Science-Capstone-Project</vt:lpstr>
      <vt:lpstr>Project analysis slide 10</vt:lpstr>
      <vt:lpstr>Project analysis slide 10</vt:lpstr>
      <vt:lpstr>Project analysis slide 10</vt:lpstr>
      <vt:lpstr>Project analysis slide 10</vt:lpstr>
      <vt:lpstr>Methodology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EDA - Visualization</vt:lpstr>
      <vt:lpstr>Project analysis slide 10</vt:lpstr>
      <vt:lpstr>EDA - SQL</vt:lpstr>
      <vt:lpstr>Project analysis slide 10</vt:lpstr>
      <vt:lpstr>Interactive Map</vt:lpstr>
      <vt:lpstr>Project analysis slide 10</vt:lpstr>
      <vt:lpstr>Interactive Dashboard</vt:lpstr>
      <vt:lpstr>Project analysis slide 10</vt:lpstr>
      <vt:lpstr>Predictive Analysis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  Ahmad Karrabi  https://github.com/karrabi/IBM-Data-Science-Capstone-Project</dc:title>
  <dc:creator>Ahmad Karrabi</dc:creator>
  <cp:lastModifiedBy>Ahmad Karrabi</cp:lastModifiedBy>
  <cp:revision>1</cp:revision>
  <dcterms:created xsi:type="dcterms:W3CDTF">2023-05-14T07:49:53Z</dcterms:created>
  <dcterms:modified xsi:type="dcterms:W3CDTF">2023-05-14T08:52:07Z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