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FC42F5-2BD7-13D0-F5D3-04B80152A3F2}"/>
              </a:ext>
            </a:extLst>
          </p:cNvPr>
          <p:cNvSpPr/>
          <p:nvPr/>
        </p:nvSpPr>
        <p:spPr>
          <a:xfrm>
            <a:off x="2320413" y="4237703"/>
            <a:ext cx="5673213" cy="134974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3510116" y="823605"/>
            <a:ext cx="6479458" cy="3146016"/>
            <a:chOff x="2930013" y="577799"/>
            <a:chExt cx="6479458" cy="314601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2930013" y="1108434"/>
              <a:ext cx="6007510" cy="2615381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424" y="577799"/>
              <a:ext cx="1219047" cy="121904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4944310" y="2042652"/>
            <a:ext cx="830035" cy="1405446"/>
            <a:chOff x="4364207" y="1796846"/>
            <a:chExt cx="830035" cy="1405446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830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Kafka </a:t>
              </a:r>
            </a:p>
            <a:p>
              <a:r>
                <a:rPr lang="en-US" dirty="0"/>
                <a:t>Broker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9DC5B-01EE-9E1A-C788-ACF41377CA30}"/>
              </a:ext>
            </a:extLst>
          </p:cNvPr>
          <p:cNvGrpSpPr/>
          <p:nvPr/>
        </p:nvGrpSpPr>
        <p:grpSpPr>
          <a:xfrm>
            <a:off x="7086268" y="1762164"/>
            <a:ext cx="1235531" cy="1408935"/>
            <a:chOff x="6506165" y="1516358"/>
            <a:chExt cx="1235531" cy="1408935"/>
          </a:xfrm>
        </p:grpSpPr>
        <p:pic>
          <p:nvPicPr>
            <p:cNvPr id="10" name="Picture 9" descr="A cartoon of a person holding a shovel&#10;&#10;Description automatically generated">
              <a:extLst>
                <a:ext uri="{FF2B5EF4-FFF2-40B4-BE49-F238E27FC236}">
                  <a16:creationId xmlns:a16="http://schemas.microsoft.com/office/drawing/2014/main" id="{9C14E85F-ED08-764A-FFAD-A104FA63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884" y="1516358"/>
              <a:ext cx="1130095" cy="1224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3BEBA0-2A2E-7A26-D900-C53C292A8F1F}"/>
                </a:ext>
              </a:extLst>
            </p:cNvPr>
            <p:cNvSpPr txBox="1"/>
            <p:nvPr/>
          </p:nvSpPr>
          <p:spPr>
            <a:xfrm>
              <a:off x="6506165" y="2555961"/>
              <a:ext cx="1235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Zookeeper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3CEEB7-77E0-C7EF-DF34-EB1A71BE790C}"/>
              </a:ext>
            </a:extLst>
          </p:cNvPr>
          <p:cNvSpPr/>
          <p:nvPr/>
        </p:nvSpPr>
        <p:spPr>
          <a:xfrm>
            <a:off x="2694038" y="4591664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5471651" y="4591663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966E7-319D-4ECA-E3D3-C22C1A70D749}"/>
              </a:ext>
            </a:extLst>
          </p:cNvPr>
          <p:cNvSpPr txBox="1"/>
          <p:nvPr/>
        </p:nvSpPr>
        <p:spPr>
          <a:xfrm>
            <a:off x="4009878" y="5343029"/>
            <a:ext cx="229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Virtual Environment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stCxn id="16" idx="0"/>
            <a:endCxn id="8" idx="1"/>
          </p:cNvCxnSpPr>
          <p:nvPr/>
        </p:nvCxnSpPr>
        <p:spPr>
          <a:xfrm rot="5400000" flipH="1" flipV="1">
            <a:off x="3250829" y="2837721"/>
            <a:ext cx="2239372" cy="1268515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stCxn id="8" idx="3"/>
            <a:endCxn id="17" idx="0"/>
          </p:cNvCxnSpPr>
          <p:nvPr/>
        </p:nvCxnSpPr>
        <p:spPr>
          <a:xfrm>
            <a:off x="5624052" y="2352292"/>
            <a:ext cx="889819" cy="2239371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3</cp:revision>
  <dcterms:created xsi:type="dcterms:W3CDTF">2024-07-24T07:33:08Z</dcterms:created>
  <dcterms:modified xsi:type="dcterms:W3CDTF">2024-08-01T00:17:52Z</dcterms:modified>
</cp:coreProperties>
</file>