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87B-3053-7AD7-D57C-EE1EBB9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8067-AC96-E434-8E0F-B36D4623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834A-2E50-5242-7F1D-7200A3F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5359-6AAF-DD24-F72F-F993053F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A231-237D-61BF-82AE-6E4907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629-C588-F1C8-93F1-5CCB1E9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9DB-8CE2-3607-DA87-043E7197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178E-258F-57D1-238F-C3338021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7A4-5A90-B785-A2C4-2C9BA39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55E-3847-7A9C-D7FB-12A41DA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7B9F1-FD86-0DD5-19BC-FB39741B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4D85-28DB-B655-B610-D9EE16BB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3F-5CA3-81AE-F1EC-7B18BD4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EE18-B446-E5CF-63A3-E3AF678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6DC0-DD2F-E65E-DB96-41D9575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BD7B-E9CF-F1D4-BE35-7E71A1B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399A-15F1-87A0-E99C-56E7BD0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23D-62B9-4E3C-69F3-D7A3DEF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79B6-5FAF-7B33-3134-F8E0D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9EB-FD87-C6C1-9341-AC28DC8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F5-1DBE-1008-6A11-5FE6CA9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B33-9DA7-CEB8-ABBD-0E73530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B46B-D3E2-C583-C952-EED368F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2C6C-4C83-B63B-CCFB-0FCFE36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D0A0-55E4-F548-4D96-0388BB2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B7-A82A-27A0-5E43-6F35E25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7D7-A9AB-C546-0807-A6A92584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6A21-F8E2-79BE-BA82-746F4DAC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BE87-6E7A-15E8-E432-7A789D2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D5DB-2DC2-9D0C-CC08-39FF8A2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2329-94E2-21F1-AB50-94116AA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AAE-C291-3132-07D7-2DBB2C7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9EAE-BF21-6C46-C61B-0B11D03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8D96-C6A2-C019-9B17-744A0426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0228-AFAC-F95A-7B6E-427295A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1602-C57C-1EE2-74E1-509A40FA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EF96-D4D3-53CC-927A-5319AAF8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DAD-4D51-9608-9107-AB628FCE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A2FC-BF01-A97B-2DDF-150334C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694-6D5A-0AF6-132B-99E7220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CC26-4330-CEF2-B875-329D975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7A4B-EB3D-205E-803B-5BCBD04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FBC2-1B43-49EE-706C-392503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A70B4-BBD2-445A-55AD-A773859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AAC-013C-DA67-9E76-32FD8E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39D5-811E-9887-F5B4-AEABDD4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F0D-06DF-0DF0-71F3-811788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2C14-26B0-184D-7EB4-AFED9F6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45BF-6A8C-7417-7C14-05C6CFE3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050A-5ECA-C544-70CD-6D3F530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FD31-6D45-B84F-33B5-AA386B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1AF3-7945-8320-D93C-761FB0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D8AB-928F-959E-51F3-8C98783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3719-8996-C928-83D2-64E6F8C4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EBE3-FBA2-E58A-5CB9-439AEC9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751D-87B9-7B32-44EB-431459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52E-9DBC-9DC6-01F9-E410760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FAD1-0D63-B4FF-FD0A-CE72335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02A9-2B48-B88A-156E-CED5F06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BB96-FE0D-FDDE-7516-279E4896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5F64-C9BB-39E3-112D-94F3EA22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7F1F-BB60-8FA6-213F-B09FF429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E77F-E2B8-B698-C2287AA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FC42F5-2BD7-13D0-F5D3-04B80152A3F2}"/>
              </a:ext>
            </a:extLst>
          </p:cNvPr>
          <p:cNvSpPr/>
          <p:nvPr/>
        </p:nvSpPr>
        <p:spPr>
          <a:xfrm>
            <a:off x="1209368" y="3946755"/>
            <a:ext cx="7718324" cy="134974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98BC8-286F-BE30-50C3-07021CEC6B3C}"/>
              </a:ext>
            </a:extLst>
          </p:cNvPr>
          <p:cNvGrpSpPr/>
          <p:nvPr/>
        </p:nvGrpSpPr>
        <p:grpSpPr>
          <a:xfrm>
            <a:off x="4444180" y="532657"/>
            <a:ext cx="7445816" cy="3223171"/>
            <a:chOff x="2930012" y="577799"/>
            <a:chExt cx="7445816" cy="32231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B0169A-C496-1BEE-464F-94ED22653C74}"/>
                </a:ext>
              </a:extLst>
            </p:cNvPr>
            <p:cNvSpPr/>
            <p:nvPr/>
          </p:nvSpPr>
          <p:spPr>
            <a:xfrm>
              <a:off x="2930012" y="1108434"/>
              <a:ext cx="7307937" cy="2692536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D089967-1B67-7CE3-DDD6-1999032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781" y="577799"/>
              <a:ext cx="1219047" cy="121904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5AD24-B04A-DC4C-238C-87AFEB140124}"/>
              </a:ext>
            </a:extLst>
          </p:cNvPr>
          <p:cNvGrpSpPr/>
          <p:nvPr/>
        </p:nvGrpSpPr>
        <p:grpSpPr>
          <a:xfrm>
            <a:off x="5878375" y="1751704"/>
            <a:ext cx="830035" cy="1405446"/>
            <a:chOff x="4364207" y="1796846"/>
            <a:chExt cx="830035" cy="1405446"/>
          </a:xfrm>
        </p:grpSpPr>
        <p:pic>
          <p:nvPicPr>
            <p:cNvPr id="8" name="Picture 7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C4B73A62-64DD-FB86-4DE4-4A3C38FB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A680-BE3A-AB82-0B4A-1013CB995A71}"/>
                </a:ext>
              </a:extLst>
            </p:cNvPr>
            <p:cNvSpPr txBox="1"/>
            <p:nvPr/>
          </p:nvSpPr>
          <p:spPr>
            <a:xfrm>
              <a:off x="4364207" y="2555961"/>
              <a:ext cx="830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9DC5B-01EE-9E1A-C788-ACF41377CA30}"/>
              </a:ext>
            </a:extLst>
          </p:cNvPr>
          <p:cNvGrpSpPr/>
          <p:nvPr/>
        </p:nvGrpSpPr>
        <p:grpSpPr>
          <a:xfrm>
            <a:off x="7448828" y="1086749"/>
            <a:ext cx="1235531" cy="1408935"/>
            <a:chOff x="6506165" y="1516358"/>
            <a:chExt cx="1235531" cy="1408935"/>
          </a:xfrm>
        </p:grpSpPr>
        <p:pic>
          <p:nvPicPr>
            <p:cNvPr id="10" name="Picture 9" descr="A cartoon of a person holding a shovel&#10;&#10;Description automatically generated">
              <a:extLst>
                <a:ext uri="{FF2B5EF4-FFF2-40B4-BE49-F238E27FC236}">
                  <a16:creationId xmlns:a16="http://schemas.microsoft.com/office/drawing/2014/main" id="{9C14E85F-ED08-764A-FFAD-A104FA63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884" y="1516358"/>
              <a:ext cx="1130095" cy="1224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3BEBA0-2A2E-7A26-D900-C53C292A8F1F}"/>
                </a:ext>
              </a:extLst>
            </p:cNvPr>
            <p:cNvSpPr txBox="1"/>
            <p:nvPr/>
          </p:nvSpPr>
          <p:spPr>
            <a:xfrm>
              <a:off x="6506165" y="2555961"/>
              <a:ext cx="1235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Zookeeper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3CEEB7-77E0-C7EF-DF34-EB1A71BE790C}"/>
              </a:ext>
            </a:extLst>
          </p:cNvPr>
          <p:cNvSpPr/>
          <p:nvPr/>
        </p:nvSpPr>
        <p:spPr>
          <a:xfrm>
            <a:off x="3628103" y="4300716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Crypto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0A895-A7F9-FF76-BF20-654920A2886D}"/>
              </a:ext>
            </a:extLst>
          </p:cNvPr>
          <p:cNvSpPr/>
          <p:nvPr/>
        </p:nvSpPr>
        <p:spPr>
          <a:xfrm>
            <a:off x="6405716" y="4300715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966E7-319D-4ECA-E3D3-C22C1A70D749}"/>
              </a:ext>
            </a:extLst>
          </p:cNvPr>
          <p:cNvSpPr txBox="1"/>
          <p:nvPr/>
        </p:nvSpPr>
        <p:spPr>
          <a:xfrm>
            <a:off x="4943943" y="5052081"/>
            <a:ext cx="229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Virtual Environment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FB2F56-F43C-3A78-BBD2-F85F173DCA0F}"/>
              </a:ext>
            </a:extLst>
          </p:cNvPr>
          <p:cNvCxnSpPr>
            <a:stCxn id="16" idx="0"/>
            <a:endCxn id="8" idx="1"/>
          </p:cNvCxnSpPr>
          <p:nvPr/>
        </p:nvCxnSpPr>
        <p:spPr>
          <a:xfrm rot="5400000" flipH="1" flipV="1">
            <a:off x="4184894" y="2546773"/>
            <a:ext cx="2239372" cy="1268515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2B715D-3A77-E980-1300-B931AE10FA1C}"/>
              </a:ext>
            </a:extLst>
          </p:cNvPr>
          <p:cNvCxnSpPr>
            <a:stCxn id="8" idx="3"/>
            <a:endCxn id="17" idx="0"/>
          </p:cNvCxnSpPr>
          <p:nvPr/>
        </p:nvCxnSpPr>
        <p:spPr>
          <a:xfrm>
            <a:off x="6558117" y="2061344"/>
            <a:ext cx="889819" cy="2239371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E2D5C7-7817-3FDD-0AC3-CA2224A64EDD}"/>
              </a:ext>
            </a:extLst>
          </p:cNvPr>
          <p:cNvSpPr/>
          <p:nvPr/>
        </p:nvSpPr>
        <p:spPr>
          <a:xfrm>
            <a:off x="1338500" y="4300715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Forex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21D3B50-BB10-303B-44B2-0BA4255CC7EE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3037177" y="1404890"/>
            <a:ext cx="2239368" cy="3552282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E7BA471-516E-ADF2-5626-F15A12AB6340}"/>
              </a:ext>
            </a:extLst>
          </p:cNvPr>
          <p:cNvSpPr/>
          <p:nvPr/>
        </p:nvSpPr>
        <p:spPr>
          <a:xfrm>
            <a:off x="1338500" y="5694216"/>
            <a:ext cx="4374042" cy="69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Market Data Source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B3C655-996F-370B-443C-CD1EC166A66F}"/>
              </a:ext>
            </a:extLst>
          </p:cNvPr>
          <p:cNvCxnSpPr>
            <a:stCxn id="7" idx="0"/>
            <a:endCxn id="16" idx="2"/>
          </p:cNvCxnSpPr>
          <p:nvPr/>
        </p:nvCxnSpPr>
        <p:spPr>
          <a:xfrm rot="5400000" flipH="1" flipV="1">
            <a:off x="3681392" y="4705285"/>
            <a:ext cx="833061" cy="11448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5154F3-03B7-EB87-B5C0-05EDEE21D315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16200000" flipV="1">
            <a:off x="2536590" y="4705284"/>
            <a:ext cx="833062" cy="11448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ue and white elephant logo&#10;&#10;Description automatically generated">
            <a:extLst>
              <a:ext uri="{FF2B5EF4-FFF2-40B4-BE49-F238E27FC236}">
                <a16:creationId xmlns:a16="http://schemas.microsoft.com/office/drawing/2014/main" id="{158F6AA4-1BF7-2D1E-59FB-94EBE7C98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70" y="2409560"/>
            <a:ext cx="1042220" cy="1046873"/>
          </a:xfrm>
          <a:prstGeom prst="rect">
            <a:avLst/>
          </a:prstGeom>
        </p:spPr>
      </p:pic>
      <p:pic>
        <p:nvPicPr>
          <p:cNvPr id="22" name="Picture 21" descr="A blue and white logo&#10;&#10;Description automatically generated">
            <a:extLst>
              <a:ext uri="{FF2B5EF4-FFF2-40B4-BE49-F238E27FC236}">
                <a16:creationId xmlns:a16="http://schemas.microsoft.com/office/drawing/2014/main" id="{AF1C6A3F-A04E-C106-0841-8B098DCE38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29167" r="33847" b="28126"/>
          <a:stretch/>
        </p:blipFill>
        <p:spPr>
          <a:xfrm>
            <a:off x="9122577" y="1577771"/>
            <a:ext cx="1523792" cy="548581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2B24A9F-6262-2154-1398-700429399EDF}"/>
              </a:ext>
            </a:extLst>
          </p:cNvPr>
          <p:cNvCxnSpPr>
            <a:stCxn id="17" idx="3"/>
            <a:endCxn id="9" idx="2"/>
          </p:cNvCxnSpPr>
          <p:nvPr/>
        </p:nvCxnSpPr>
        <p:spPr>
          <a:xfrm flipV="1">
            <a:off x="8490155" y="3456433"/>
            <a:ext cx="1321125" cy="1124502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Karrabi</dc:creator>
  <cp:lastModifiedBy>Ahmad Karrabi</cp:lastModifiedBy>
  <cp:revision>9</cp:revision>
  <dcterms:created xsi:type="dcterms:W3CDTF">2024-07-24T07:33:08Z</dcterms:created>
  <dcterms:modified xsi:type="dcterms:W3CDTF">2024-08-01T00:20:36Z</dcterms:modified>
</cp:coreProperties>
</file>