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87B-3053-7AD7-D57C-EE1EBB93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68067-AC96-E434-8E0F-B36D46239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834A-2E50-5242-7F1D-7200A3FC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5359-6AAF-DD24-F72F-F993053F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A231-237D-61BF-82AE-6E4907C2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5629-C588-F1C8-93F1-5CCB1E9B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A09DB-8CE2-3607-DA87-043E71979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178E-258F-57D1-238F-C3338021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A7A4-5A90-B785-A2C4-2C9BA39E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55E-3847-7A9C-D7FB-12A41DAE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7B9F1-FD86-0DD5-19BC-FB39741B4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4D85-28DB-B655-B610-D9EE16BB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C63F-5CA3-81AE-F1EC-7B18BD42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EE18-B446-E5CF-63A3-E3AF678D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6DC0-DD2F-E65E-DB96-41D9575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BD7B-E9CF-F1D4-BE35-7E71A1B4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399A-15F1-87A0-E99C-56E7BD01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23D-62B9-4E3C-69F3-D7A3DEF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79B6-5FAF-7B33-3134-F8E0DC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89EB-FD87-C6C1-9341-AC28DC80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FFF5-1DBE-1008-6A11-5FE6CA9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FB33-9DA7-CEB8-ABBD-0E7353044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B46B-D3E2-C583-C952-EED368F4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2C6C-4C83-B63B-CCFB-0FCFE36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D0A0-55E4-F548-4D96-0388BB21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D2B7-A82A-27A0-5E43-6F35E255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7D7-A9AB-C546-0807-A6A925847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6A21-F8E2-79BE-BA82-746F4DAC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BE87-6E7A-15E8-E432-7A789D2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D5DB-2DC2-9D0C-CC08-39FF8A25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C2329-94E2-21F1-AB50-94116AAD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AAAE-C291-3132-07D7-2DBB2C7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9EAE-BF21-6C46-C61B-0B11D030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C8D96-C6A2-C019-9B17-744A0426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0228-AFAC-F95A-7B6E-427295A9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71602-C57C-1EE2-74E1-509A40FA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EF96-D4D3-53CC-927A-5319AAF8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8DAD-4D51-9608-9107-AB628FCE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3A2FC-BF01-A97B-2DDF-150334CD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7694-6D5A-0AF6-132B-99E72200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1CC26-4330-CEF2-B875-329D9755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67A4B-EB3D-205E-803B-5BCBD04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2FBC2-1B43-49EE-706C-392503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A70B4-BBD2-445A-55AD-A773859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2EAAC-013C-DA67-9E76-32FD8EA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39D5-811E-9887-F5B4-AEABDD4E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5F0D-06DF-0DF0-71F3-8117883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2C14-26B0-184D-7EB4-AFED9F65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D45BF-6A8C-7417-7C14-05C6CFE3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050A-5ECA-C544-70CD-6D3F530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FD31-6D45-B84F-33B5-AA386B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1AF3-7945-8320-D93C-761FB098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D8AB-928F-959E-51F3-8C987833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23719-8996-C928-83D2-64E6F8C49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1EBE3-FBA2-E58A-5CB9-439AEC97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A751D-87B9-7B32-44EB-43145920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52E-9DBC-9DC6-01F9-E410760D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4FAD1-0D63-B4FF-FD0A-CE723354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F02A9-2B48-B88A-156E-CED5F063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BB96-FE0D-FDDE-7516-279E4896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5F64-C9BB-39E3-112D-94F3EA22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16765-C809-44A8-B3B6-B37889F4518F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7F1F-BB60-8FA6-213F-B09FF4294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4D36-E77F-E2B8-B698-C2287AAF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AE79-0B03-4594-A077-FE686580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4898BC8-286F-BE30-50C3-07021CEC6B3C}"/>
              </a:ext>
            </a:extLst>
          </p:cNvPr>
          <p:cNvGrpSpPr/>
          <p:nvPr/>
        </p:nvGrpSpPr>
        <p:grpSpPr>
          <a:xfrm>
            <a:off x="2254827" y="283277"/>
            <a:ext cx="8056865" cy="5743450"/>
            <a:chOff x="1352606" y="577799"/>
            <a:chExt cx="8056865" cy="574345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B0169A-C496-1BEE-464F-94ED22653C74}"/>
                </a:ext>
              </a:extLst>
            </p:cNvPr>
            <p:cNvSpPr/>
            <p:nvPr/>
          </p:nvSpPr>
          <p:spPr>
            <a:xfrm>
              <a:off x="1352606" y="1108434"/>
              <a:ext cx="7584917" cy="5212815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AD089967-1B67-7CE3-DDD6-1999032F1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424" y="577799"/>
              <a:ext cx="1219047" cy="1219047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4A00B-AAF8-0E76-2D77-39F9A0D3972D}"/>
              </a:ext>
            </a:extLst>
          </p:cNvPr>
          <p:cNvSpPr/>
          <p:nvPr/>
        </p:nvSpPr>
        <p:spPr>
          <a:xfrm>
            <a:off x="5240718" y="876258"/>
            <a:ext cx="2167668" cy="253717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B5AD24-B04A-DC4C-238C-87AFEB140124}"/>
              </a:ext>
            </a:extLst>
          </p:cNvPr>
          <p:cNvGrpSpPr/>
          <p:nvPr/>
        </p:nvGrpSpPr>
        <p:grpSpPr>
          <a:xfrm>
            <a:off x="5447468" y="2234462"/>
            <a:ext cx="698268" cy="1220780"/>
            <a:chOff x="4364207" y="1796846"/>
            <a:chExt cx="698268" cy="1220780"/>
          </a:xfrm>
        </p:grpSpPr>
        <p:pic>
          <p:nvPicPr>
            <p:cNvPr id="8" name="Picture 7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C4B73A62-64DD-FB86-4DE4-4A3C38FB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AA680-BE3A-AB82-0B4A-1013CB995A71}"/>
                </a:ext>
              </a:extLst>
            </p:cNvPr>
            <p:cNvSpPr txBox="1"/>
            <p:nvPr/>
          </p:nvSpPr>
          <p:spPr>
            <a:xfrm>
              <a:off x="4364207" y="2555961"/>
              <a:ext cx="698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Kafka</a:t>
              </a:r>
            </a:p>
            <a:p>
              <a:r>
                <a:rPr lang="en-US" sz="1200" dirty="0"/>
                <a:t>Broker1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59DC5B-01EE-9E1A-C788-ACF41377CA30}"/>
              </a:ext>
            </a:extLst>
          </p:cNvPr>
          <p:cNvGrpSpPr/>
          <p:nvPr/>
        </p:nvGrpSpPr>
        <p:grpSpPr>
          <a:xfrm>
            <a:off x="5843980" y="897040"/>
            <a:ext cx="1004314" cy="1151549"/>
            <a:chOff x="6506165" y="1516358"/>
            <a:chExt cx="1286962" cy="1418813"/>
          </a:xfrm>
        </p:grpSpPr>
        <p:pic>
          <p:nvPicPr>
            <p:cNvPr id="10" name="Picture 9" descr="A cartoon of a person holding a shovel&#10;&#10;Description automatically generated">
              <a:extLst>
                <a:ext uri="{FF2B5EF4-FFF2-40B4-BE49-F238E27FC236}">
                  <a16:creationId xmlns:a16="http://schemas.microsoft.com/office/drawing/2014/main" id="{9C14E85F-ED08-764A-FFAD-A104FA63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884" y="1516358"/>
              <a:ext cx="1130095" cy="12242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3BEBA0-2A2E-7A26-D900-C53C292A8F1F}"/>
                </a:ext>
              </a:extLst>
            </p:cNvPr>
            <p:cNvSpPr txBox="1"/>
            <p:nvPr/>
          </p:nvSpPr>
          <p:spPr>
            <a:xfrm>
              <a:off x="6506165" y="2555962"/>
              <a:ext cx="1286962" cy="379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Zookeeper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3CEEB7-77E0-C7EF-DF34-EB1A71BE790C}"/>
              </a:ext>
            </a:extLst>
          </p:cNvPr>
          <p:cNvSpPr/>
          <p:nvPr/>
        </p:nvSpPr>
        <p:spPr>
          <a:xfrm>
            <a:off x="3530165" y="4175959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0A895-A7F9-FF76-BF20-654920A2886D}"/>
              </a:ext>
            </a:extLst>
          </p:cNvPr>
          <p:cNvSpPr/>
          <p:nvPr/>
        </p:nvSpPr>
        <p:spPr>
          <a:xfrm>
            <a:off x="7139242" y="4851435"/>
            <a:ext cx="2084439" cy="56043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9FB2F56-F43C-3A78-BBD2-F85F173DCA0F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5400000" flipH="1" flipV="1">
            <a:off x="3890995" y="2826237"/>
            <a:ext cx="2031113" cy="668333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2B715D-3A77-E980-1300-B931AE10FA1C}"/>
              </a:ext>
            </a:extLst>
          </p:cNvPr>
          <p:cNvCxnSpPr>
            <a:cxnSpLocks/>
            <a:stCxn id="25" idx="3"/>
            <a:endCxn id="17" idx="0"/>
          </p:cNvCxnSpPr>
          <p:nvPr/>
        </p:nvCxnSpPr>
        <p:spPr>
          <a:xfrm>
            <a:off x="7408386" y="2144846"/>
            <a:ext cx="773076" cy="2706589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D515A3-2821-FA14-0B4F-80326BA5D773}"/>
              </a:ext>
            </a:extLst>
          </p:cNvPr>
          <p:cNvSpPr/>
          <p:nvPr/>
        </p:nvSpPr>
        <p:spPr>
          <a:xfrm>
            <a:off x="2381898" y="3358907"/>
            <a:ext cx="2084439" cy="5604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1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51E20EA-4690-E28B-44DB-1A3E6C93DF95}"/>
              </a:ext>
            </a:extLst>
          </p:cNvPr>
          <p:cNvCxnSpPr>
            <a:cxnSpLocks/>
            <a:stCxn id="2" idx="0"/>
            <a:endCxn id="25" idx="1"/>
          </p:cNvCxnSpPr>
          <p:nvPr/>
        </p:nvCxnSpPr>
        <p:spPr>
          <a:xfrm rot="5400000" flipH="1" flipV="1">
            <a:off x="3725388" y="1843577"/>
            <a:ext cx="1214061" cy="1816600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C37CFA-17A9-8BCA-2029-97925841F4F6}"/>
              </a:ext>
            </a:extLst>
          </p:cNvPr>
          <p:cNvGrpSpPr/>
          <p:nvPr/>
        </p:nvGrpSpPr>
        <p:grpSpPr>
          <a:xfrm>
            <a:off x="6388985" y="2230460"/>
            <a:ext cx="698268" cy="1220780"/>
            <a:chOff x="4364207" y="1796846"/>
            <a:chExt cx="698268" cy="1220780"/>
          </a:xfrm>
        </p:grpSpPr>
        <p:pic>
          <p:nvPicPr>
            <p:cNvPr id="23" name="Picture 22" descr="A black and white circle logo&#10;&#10;Description automatically generated">
              <a:extLst>
                <a:ext uri="{FF2B5EF4-FFF2-40B4-BE49-F238E27FC236}">
                  <a16:creationId xmlns:a16="http://schemas.microsoft.com/office/drawing/2014/main" id="{4FB7BE55-81E0-84EC-521B-B7D3141E1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670" y="1796846"/>
              <a:ext cx="619279" cy="6192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0B4B60-26C0-5C72-27C7-B078763A6C8A}"/>
                </a:ext>
              </a:extLst>
            </p:cNvPr>
            <p:cNvSpPr txBox="1"/>
            <p:nvPr/>
          </p:nvSpPr>
          <p:spPr>
            <a:xfrm>
              <a:off x="4364207" y="2555961"/>
              <a:ext cx="698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Kafka</a:t>
              </a:r>
            </a:p>
            <a:p>
              <a:r>
                <a:rPr lang="en-US" sz="1200" dirty="0"/>
                <a:t>Broker2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1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Karrabi</dc:creator>
  <cp:lastModifiedBy>Ahmad Karrabi</cp:lastModifiedBy>
  <cp:revision>7</cp:revision>
  <dcterms:created xsi:type="dcterms:W3CDTF">2024-07-24T07:33:08Z</dcterms:created>
  <dcterms:modified xsi:type="dcterms:W3CDTF">2024-08-01T00:22:03Z</dcterms:modified>
</cp:coreProperties>
</file>