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1132609" y="283277"/>
            <a:ext cx="9179083" cy="5265468"/>
            <a:chOff x="230388" y="577799"/>
            <a:chExt cx="9179083" cy="526546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230388" y="1108434"/>
              <a:ext cx="8707135" cy="4734833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4A00B-AAF8-0E76-2D77-39F9A0D3972D}"/>
              </a:ext>
            </a:extLst>
          </p:cNvPr>
          <p:cNvSpPr/>
          <p:nvPr/>
        </p:nvSpPr>
        <p:spPr>
          <a:xfrm>
            <a:off x="5240718" y="876258"/>
            <a:ext cx="2167668" cy="253717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5447468" y="2234462"/>
            <a:ext cx="698268" cy="1220780"/>
            <a:chOff x="4364207" y="1796846"/>
            <a:chExt cx="698268" cy="1220780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698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</a:t>
              </a:r>
            </a:p>
            <a:p>
              <a:r>
                <a:rPr lang="en-US" sz="1200" dirty="0"/>
                <a:t>Broker1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9DC5B-01EE-9E1A-C788-ACF41377CA30}"/>
              </a:ext>
            </a:extLst>
          </p:cNvPr>
          <p:cNvGrpSpPr/>
          <p:nvPr/>
        </p:nvGrpSpPr>
        <p:grpSpPr>
          <a:xfrm>
            <a:off x="5843980" y="897040"/>
            <a:ext cx="1004314" cy="1151549"/>
            <a:chOff x="6506165" y="1516358"/>
            <a:chExt cx="1286962" cy="1418813"/>
          </a:xfrm>
        </p:grpSpPr>
        <p:pic>
          <p:nvPicPr>
            <p:cNvPr id="10" name="Picture 9" descr="A cartoon of a person holding a shovel&#10;&#10;Description automatically generated">
              <a:extLst>
                <a:ext uri="{FF2B5EF4-FFF2-40B4-BE49-F238E27FC236}">
                  <a16:creationId xmlns:a16="http://schemas.microsoft.com/office/drawing/2014/main" id="{9C14E85F-ED08-764A-FFAD-A104FA63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84" y="1516358"/>
              <a:ext cx="1130095" cy="1224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BEBA0-2A2E-7A26-D900-C53C292A8F1F}"/>
                </a:ext>
              </a:extLst>
            </p:cNvPr>
            <p:cNvSpPr txBox="1"/>
            <p:nvPr/>
          </p:nvSpPr>
          <p:spPr>
            <a:xfrm>
              <a:off x="6506165" y="2555962"/>
              <a:ext cx="1286962" cy="379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Zookeeper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7139242" y="4851435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cxnSpLocks/>
            <a:stCxn id="4" idx="0"/>
            <a:endCxn id="25" idx="1"/>
          </p:cNvCxnSpPr>
          <p:nvPr/>
        </p:nvCxnSpPr>
        <p:spPr>
          <a:xfrm rot="5400000" flipH="1" flipV="1">
            <a:off x="3877585" y="2937584"/>
            <a:ext cx="2155870" cy="570395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cxnSpLocks/>
            <a:stCxn id="25" idx="3"/>
            <a:endCxn id="17" idx="0"/>
          </p:cNvCxnSpPr>
          <p:nvPr/>
        </p:nvCxnSpPr>
        <p:spPr>
          <a:xfrm>
            <a:off x="7408386" y="2144846"/>
            <a:ext cx="773076" cy="2706589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51E20EA-4690-E28B-44DB-1A3E6C93DF95}"/>
              </a:ext>
            </a:extLst>
          </p:cNvPr>
          <p:cNvCxnSpPr>
            <a:cxnSpLocks/>
            <a:stCxn id="7" idx="0"/>
            <a:endCxn id="25" idx="1"/>
          </p:cNvCxnSpPr>
          <p:nvPr/>
        </p:nvCxnSpPr>
        <p:spPr>
          <a:xfrm rot="5400000" flipH="1" flipV="1">
            <a:off x="2732785" y="1792782"/>
            <a:ext cx="2155869" cy="2859998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37CFA-17A9-8BCA-2029-97925841F4F6}"/>
              </a:ext>
            </a:extLst>
          </p:cNvPr>
          <p:cNvGrpSpPr/>
          <p:nvPr/>
        </p:nvGrpSpPr>
        <p:grpSpPr>
          <a:xfrm>
            <a:off x="6388985" y="2230460"/>
            <a:ext cx="698268" cy="1220780"/>
            <a:chOff x="4364207" y="1796846"/>
            <a:chExt cx="698268" cy="1220780"/>
          </a:xfrm>
        </p:grpSpPr>
        <p:pic>
          <p:nvPicPr>
            <p:cNvPr id="23" name="Picture 22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4FB7BE55-81E0-84EC-521B-B7D3141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0B4B60-26C0-5C72-27C7-B078763A6C8A}"/>
                </a:ext>
              </a:extLst>
            </p:cNvPr>
            <p:cNvSpPr txBox="1"/>
            <p:nvPr/>
          </p:nvSpPr>
          <p:spPr>
            <a:xfrm>
              <a:off x="4364207" y="2555961"/>
              <a:ext cx="698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</a:t>
              </a:r>
            </a:p>
            <a:p>
              <a:r>
                <a:rPr lang="en-US" sz="1200" dirty="0"/>
                <a:t>Broker2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AB975F-7AAD-26D5-B9F5-65C3B9C11F8D}"/>
              </a:ext>
            </a:extLst>
          </p:cNvPr>
          <p:cNvSpPr/>
          <p:nvPr/>
        </p:nvSpPr>
        <p:spPr>
          <a:xfrm>
            <a:off x="3628103" y="4300716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Crypto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A40F0-893B-B204-238D-0EC9735359D0}"/>
              </a:ext>
            </a:extLst>
          </p:cNvPr>
          <p:cNvSpPr/>
          <p:nvPr/>
        </p:nvSpPr>
        <p:spPr>
          <a:xfrm>
            <a:off x="1338500" y="4300715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  <a:p>
            <a:pPr algn="ctr"/>
            <a:r>
              <a:rPr lang="en-US" dirty="0"/>
              <a:t>Forex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CE99F-806B-6237-294C-3E8D86263223}"/>
              </a:ext>
            </a:extLst>
          </p:cNvPr>
          <p:cNvSpPr/>
          <p:nvPr/>
        </p:nvSpPr>
        <p:spPr>
          <a:xfrm>
            <a:off x="1338500" y="5694216"/>
            <a:ext cx="4374042" cy="69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Market Data Source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6E0C68-39E0-5B40-E0B4-4225AC3ECA54}"/>
              </a:ext>
            </a:extLst>
          </p:cNvPr>
          <p:cNvCxnSpPr/>
          <p:nvPr/>
        </p:nvCxnSpPr>
        <p:spPr>
          <a:xfrm rot="5400000" flipH="1" flipV="1">
            <a:off x="3681392" y="4705285"/>
            <a:ext cx="833061" cy="11448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8BE752-23E1-9FE5-1C95-EA9121AD7220}"/>
              </a:ext>
            </a:extLst>
          </p:cNvPr>
          <p:cNvCxnSpPr/>
          <p:nvPr/>
        </p:nvCxnSpPr>
        <p:spPr>
          <a:xfrm rot="16200000" flipV="1">
            <a:off x="2536590" y="4705284"/>
            <a:ext cx="833062" cy="11448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7</cp:revision>
  <dcterms:created xsi:type="dcterms:W3CDTF">2024-07-24T07:33:08Z</dcterms:created>
  <dcterms:modified xsi:type="dcterms:W3CDTF">2024-08-01T00:23:33Z</dcterms:modified>
</cp:coreProperties>
</file>