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87B-3053-7AD7-D57C-EE1EBB93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68067-AC96-E434-8E0F-B36D46239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834A-2E50-5242-7F1D-7200A3FC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5359-6AAF-DD24-F72F-F993053F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A231-237D-61BF-82AE-6E4907C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5629-C588-F1C8-93F1-5CCB1E9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A09DB-8CE2-3607-DA87-043E71979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178E-258F-57D1-238F-C3338021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A7A4-5A90-B785-A2C4-2C9BA39E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555E-3847-7A9C-D7FB-12A41DA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7B9F1-FD86-0DD5-19BC-FB39741B4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4D85-28DB-B655-B610-D9EE16BB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C63F-5CA3-81AE-F1EC-7B18BD42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EE18-B446-E5CF-63A3-E3AF678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6DC0-DD2F-E65E-DB96-41D9575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BD7B-E9CF-F1D4-BE35-7E71A1B4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399A-15F1-87A0-E99C-56E7BD0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D23D-62B9-4E3C-69F3-D7A3DEF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79B6-5FAF-7B33-3134-F8E0DCF3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89EB-FD87-C6C1-9341-AC28DC80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FFF5-1DBE-1008-6A11-5FE6CA9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FB33-9DA7-CEB8-ABBD-0E735304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B46B-D3E2-C583-C952-EED368F4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2C6C-4C83-B63B-CCFB-0FCFE36C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D0A0-55E4-F548-4D96-0388BB2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2B7-A82A-27A0-5E43-6F35E255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7D7-A9AB-C546-0807-A6A925847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6A21-F8E2-79BE-BA82-746F4DAC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BE87-6E7A-15E8-E432-7A789D2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D5DB-2DC2-9D0C-CC08-39FF8A25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2329-94E2-21F1-AB50-94116AA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AAE-C291-3132-07D7-2DBB2C72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9EAE-BF21-6C46-C61B-0B11D030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C8D96-C6A2-C019-9B17-744A0426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0228-AFAC-F95A-7B6E-427295A92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71602-C57C-1EE2-74E1-509A40FA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1EF96-D4D3-53CC-927A-5319AAF8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08DAD-4D51-9608-9107-AB628FCE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3A2FC-BF01-A97B-2DDF-150334CD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2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7694-6D5A-0AF6-132B-99E72200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CC26-4330-CEF2-B875-329D9755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67A4B-EB3D-205E-803B-5BCBD04C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2FBC2-1B43-49EE-706C-392503E8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A70B4-BBD2-445A-55AD-A773859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2EAAC-013C-DA67-9E76-32FD8EA7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39D5-811E-9887-F5B4-AEABDD4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5F0D-06DF-0DF0-71F3-8117883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2C14-26B0-184D-7EB4-AFED9F65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D45BF-6A8C-7417-7C14-05C6CFE3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050A-5ECA-C544-70CD-6D3F5304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FD31-6D45-B84F-33B5-AA386B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B1AF3-7945-8320-D93C-761FB098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D8AB-928F-959E-51F3-8C987833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23719-8996-C928-83D2-64E6F8C49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1EBE3-FBA2-E58A-5CB9-439AEC97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751D-87B9-7B32-44EB-43145920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52E-9DBC-9DC6-01F9-E410760D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4FAD1-0D63-B4FF-FD0A-CE723354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F02A9-2B48-B88A-156E-CED5F063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BB96-FE0D-FDDE-7516-279E4896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5F64-C9BB-39E3-112D-94F3EA22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7F1F-BB60-8FA6-213F-B09FF429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4D36-E77F-E2B8-B698-C2287AAFE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4898BC8-286F-BE30-50C3-07021CEC6B3C}"/>
              </a:ext>
            </a:extLst>
          </p:cNvPr>
          <p:cNvGrpSpPr/>
          <p:nvPr/>
        </p:nvGrpSpPr>
        <p:grpSpPr>
          <a:xfrm>
            <a:off x="1132609" y="283277"/>
            <a:ext cx="9179083" cy="5521278"/>
            <a:chOff x="230388" y="577799"/>
            <a:chExt cx="9179083" cy="552127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B0169A-C496-1BEE-464F-94ED22653C74}"/>
                </a:ext>
              </a:extLst>
            </p:cNvPr>
            <p:cNvSpPr/>
            <p:nvPr/>
          </p:nvSpPr>
          <p:spPr>
            <a:xfrm>
              <a:off x="230388" y="1108434"/>
              <a:ext cx="8707135" cy="4990643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AD089967-1B67-7CE3-DDD6-1999032F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424" y="577799"/>
              <a:ext cx="1219047" cy="1219047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374A00B-AAF8-0E76-2D77-39F9A0D3972D}"/>
              </a:ext>
            </a:extLst>
          </p:cNvPr>
          <p:cNvSpPr/>
          <p:nvPr/>
        </p:nvSpPr>
        <p:spPr>
          <a:xfrm>
            <a:off x="1660983" y="982654"/>
            <a:ext cx="2744762" cy="279963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B5AD24-B04A-DC4C-238C-87AFEB140124}"/>
              </a:ext>
            </a:extLst>
          </p:cNvPr>
          <p:cNvGrpSpPr/>
          <p:nvPr/>
        </p:nvGrpSpPr>
        <p:grpSpPr>
          <a:xfrm>
            <a:off x="1760924" y="2178717"/>
            <a:ext cx="953466" cy="1405446"/>
            <a:chOff x="4364207" y="1796846"/>
            <a:chExt cx="953466" cy="1405446"/>
          </a:xfrm>
        </p:grpSpPr>
        <p:pic>
          <p:nvPicPr>
            <p:cNvPr id="8" name="Picture 7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C4B73A62-64DD-FB86-4DE4-4A3C38FB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AA680-BE3A-AB82-0B4A-1013CB995A71}"/>
                </a:ext>
              </a:extLst>
            </p:cNvPr>
            <p:cNvSpPr txBox="1"/>
            <p:nvPr/>
          </p:nvSpPr>
          <p:spPr>
            <a:xfrm>
              <a:off x="4364207" y="2555961"/>
              <a:ext cx="953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Kafka</a:t>
              </a:r>
            </a:p>
            <a:p>
              <a:r>
                <a:rPr lang="en-US" dirty="0"/>
                <a:t>Broker1</a:t>
              </a:r>
            </a:p>
          </p:txBody>
        </p:sp>
      </p:grpSp>
      <p:pic>
        <p:nvPicPr>
          <p:cNvPr id="10" name="Picture 9" descr="A cartoon of a person holding a shovel&#10;&#10;Description automatically generated">
            <a:extLst>
              <a:ext uri="{FF2B5EF4-FFF2-40B4-BE49-F238E27FC236}">
                <a16:creationId xmlns:a16="http://schemas.microsoft.com/office/drawing/2014/main" id="{9C14E85F-ED08-764A-FFAD-A104FA63B1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/>
          <a:stretch/>
        </p:blipFill>
        <p:spPr>
          <a:xfrm>
            <a:off x="3079572" y="1053445"/>
            <a:ext cx="881899" cy="930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3BEBA0-2A2E-7A26-D900-C53C292A8F1F}"/>
              </a:ext>
            </a:extLst>
          </p:cNvPr>
          <p:cNvSpPr txBox="1"/>
          <p:nvPr/>
        </p:nvSpPr>
        <p:spPr>
          <a:xfrm>
            <a:off x="3038431" y="1834331"/>
            <a:ext cx="10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Zookeeper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40A895-A7F9-FF76-BF20-654920A2886D}"/>
              </a:ext>
            </a:extLst>
          </p:cNvPr>
          <p:cNvSpPr/>
          <p:nvPr/>
        </p:nvSpPr>
        <p:spPr>
          <a:xfrm>
            <a:off x="5215455" y="1781072"/>
            <a:ext cx="2084439" cy="5604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9FB2F56-F43C-3A78-BBD2-F85F173DCA0F}"/>
              </a:ext>
            </a:extLst>
          </p:cNvPr>
          <p:cNvCxnSpPr>
            <a:cxnSpLocks/>
            <a:stCxn id="4" idx="0"/>
            <a:endCxn id="25" idx="3"/>
          </p:cNvCxnSpPr>
          <p:nvPr/>
        </p:nvCxnSpPr>
        <p:spPr>
          <a:xfrm rot="16200000" flipV="1">
            <a:off x="3339920" y="3448299"/>
            <a:ext cx="2396229" cy="264578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2B715D-3A77-E980-1300-B931AE10FA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05745" y="1105410"/>
            <a:ext cx="1851930" cy="675662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51E20EA-4690-E28B-44DB-1A3E6C93DF95}"/>
              </a:ext>
            </a:extLst>
          </p:cNvPr>
          <p:cNvCxnSpPr>
            <a:cxnSpLocks/>
            <a:stCxn id="7" idx="1"/>
            <a:endCxn id="25" idx="1"/>
          </p:cNvCxnSpPr>
          <p:nvPr/>
        </p:nvCxnSpPr>
        <p:spPr>
          <a:xfrm rot="10800000" flipH="1">
            <a:off x="1338499" y="2382473"/>
            <a:ext cx="322483" cy="2676448"/>
          </a:xfrm>
          <a:prstGeom prst="bentConnector3">
            <a:avLst>
              <a:gd name="adj1" fmla="val -1611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C37CFA-17A9-8BCA-2029-97925841F4F6}"/>
              </a:ext>
            </a:extLst>
          </p:cNvPr>
          <p:cNvGrpSpPr/>
          <p:nvPr/>
        </p:nvGrpSpPr>
        <p:grpSpPr>
          <a:xfrm>
            <a:off x="2598531" y="2174715"/>
            <a:ext cx="953466" cy="1405446"/>
            <a:chOff x="4364207" y="1796846"/>
            <a:chExt cx="953466" cy="1405446"/>
          </a:xfrm>
        </p:grpSpPr>
        <p:pic>
          <p:nvPicPr>
            <p:cNvPr id="23" name="Picture 22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4FB7BE55-81E0-84EC-521B-B7D3141E1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0B4B60-26C0-5C72-27C7-B078763A6C8A}"/>
                </a:ext>
              </a:extLst>
            </p:cNvPr>
            <p:cNvSpPr txBox="1"/>
            <p:nvPr/>
          </p:nvSpPr>
          <p:spPr>
            <a:xfrm>
              <a:off x="4364207" y="2555961"/>
              <a:ext cx="953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Kafka</a:t>
              </a:r>
            </a:p>
            <a:p>
              <a:r>
                <a:rPr lang="en-US" dirty="0"/>
                <a:t>Broker2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AB975F-7AAD-26D5-B9F5-65C3B9C11F8D}"/>
              </a:ext>
            </a:extLst>
          </p:cNvPr>
          <p:cNvSpPr/>
          <p:nvPr/>
        </p:nvSpPr>
        <p:spPr>
          <a:xfrm>
            <a:off x="3628103" y="4778702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EA40F0-893B-B204-238D-0EC9735359D0}"/>
              </a:ext>
            </a:extLst>
          </p:cNvPr>
          <p:cNvSpPr/>
          <p:nvPr/>
        </p:nvSpPr>
        <p:spPr>
          <a:xfrm>
            <a:off x="1338500" y="4778701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FCE99F-806B-6237-294C-3E8D86263223}"/>
              </a:ext>
            </a:extLst>
          </p:cNvPr>
          <p:cNvSpPr/>
          <p:nvPr/>
        </p:nvSpPr>
        <p:spPr>
          <a:xfrm>
            <a:off x="1338500" y="5995555"/>
            <a:ext cx="4374042" cy="696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Market Data Source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6E0C68-39E0-5B40-E0B4-4225AC3ECA54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5400000" flipH="1" flipV="1">
            <a:off x="3769715" y="5094947"/>
            <a:ext cx="656414" cy="11448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78BE752-23E1-9FE5-1C95-EA9121AD7220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2624914" y="5094947"/>
            <a:ext cx="656415" cy="1144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D56D370-E0D0-7528-238F-C8A34E668234}"/>
              </a:ext>
            </a:extLst>
          </p:cNvPr>
          <p:cNvCxnSpPr>
            <a:cxnSpLocks/>
            <a:stCxn id="17" idx="3"/>
            <a:endCxn id="38" idx="0"/>
          </p:cNvCxnSpPr>
          <p:nvPr/>
        </p:nvCxnSpPr>
        <p:spPr>
          <a:xfrm>
            <a:off x="7299894" y="2061292"/>
            <a:ext cx="367278" cy="1098966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A33814-72E6-6E80-4402-550262C6F354}"/>
              </a:ext>
            </a:extLst>
          </p:cNvPr>
          <p:cNvGrpSpPr/>
          <p:nvPr/>
        </p:nvGrpSpPr>
        <p:grpSpPr>
          <a:xfrm>
            <a:off x="3457958" y="2172396"/>
            <a:ext cx="953466" cy="1405446"/>
            <a:chOff x="4364207" y="1796846"/>
            <a:chExt cx="953466" cy="1405446"/>
          </a:xfrm>
        </p:grpSpPr>
        <p:pic>
          <p:nvPicPr>
            <p:cNvPr id="29" name="Picture 28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A500DD00-3BF7-4B04-1B10-953EE5D82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87DD0D-6C18-88E2-28AA-C99FC0053BAE}"/>
                </a:ext>
              </a:extLst>
            </p:cNvPr>
            <p:cNvSpPr txBox="1"/>
            <p:nvPr/>
          </p:nvSpPr>
          <p:spPr>
            <a:xfrm>
              <a:off x="4364207" y="2555961"/>
              <a:ext cx="953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Kafka</a:t>
              </a:r>
            </a:p>
            <a:p>
              <a:r>
                <a:rPr lang="en-US" dirty="0"/>
                <a:t>Broker3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425B10-2245-41AD-B051-8EED31B1DFC4}"/>
              </a:ext>
            </a:extLst>
          </p:cNvPr>
          <p:cNvGrpSpPr/>
          <p:nvPr/>
        </p:nvGrpSpPr>
        <p:grpSpPr>
          <a:xfrm>
            <a:off x="1903353" y="1090152"/>
            <a:ext cx="795987" cy="880249"/>
            <a:chOff x="4364207" y="1796846"/>
            <a:chExt cx="795987" cy="880249"/>
          </a:xfrm>
        </p:grpSpPr>
        <p:pic>
          <p:nvPicPr>
            <p:cNvPr id="32" name="Picture 31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71E83D85-6261-F9F8-6A83-9B5120808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5DC16-9EC7-05CA-A99F-655B0F31E8C7}"/>
                </a:ext>
              </a:extLst>
            </p:cNvPr>
            <p:cNvSpPr txBox="1"/>
            <p:nvPr/>
          </p:nvSpPr>
          <p:spPr>
            <a:xfrm>
              <a:off x="4364207" y="2400096"/>
              <a:ext cx="795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Kafka </a:t>
              </a:r>
              <a:r>
                <a:rPr lang="en-US" sz="1200" dirty="0" err="1"/>
                <a:t>init</a:t>
              </a:r>
              <a:endParaRPr lang="en-US" sz="1200" dirty="0"/>
            </a:p>
          </p:txBody>
        </p:sp>
      </p:grpSp>
      <p:pic>
        <p:nvPicPr>
          <p:cNvPr id="38" name="Picture 37" descr="A logo for a company&#10;&#10;Description automatically generated">
            <a:extLst>
              <a:ext uri="{FF2B5EF4-FFF2-40B4-BE49-F238E27FC236}">
                <a16:creationId xmlns:a16="http://schemas.microsoft.com/office/drawing/2014/main" id="{ADC12EC6-B9A0-622D-6F71-7DC040D054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9" b="22118"/>
          <a:stretch/>
        </p:blipFill>
        <p:spPr>
          <a:xfrm>
            <a:off x="6881049" y="3160258"/>
            <a:ext cx="1572246" cy="560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E793B7-23FF-2CD3-D887-778DEA5A2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1" y="4231182"/>
            <a:ext cx="1961374" cy="3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Karrabi</dc:creator>
  <cp:lastModifiedBy>Ahmad Karrabi</cp:lastModifiedBy>
  <cp:revision>17</cp:revision>
  <dcterms:created xsi:type="dcterms:W3CDTF">2024-07-24T07:33:08Z</dcterms:created>
  <dcterms:modified xsi:type="dcterms:W3CDTF">2024-08-01T03:07:53Z</dcterms:modified>
</cp:coreProperties>
</file>