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C42F5-2BD7-13D0-F5D3-04B80152A3F2}"/>
              </a:ext>
            </a:extLst>
          </p:cNvPr>
          <p:cNvSpPr/>
          <p:nvPr/>
        </p:nvSpPr>
        <p:spPr>
          <a:xfrm>
            <a:off x="2320413" y="4237703"/>
            <a:ext cx="5673213" cy="134974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3510116" y="823605"/>
            <a:ext cx="6479458" cy="3146016"/>
            <a:chOff x="2930013" y="577799"/>
            <a:chExt cx="6479458" cy="31460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930013" y="1108434"/>
              <a:ext cx="6007510" cy="261538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4944310" y="2042652"/>
            <a:ext cx="740203" cy="1128447"/>
            <a:chOff x="4364207" y="1796846"/>
            <a:chExt cx="740203" cy="1128447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740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7086268" y="1762164"/>
            <a:ext cx="1235531" cy="1408935"/>
            <a:chOff x="6506165" y="1516358"/>
            <a:chExt cx="1235531" cy="1408935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1"/>
              <a:ext cx="1235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Zookeeper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3CEEB7-77E0-C7EF-DF34-EB1A71BE790C}"/>
              </a:ext>
            </a:extLst>
          </p:cNvPr>
          <p:cNvSpPr/>
          <p:nvPr/>
        </p:nvSpPr>
        <p:spPr>
          <a:xfrm>
            <a:off x="2694038" y="4591664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5471651" y="4591663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966E7-319D-4ECA-E3D3-C22C1A70D749}"/>
              </a:ext>
            </a:extLst>
          </p:cNvPr>
          <p:cNvSpPr txBox="1"/>
          <p:nvPr/>
        </p:nvSpPr>
        <p:spPr>
          <a:xfrm>
            <a:off x="4009878" y="5343029"/>
            <a:ext cx="229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Virtual Environment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3250829" y="2837721"/>
            <a:ext cx="2239372" cy="126851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5624052" y="2352292"/>
            <a:ext cx="889819" cy="2239371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2</cp:revision>
  <dcterms:created xsi:type="dcterms:W3CDTF">2024-07-24T07:33:08Z</dcterms:created>
  <dcterms:modified xsi:type="dcterms:W3CDTF">2024-07-24T15:11:24Z</dcterms:modified>
</cp:coreProperties>
</file>