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787B-3053-7AD7-D57C-EE1EBB93A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68067-AC96-E434-8E0F-B36D46239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1834A-2E50-5242-7F1D-7200A3FC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95359-6AAF-DD24-F72F-F993053F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CA231-237D-61BF-82AE-6E4907C2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2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25629-C588-F1C8-93F1-5CCB1E9B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A09DB-8CE2-3607-DA87-043E71979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4178E-258F-57D1-238F-C3338021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EA7A4-5A90-B785-A2C4-2C9BA39E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B555E-3847-7A9C-D7FB-12A41DAE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6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77B9F1-FD86-0DD5-19BC-FB39741B4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44D85-28DB-B655-B610-D9EE16BB8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CC63F-5CA3-81AE-F1EC-7B18BD427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3EE18-B446-E5CF-63A3-E3AF678D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C6DC0-DD2F-E65E-DB96-41D95754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3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BD7B-E9CF-F1D4-BE35-7E71A1B4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399A-15F1-87A0-E99C-56E7BD01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AD23D-62B9-4E3C-69F3-D7A3DEFE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A79B6-5FAF-7B33-3134-F8E0DCF3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F89EB-FD87-C6C1-9341-AC28DC80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7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5FFF5-1DBE-1008-6A11-5FE6CA99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CFB33-9DA7-CEB8-ABBD-0E7353044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2B46B-D3E2-C583-C952-EED368F4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92C6C-4C83-B63B-CCFB-0FCFE36CE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2D0A0-55E4-F548-4D96-0388BB21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5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D2B7-A82A-27A0-5E43-6F35E255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8E7D7-A9AB-C546-0807-A6A925847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86A21-F8E2-79BE-BA82-746F4DAC1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6BE87-6E7A-15E8-E432-7A789D22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4D5DB-2DC2-9D0C-CC08-39FF8A25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C2329-94E2-21F1-AB50-94116AAD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7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AAAE-C291-3132-07D7-2DBB2C72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19EAE-BF21-6C46-C61B-0B11D030E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C8D96-C6A2-C019-9B17-744A04261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90228-AFAC-F95A-7B6E-427295A92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A71602-C57C-1EE2-74E1-509A40FA1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41EF96-D4D3-53CC-927A-5319AAF8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C08DAD-4D51-9608-9107-AB628FCE7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3A2FC-BF01-A97B-2DDF-150334CD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2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B7694-6D5A-0AF6-132B-99E72200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21CC26-4330-CEF2-B875-329D9755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67A4B-EB3D-205E-803B-5BCBD04C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2FBC2-1B43-49EE-706C-392503E8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47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2A70B4-BBD2-445A-55AD-A773859D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C2EAAC-013C-DA67-9E76-32FD8EA78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D39D5-811E-9887-F5B4-AEABDD4E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9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5F0D-06DF-0DF0-71F3-8117883F9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F2C14-26B0-184D-7EB4-AFED9F655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D45BF-6A8C-7417-7C14-05C6CFE3A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4050A-5ECA-C544-70CD-6D3F5304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DFD31-6D45-B84F-33B5-AA386B2D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B1AF3-7945-8320-D93C-761FB098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9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D8AB-928F-959E-51F3-8C9878337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23719-8996-C928-83D2-64E6F8C49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1EBE3-FBA2-E58A-5CB9-439AEC974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A751D-87B9-7B32-44EB-43145920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7A52E-9DBC-9DC6-01F9-E410760D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4FAD1-0D63-B4FF-FD0A-CE723354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0F02A9-2B48-B88A-156E-CED5F063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0BB96-FE0D-FDDE-7516-279E48969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B5F64-C9BB-39E3-112D-94F3EA22F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16765-C809-44A8-B3B6-B37889F4518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17F1F-BB60-8FA6-213F-B09FF4294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C4D36-E77F-E2B8-B698-C2287AAFE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6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BFC42F5-2BD7-13D0-F5D3-04B80152A3F2}"/>
              </a:ext>
            </a:extLst>
          </p:cNvPr>
          <p:cNvSpPr/>
          <p:nvPr/>
        </p:nvSpPr>
        <p:spPr>
          <a:xfrm>
            <a:off x="2320413" y="4237703"/>
            <a:ext cx="5673213" cy="1349745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898BC8-286F-BE30-50C3-07021CEC6B3C}"/>
              </a:ext>
            </a:extLst>
          </p:cNvPr>
          <p:cNvGrpSpPr/>
          <p:nvPr/>
        </p:nvGrpSpPr>
        <p:grpSpPr>
          <a:xfrm>
            <a:off x="3510116" y="823605"/>
            <a:ext cx="6479458" cy="3146016"/>
            <a:chOff x="2930013" y="577799"/>
            <a:chExt cx="6479458" cy="314601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B0169A-C496-1BEE-464F-94ED22653C74}"/>
                </a:ext>
              </a:extLst>
            </p:cNvPr>
            <p:cNvSpPr/>
            <p:nvPr/>
          </p:nvSpPr>
          <p:spPr>
            <a:xfrm>
              <a:off x="2930013" y="1108434"/>
              <a:ext cx="6007510" cy="2615381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 descr="A blue and white logo&#10;&#10;Description automatically generated">
              <a:extLst>
                <a:ext uri="{FF2B5EF4-FFF2-40B4-BE49-F238E27FC236}">
                  <a16:creationId xmlns:a16="http://schemas.microsoft.com/office/drawing/2014/main" id="{AD089967-1B67-7CE3-DDD6-1999032F1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0424" y="577799"/>
              <a:ext cx="1219047" cy="1219047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9B5AD24-B04A-DC4C-238C-87AFEB140124}"/>
              </a:ext>
            </a:extLst>
          </p:cNvPr>
          <p:cNvGrpSpPr/>
          <p:nvPr/>
        </p:nvGrpSpPr>
        <p:grpSpPr>
          <a:xfrm>
            <a:off x="4944310" y="2042652"/>
            <a:ext cx="740203" cy="1128447"/>
            <a:chOff x="4364207" y="1796846"/>
            <a:chExt cx="740203" cy="1128447"/>
          </a:xfrm>
        </p:grpSpPr>
        <p:pic>
          <p:nvPicPr>
            <p:cNvPr id="8" name="Picture 7" descr="A black and white circle logo&#10;&#10;Description automatically generated">
              <a:extLst>
                <a:ext uri="{FF2B5EF4-FFF2-40B4-BE49-F238E27FC236}">
                  <a16:creationId xmlns:a16="http://schemas.microsoft.com/office/drawing/2014/main" id="{C4B73A62-64DD-FB86-4DE4-4A3C38FB0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4670" y="1796846"/>
              <a:ext cx="619279" cy="61927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EAA680-BE3A-AB82-0B4A-1013CB995A71}"/>
                </a:ext>
              </a:extLst>
            </p:cNvPr>
            <p:cNvSpPr txBox="1"/>
            <p:nvPr/>
          </p:nvSpPr>
          <p:spPr>
            <a:xfrm>
              <a:off x="4364207" y="2555961"/>
              <a:ext cx="7402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Kafka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59DC5B-01EE-9E1A-C788-ACF41377CA30}"/>
              </a:ext>
            </a:extLst>
          </p:cNvPr>
          <p:cNvGrpSpPr/>
          <p:nvPr/>
        </p:nvGrpSpPr>
        <p:grpSpPr>
          <a:xfrm>
            <a:off x="7086268" y="1762164"/>
            <a:ext cx="1235531" cy="1408935"/>
            <a:chOff x="6506165" y="1516358"/>
            <a:chExt cx="1235531" cy="1408935"/>
          </a:xfrm>
        </p:grpSpPr>
        <p:pic>
          <p:nvPicPr>
            <p:cNvPr id="10" name="Picture 9" descr="A cartoon of a person holding a shovel&#10;&#10;Description automatically generated">
              <a:extLst>
                <a:ext uri="{FF2B5EF4-FFF2-40B4-BE49-F238E27FC236}">
                  <a16:creationId xmlns:a16="http://schemas.microsoft.com/office/drawing/2014/main" id="{9C14E85F-ED08-764A-FFAD-A104FA63B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8884" y="1516358"/>
              <a:ext cx="1130095" cy="122426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A3BEBA0-2A2E-7A26-D900-C53C292A8F1F}"/>
                </a:ext>
              </a:extLst>
            </p:cNvPr>
            <p:cNvSpPr txBox="1"/>
            <p:nvPr/>
          </p:nvSpPr>
          <p:spPr>
            <a:xfrm>
              <a:off x="6506165" y="2555961"/>
              <a:ext cx="1235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Zookeeper</a:t>
              </a: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03CEEB7-77E0-C7EF-DF34-EB1A71BE790C}"/>
              </a:ext>
            </a:extLst>
          </p:cNvPr>
          <p:cNvSpPr/>
          <p:nvPr/>
        </p:nvSpPr>
        <p:spPr>
          <a:xfrm>
            <a:off x="2694038" y="4591664"/>
            <a:ext cx="2084439" cy="56043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B40A895-A7F9-FF76-BF20-654920A2886D}"/>
              </a:ext>
            </a:extLst>
          </p:cNvPr>
          <p:cNvSpPr/>
          <p:nvPr/>
        </p:nvSpPr>
        <p:spPr>
          <a:xfrm>
            <a:off x="5471651" y="4591663"/>
            <a:ext cx="2084439" cy="56043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F966E7-319D-4ECA-E3D3-C22C1A70D749}"/>
              </a:ext>
            </a:extLst>
          </p:cNvPr>
          <p:cNvSpPr txBox="1"/>
          <p:nvPr/>
        </p:nvSpPr>
        <p:spPr>
          <a:xfrm>
            <a:off x="4009878" y="5343029"/>
            <a:ext cx="2294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Python Virtual Environment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9FB2F56-F43C-3A78-BBD2-F85F173DCA0F}"/>
              </a:ext>
            </a:extLst>
          </p:cNvPr>
          <p:cNvCxnSpPr>
            <a:stCxn id="16" idx="0"/>
            <a:endCxn id="8" idx="1"/>
          </p:cNvCxnSpPr>
          <p:nvPr/>
        </p:nvCxnSpPr>
        <p:spPr>
          <a:xfrm rot="5400000" flipH="1" flipV="1">
            <a:off x="3250829" y="2837721"/>
            <a:ext cx="2239372" cy="1268515"/>
          </a:xfrm>
          <a:prstGeom prst="bentConnector2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C2B715D-3A77-E980-1300-B931AE10FA1C}"/>
              </a:ext>
            </a:extLst>
          </p:cNvPr>
          <p:cNvCxnSpPr>
            <a:stCxn id="8" idx="3"/>
            <a:endCxn id="17" idx="0"/>
          </p:cNvCxnSpPr>
          <p:nvPr/>
        </p:nvCxnSpPr>
        <p:spPr>
          <a:xfrm>
            <a:off x="5624052" y="2352292"/>
            <a:ext cx="889819" cy="2239371"/>
          </a:xfrm>
          <a:prstGeom prst="bentConnector2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015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Karrabi</dc:creator>
  <cp:lastModifiedBy>Ahmad Karrabi</cp:lastModifiedBy>
  <cp:revision>1</cp:revision>
  <dcterms:created xsi:type="dcterms:W3CDTF">2024-07-24T07:33:08Z</dcterms:created>
  <dcterms:modified xsi:type="dcterms:W3CDTF">2024-07-24T15:02:12Z</dcterms:modified>
</cp:coreProperties>
</file>