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871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1390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524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91567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1717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70203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4093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0198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7996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4838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6397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15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974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0761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125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145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4723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3/31/2021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462393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r>
              <a:rPr lang="en-CA" dirty="0"/>
              <a:t/>
            </a:r>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a:blip r:embed="rId2"/>
          <a:srcRect l="30861" r="30861"/>
          <a:stretch>
            <a:fillRect/>
          </a:stretch>
        </p:blipFill>
        <p:spPr/>
      </p:pic>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22812" y="1021667"/>
            <a:ext cx="6021388" cy="5029200"/>
          </a:xfrm>
        </p:spPr>
        <p:txBody>
          <a:bodyPr>
            <a:normAutofit fontScale="62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630942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dirty="0">
                <a:latin typeface="Calibri Light" panose="020F0302020204030204" pitchFamily="34" charset="0"/>
                <a:cs typeface="Calibri Light" panose="020F0302020204030204" pitchFamily="34" charset="0"/>
              </a:rPr>
              <a:t>You can follow along in my Capstone Notebook located here:</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2"/>
              </a:rPr>
              <a:t>https://github.com/dcrouch1/Peer-graded-Assignment-Capstone-Project---The-Battle-of-Neighborhoods-Week-2-/blob/master/Daves_Capstone.ipynb</a:t>
            </a:r>
            <a:r>
              <a:rPr lang="en-CA" sz="1200" dirty="0">
                <a:latin typeface="Calibri Light" panose="020F0302020204030204" pitchFamily="34" charset="0"/>
                <a:cs typeface="Calibri Light" panose="020F0302020204030204" pitchFamily="34" charset="0"/>
              </a:rPr>
              <a:t> </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3"/>
              </a:rPr>
              <a:t>https://en.wikipedia.org/wiki/List_of_postal_codes_of_Canada:_M</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4"/>
              </a:rPr>
              <a:t>http://cocl.us/Geospatial_data</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5"/>
              </a:rPr>
              <a:t>https://www12.statcan.gc.ca/census-recensement/2016/dp-pd/hlt-fst/pd-pl/Tables/File.cfm?T=1201&amp;SR=1&amp;RPP=9999&amp;PR=0&amp;CMA=0&amp;CSD=0&amp;S=22&amp;O=A&amp;Lang=Eng&amp;OFT=CSV</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6"/>
              </a:rPr>
              <a:t>https://www12.statcan.gc.ca/census-recensement/2016/dp-pd/prof/search-recherche/change-geo.cfm?Lang=E&amp;Geo1=FSA</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55</TotalTime>
  <Words>1664</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Century Gothic</vt:lpstr>
      <vt:lpstr>Wingdings 3</vt:lpstr>
      <vt:lpstr>Slice</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Ray, Karan</cp:lastModifiedBy>
  <cp:revision>11</cp:revision>
  <dcterms:created xsi:type="dcterms:W3CDTF">2019-01-19T16:30:22Z</dcterms:created>
  <dcterms:modified xsi:type="dcterms:W3CDTF">2021-03-31T05:54:40Z</dcterms:modified>
</cp:coreProperties>
</file>