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exend SemiBold"/>
      <p:regular r:id="rId15"/>
      <p:bold r:id="rId16"/>
    </p:embeddedFont>
    <p:embeddedFont>
      <p:font typeface="Lexend Light"/>
      <p:regular r:id="rId17"/>
      <p:bold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exendSemiBold-regular.fntdata"/><Relationship Id="rId14" Type="http://schemas.openxmlformats.org/officeDocument/2006/relationships/slide" Target="slides/slide9.xml"/><Relationship Id="rId17" Type="http://schemas.openxmlformats.org/officeDocument/2006/relationships/font" Target="fonts/LexendLight-regular.fntdata"/><Relationship Id="rId16" Type="http://schemas.openxmlformats.org/officeDocument/2006/relationships/font" Target="fonts/LexendSemiBold-bold.fntdata"/><Relationship Id="rId19" Type="http://schemas.openxmlformats.org/officeDocument/2006/relationships/font" Target="fonts/Lexend-regular.fntdata"/><Relationship Id="rId18" Type="http://schemas.openxmlformats.org/officeDocument/2006/relationships/font" Target="fonts/Lexend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31739b879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31739b879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31739b879a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31739b879a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1739b879a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1739b879a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31c373d78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31c373d78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Technique - situation, task, action, result → Storytelling meth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31739b879a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31739b879a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31739b879a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31739b879a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g31739b879a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31739b879a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31739b879a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31739b879a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d6165799f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2d6165799f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9" name="Shape 9"/>
        <p:cNvGrpSpPr/>
        <p:nvPr/>
      </p:nvGrpSpPr>
      <p:grpSpPr>
        <a:xfrm>
          <a:off x="0" y="0"/>
          <a:ext cx="0" cy="0"/>
          <a:chOff x="0" y="0"/>
          <a:chExt cx="0" cy="0"/>
        </a:xfrm>
      </p:grpSpPr>
      <p:sp>
        <p:nvSpPr>
          <p:cNvPr id="10" name="Google Shape;10;p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 name="Google Shape;12;p2"/>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3" name="Google Shape;13;p2"/>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2"/>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6" name="Google Shape;16;p2"/>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555" name="Shape 555"/>
        <p:cNvGrpSpPr/>
        <p:nvPr/>
      </p:nvGrpSpPr>
      <p:grpSpPr>
        <a:xfrm>
          <a:off x="0" y="0"/>
          <a:ext cx="0" cy="0"/>
          <a:chOff x="0" y="0"/>
          <a:chExt cx="0" cy="0"/>
        </a:xfrm>
      </p:grpSpPr>
      <p:grpSp>
        <p:nvGrpSpPr>
          <p:cNvPr id="556" name="Google Shape;556;p11"/>
          <p:cNvGrpSpPr/>
          <p:nvPr/>
        </p:nvGrpSpPr>
        <p:grpSpPr>
          <a:xfrm>
            <a:off x="-6096" y="-3429"/>
            <a:ext cx="9156192" cy="5150358"/>
            <a:chOff x="0" y="0"/>
            <a:chExt cx="12192000" cy="6858000"/>
          </a:xfrm>
        </p:grpSpPr>
        <p:sp>
          <p:nvSpPr>
            <p:cNvPr id="557" name="Google Shape;557;p1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1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1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1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1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1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1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1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1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1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1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1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1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1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1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1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1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1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1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1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1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1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1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1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1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1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1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1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1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1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1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1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1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1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1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1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1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1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1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1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1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1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1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1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1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1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1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1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1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1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1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1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1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1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1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1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1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1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1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16" name="Google Shape;616;p1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17" name="Google Shape;617;p1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11"/>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9" name="Google Shape;619;p11"/>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0" name="Google Shape;620;p1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21" name="Shape 621"/>
        <p:cNvGrpSpPr/>
        <p:nvPr/>
      </p:nvGrpSpPr>
      <p:grpSpPr>
        <a:xfrm>
          <a:off x="0" y="0"/>
          <a:ext cx="0" cy="0"/>
          <a:chOff x="0" y="0"/>
          <a:chExt cx="0" cy="0"/>
        </a:xfrm>
      </p:grpSpPr>
      <p:grpSp>
        <p:nvGrpSpPr>
          <p:cNvPr id="622" name="Google Shape;622;p12"/>
          <p:cNvGrpSpPr/>
          <p:nvPr/>
        </p:nvGrpSpPr>
        <p:grpSpPr>
          <a:xfrm>
            <a:off x="-6096" y="-3429"/>
            <a:ext cx="9156192" cy="5150358"/>
            <a:chOff x="0" y="0"/>
            <a:chExt cx="12192000" cy="6858000"/>
          </a:xfrm>
        </p:grpSpPr>
        <p:sp>
          <p:nvSpPr>
            <p:cNvPr id="623" name="Google Shape;623;p1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1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1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1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1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1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1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1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1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1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1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1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1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1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1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1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1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1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1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1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1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1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1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1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1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1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1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1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1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1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1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1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1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1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1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1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1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1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1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1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1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1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1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1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1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1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1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1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1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1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1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1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1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1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1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1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1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1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1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82" name="Google Shape;682;p1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83" name="Google Shape;683;p1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12"/>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5" name="Google Shape;685;p12"/>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6" name="Google Shape;686;p12"/>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7" name="Google Shape;687;p1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688" name="Shape 688"/>
        <p:cNvGrpSpPr/>
        <p:nvPr/>
      </p:nvGrpSpPr>
      <p:grpSpPr>
        <a:xfrm>
          <a:off x="0" y="0"/>
          <a:ext cx="0" cy="0"/>
          <a:chOff x="0" y="0"/>
          <a:chExt cx="0" cy="0"/>
        </a:xfrm>
      </p:grpSpPr>
      <p:grpSp>
        <p:nvGrpSpPr>
          <p:cNvPr id="689" name="Google Shape;689;p13"/>
          <p:cNvGrpSpPr/>
          <p:nvPr/>
        </p:nvGrpSpPr>
        <p:grpSpPr>
          <a:xfrm>
            <a:off x="-6096" y="-3429"/>
            <a:ext cx="9156192" cy="5150358"/>
            <a:chOff x="0" y="0"/>
            <a:chExt cx="12192000" cy="6858000"/>
          </a:xfrm>
        </p:grpSpPr>
        <p:sp>
          <p:nvSpPr>
            <p:cNvPr id="690" name="Google Shape;690;p1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1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1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1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1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1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1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1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1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1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1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1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1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1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1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1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1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1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1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1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1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1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1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1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1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1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1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1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1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1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1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1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1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1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1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1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1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1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1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1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1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1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1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1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1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1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1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1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1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1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1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1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1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1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1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1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1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1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1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9" name="Google Shape;749;p1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50" name="Google Shape;750;p1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13"/>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2" name="Google Shape;752;p1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53" name="Shape 753"/>
        <p:cNvGrpSpPr/>
        <p:nvPr/>
      </p:nvGrpSpPr>
      <p:grpSpPr>
        <a:xfrm>
          <a:off x="0" y="0"/>
          <a:ext cx="0" cy="0"/>
          <a:chOff x="0" y="0"/>
          <a:chExt cx="0" cy="0"/>
        </a:xfrm>
      </p:grpSpPr>
      <p:grpSp>
        <p:nvGrpSpPr>
          <p:cNvPr id="754" name="Google Shape;754;p14"/>
          <p:cNvGrpSpPr/>
          <p:nvPr/>
        </p:nvGrpSpPr>
        <p:grpSpPr>
          <a:xfrm>
            <a:off x="-6096" y="-3429"/>
            <a:ext cx="9156192" cy="5150358"/>
            <a:chOff x="0" y="0"/>
            <a:chExt cx="12192000" cy="6858000"/>
          </a:xfrm>
        </p:grpSpPr>
        <p:sp>
          <p:nvSpPr>
            <p:cNvPr id="755" name="Google Shape;755;p1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1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1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1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1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1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1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1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1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1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1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1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1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1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1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1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1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1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1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1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1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1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1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1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1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1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1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1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1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1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1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1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1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1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1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1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1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1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1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1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1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1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1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1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1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1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1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1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1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1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1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1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1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1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1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1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1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1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1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14" name="Google Shape;814;p1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15" name="Google Shape;81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14"/>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7" name="Google Shape;817;p14"/>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8" name="Google Shape;818;p14"/>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9" name="Google Shape;819;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20" name="Shape 820"/>
        <p:cNvGrpSpPr/>
        <p:nvPr/>
      </p:nvGrpSpPr>
      <p:grpSpPr>
        <a:xfrm>
          <a:off x="0" y="0"/>
          <a:ext cx="0" cy="0"/>
          <a:chOff x="0" y="0"/>
          <a:chExt cx="0" cy="0"/>
        </a:xfrm>
      </p:grpSpPr>
      <p:grpSp>
        <p:nvGrpSpPr>
          <p:cNvPr id="821" name="Google Shape;821;p15"/>
          <p:cNvGrpSpPr/>
          <p:nvPr/>
        </p:nvGrpSpPr>
        <p:grpSpPr>
          <a:xfrm>
            <a:off x="-6096" y="-3429"/>
            <a:ext cx="9156192" cy="5150358"/>
            <a:chOff x="0" y="0"/>
            <a:chExt cx="12192000" cy="6858000"/>
          </a:xfrm>
        </p:grpSpPr>
        <p:sp>
          <p:nvSpPr>
            <p:cNvPr id="822" name="Google Shape;822;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81" name="Google Shape;881;p1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82" name="Google Shape;882;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15"/>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84" name="Google Shape;88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85" name="Shape 885"/>
        <p:cNvGrpSpPr/>
        <p:nvPr/>
      </p:nvGrpSpPr>
      <p:grpSpPr>
        <a:xfrm>
          <a:off x="0" y="0"/>
          <a:ext cx="0" cy="0"/>
          <a:chOff x="0" y="0"/>
          <a:chExt cx="0" cy="0"/>
        </a:xfrm>
      </p:grpSpPr>
      <p:sp>
        <p:nvSpPr>
          <p:cNvPr id="886" name="Google Shape;886;p16"/>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7" name="Google Shape;8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8" name="Google Shape;8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89" name="Shape 889"/>
        <p:cNvGrpSpPr/>
        <p:nvPr/>
      </p:nvGrpSpPr>
      <p:grpSpPr>
        <a:xfrm>
          <a:off x="0" y="0"/>
          <a:ext cx="0" cy="0"/>
          <a:chOff x="0" y="0"/>
          <a:chExt cx="0" cy="0"/>
        </a:xfrm>
      </p:grpSpPr>
      <p:sp>
        <p:nvSpPr>
          <p:cNvPr id="890" name="Google Shape;89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2" name="Google Shape;89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93" name="Google Shape;89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94" name="Google Shape;8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895" name="Shape 895"/>
        <p:cNvGrpSpPr/>
        <p:nvPr/>
      </p:nvGrpSpPr>
      <p:grpSpPr>
        <a:xfrm>
          <a:off x="0" y="0"/>
          <a:ext cx="0" cy="0"/>
          <a:chOff x="0" y="0"/>
          <a:chExt cx="0" cy="0"/>
        </a:xfrm>
      </p:grpSpPr>
      <p:grpSp>
        <p:nvGrpSpPr>
          <p:cNvPr id="896" name="Google Shape;896;p18"/>
          <p:cNvGrpSpPr/>
          <p:nvPr/>
        </p:nvGrpSpPr>
        <p:grpSpPr>
          <a:xfrm>
            <a:off x="-6096" y="-3429"/>
            <a:ext cx="9156192" cy="5150358"/>
            <a:chOff x="0" y="0"/>
            <a:chExt cx="12192000" cy="6858000"/>
          </a:xfrm>
        </p:grpSpPr>
        <p:sp>
          <p:nvSpPr>
            <p:cNvPr id="897" name="Google Shape;897;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9" name="Google Shape;939;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0" name="Google Shape;940;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1" name="Google Shape;941;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2" name="Google Shape;942;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56" name="Google Shape;956;p1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57" name="Google Shape;95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1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9" name="Google Shape;959;p18"/>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0" name="Google Shape;960;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961" name="Shape 961"/>
        <p:cNvGrpSpPr/>
        <p:nvPr/>
      </p:nvGrpSpPr>
      <p:grpSpPr>
        <a:xfrm>
          <a:off x="0" y="0"/>
          <a:ext cx="0" cy="0"/>
          <a:chOff x="0" y="0"/>
          <a:chExt cx="0" cy="0"/>
        </a:xfrm>
      </p:grpSpPr>
      <p:grpSp>
        <p:nvGrpSpPr>
          <p:cNvPr id="962" name="Google Shape;962;p19"/>
          <p:cNvGrpSpPr/>
          <p:nvPr/>
        </p:nvGrpSpPr>
        <p:grpSpPr>
          <a:xfrm>
            <a:off x="-6096" y="-3429"/>
            <a:ext cx="9156192" cy="5150358"/>
            <a:chOff x="0" y="0"/>
            <a:chExt cx="12192000" cy="6858000"/>
          </a:xfrm>
        </p:grpSpPr>
        <p:sp>
          <p:nvSpPr>
            <p:cNvPr id="963" name="Google Shape;963;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6" name="Google Shape;1006;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7" name="Google Shape;1007;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8" name="Google Shape;1008;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22" name="Google Shape;1022;p1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23" name="Google Shape;1023;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4" name="Google Shape;1024;p19"/>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25" name="Google Shape;102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26" name="Shape 1026"/>
        <p:cNvGrpSpPr/>
        <p:nvPr/>
      </p:nvGrpSpPr>
      <p:grpSpPr>
        <a:xfrm>
          <a:off x="0" y="0"/>
          <a:ext cx="0" cy="0"/>
          <a:chOff x="0" y="0"/>
          <a:chExt cx="0" cy="0"/>
        </a:xfrm>
      </p:grpSpPr>
      <p:grpSp>
        <p:nvGrpSpPr>
          <p:cNvPr id="1027" name="Google Shape;1027;p20"/>
          <p:cNvGrpSpPr/>
          <p:nvPr/>
        </p:nvGrpSpPr>
        <p:grpSpPr>
          <a:xfrm>
            <a:off x="-6096" y="-3429"/>
            <a:ext cx="9156192" cy="5150358"/>
            <a:chOff x="0" y="0"/>
            <a:chExt cx="12192000" cy="6858000"/>
          </a:xfrm>
        </p:grpSpPr>
        <p:sp>
          <p:nvSpPr>
            <p:cNvPr id="1028" name="Google Shape;1028;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87" name="Google Shape;1087;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88" name="Google Shape;1088;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20"/>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090" name="Google Shape;1090;p20"/>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1" name="Google Shape;1091;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7" name="Shape 17"/>
        <p:cNvGrpSpPr/>
        <p:nvPr/>
      </p:nvGrpSpPr>
      <p:grpSpPr>
        <a:xfrm>
          <a:off x="0" y="0"/>
          <a:ext cx="0" cy="0"/>
          <a:chOff x="0" y="0"/>
          <a:chExt cx="0" cy="0"/>
        </a:xfrm>
      </p:grpSpPr>
      <p:grpSp>
        <p:nvGrpSpPr>
          <p:cNvPr id="18" name="Google Shape;18;p3"/>
          <p:cNvGrpSpPr/>
          <p:nvPr/>
        </p:nvGrpSpPr>
        <p:grpSpPr>
          <a:xfrm>
            <a:off x="-6096" y="-3429"/>
            <a:ext cx="9156192" cy="5150358"/>
            <a:chOff x="0" y="0"/>
            <a:chExt cx="12192000" cy="6858000"/>
          </a:xfrm>
        </p:grpSpPr>
        <p:sp>
          <p:nvSpPr>
            <p:cNvPr id="19" name="Google Shape;19;p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 name="Google Shape;20;p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 name="Google Shape;21;p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 name="Google Shape;22;p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 name="Google Shape;23;p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 name="Google Shape;24;p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 name="Google Shape;25;p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 name="Google Shape;26;p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 name="Google Shape;27;p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 name="Google Shape;28;p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 name="Google Shape;29;p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 name="Google Shape;30;p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 name="Google Shape;31;p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 name="Google Shape;32;p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 name="Google Shape;33;p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 name="Google Shape;34;p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 name="Google Shape;35;p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 name="Google Shape;36;p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 name="Google Shape;37;p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 name="Google Shape;38;p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 name="Google Shape;39;p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 name="Google Shape;40;p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 name="Google Shape;41;p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 name="Google Shape;42;p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 name="Google Shape;43;p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 name="Google Shape;44;p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 name="Google Shape;45;p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 name="Google Shape;46;p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 name="Google Shape;47;p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 name="Google Shape;48;p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 name="Google Shape;49;p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 name="Google Shape;50;p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 name="Google Shape;51;p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 name="Google Shape;52;p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 name="Google Shape;53;p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 name="Google Shape;54;p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 name="Google Shape;55;p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 name="Google Shape;56;p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 name="Google Shape;57;p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 name="Google Shape;58;p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 name="Google Shape;59;p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 name="Google Shape;60;p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 name="Google Shape;61;p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 name="Google Shape;62;p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 name="Google Shape;63;p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 name="Google Shape;64;p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8" name="Google Shape;78;p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0" name="Google Shape;80;p3"/>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1" name="Google Shape;81;p3"/>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2" name="Google Shape;82;p3"/>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83" name="Google Shape;83;p3"/>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092" name="Shape 1092"/>
        <p:cNvGrpSpPr/>
        <p:nvPr/>
      </p:nvGrpSpPr>
      <p:grpSpPr>
        <a:xfrm>
          <a:off x="0" y="0"/>
          <a:ext cx="0" cy="0"/>
          <a:chOff x="0" y="0"/>
          <a:chExt cx="0" cy="0"/>
        </a:xfrm>
      </p:grpSpPr>
      <p:grpSp>
        <p:nvGrpSpPr>
          <p:cNvPr id="1093" name="Google Shape;1093;p21"/>
          <p:cNvGrpSpPr/>
          <p:nvPr/>
        </p:nvGrpSpPr>
        <p:grpSpPr>
          <a:xfrm>
            <a:off x="-6096" y="-3429"/>
            <a:ext cx="9156192" cy="5150358"/>
            <a:chOff x="0" y="0"/>
            <a:chExt cx="12192000" cy="6858000"/>
          </a:xfrm>
        </p:grpSpPr>
        <p:sp>
          <p:nvSpPr>
            <p:cNvPr id="1094" name="Google Shape;1094;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53" name="Google Shape;1153;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4" name="Google Shape;1154;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5" name="Google Shape;1155;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156" name="Shape 1156"/>
        <p:cNvGrpSpPr/>
        <p:nvPr/>
      </p:nvGrpSpPr>
      <p:grpSpPr>
        <a:xfrm>
          <a:off x="0" y="0"/>
          <a:ext cx="0" cy="0"/>
          <a:chOff x="0" y="0"/>
          <a:chExt cx="0" cy="0"/>
        </a:xfrm>
      </p:grpSpPr>
      <p:sp>
        <p:nvSpPr>
          <p:cNvPr id="1157" name="Google Shape;1157;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8" name="Google Shape;1158;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9" name="Google Shape;115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160" name="Shape 1160"/>
        <p:cNvGrpSpPr/>
        <p:nvPr/>
      </p:nvGrpSpPr>
      <p:grpSpPr>
        <a:xfrm>
          <a:off x="0" y="0"/>
          <a:ext cx="0" cy="0"/>
          <a:chOff x="0" y="0"/>
          <a:chExt cx="0" cy="0"/>
        </a:xfrm>
      </p:grpSpPr>
      <p:sp>
        <p:nvSpPr>
          <p:cNvPr id="1161" name="Google Shape;11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162" name="Google Shape;1162;p23"/>
          <p:cNvGrpSpPr/>
          <p:nvPr/>
        </p:nvGrpSpPr>
        <p:grpSpPr>
          <a:xfrm>
            <a:off x="-6096" y="-3429"/>
            <a:ext cx="9156192" cy="5150358"/>
            <a:chOff x="0" y="0"/>
            <a:chExt cx="12192000" cy="6858000"/>
          </a:xfrm>
        </p:grpSpPr>
        <p:sp>
          <p:nvSpPr>
            <p:cNvPr id="1163" name="Google Shape;1163;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22" name="Google Shape;122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3" name="Google Shape;1223;p2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24" name="Google Shape;1224;p23"/>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5" name="Google Shape;1225;p23"/>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6" name="Google Shape;1226;p23"/>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7" name="Google Shape;1227;p23"/>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8" name="Google Shape;1228;p23"/>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9" name="Google Shape;1229;p23"/>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0" name="Google Shape;1230;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31" name="Shape 1231"/>
        <p:cNvGrpSpPr/>
        <p:nvPr/>
      </p:nvGrpSpPr>
      <p:grpSpPr>
        <a:xfrm>
          <a:off x="0" y="0"/>
          <a:ext cx="0" cy="0"/>
          <a:chOff x="0" y="0"/>
          <a:chExt cx="0" cy="0"/>
        </a:xfrm>
      </p:grpSpPr>
      <p:sp>
        <p:nvSpPr>
          <p:cNvPr id="1232" name="Google Shape;1232;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33" name="Google Shape;1233;p24"/>
          <p:cNvGrpSpPr/>
          <p:nvPr/>
        </p:nvGrpSpPr>
        <p:grpSpPr>
          <a:xfrm>
            <a:off x="-6096" y="-3429"/>
            <a:ext cx="9156192" cy="5150358"/>
            <a:chOff x="0" y="0"/>
            <a:chExt cx="12192000" cy="6858000"/>
          </a:xfrm>
        </p:grpSpPr>
        <p:sp>
          <p:nvSpPr>
            <p:cNvPr id="1234" name="Google Shape;1234;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8" name="Google Shape;1278;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9" name="Google Shape;1279;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93" name="Google Shape;1293;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4" name="Google Shape;1294;p24"/>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5" name="Google Shape;1295;p24"/>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296" name="Google Shape;1296;p24"/>
          <p:cNvSpPr/>
          <p:nvPr>
            <p:ph idx="2" type="pic"/>
          </p:nvPr>
        </p:nvSpPr>
        <p:spPr>
          <a:xfrm>
            <a:off x="3769050" y="2304400"/>
            <a:ext cx="5156700" cy="2568600"/>
          </a:xfrm>
          <a:prstGeom prst="roundRect">
            <a:avLst>
              <a:gd fmla="val 4123" name="adj"/>
            </a:avLst>
          </a:prstGeom>
          <a:noFill/>
          <a:ln>
            <a:noFill/>
          </a:ln>
        </p:spPr>
      </p:sp>
      <p:sp>
        <p:nvSpPr>
          <p:cNvPr id="1297" name="Google Shape;1297;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298" name="Shape 1298"/>
        <p:cNvGrpSpPr/>
        <p:nvPr/>
      </p:nvGrpSpPr>
      <p:grpSpPr>
        <a:xfrm>
          <a:off x="0" y="0"/>
          <a:ext cx="0" cy="0"/>
          <a:chOff x="0" y="0"/>
          <a:chExt cx="0" cy="0"/>
        </a:xfrm>
      </p:grpSpPr>
      <p:sp>
        <p:nvSpPr>
          <p:cNvPr id="1299" name="Google Shape;1299;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00" name="Google Shape;1300;p25"/>
          <p:cNvGrpSpPr/>
          <p:nvPr/>
        </p:nvGrpSpPr>
        <p:grpSpPr>
          <a:xfrm>
            <a:off x="-6096" y="-3429"/>
            <a:ext cx="9156192" cy="5150358"/>
            <a:chOff x="0" y="0"/>
            <a:chExt cx="12192000" cy="6858000"/>
          </a:xfrm>
        </p:grpSpPr>
        <p:sp>
          <p:nvSpPr>
            <p:cNvPr id="1301" name="Google Shape;1301;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60" name="Google Shape;1360;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1" name="Google Shape;1361;p2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2" name="Google Shape;1362;p25"/>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3" name="Google Shape;1363;p25"/>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4" name="Google Shape;1364;p25"/>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5" name="Google Shape;1365;p25"/>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6" name="Google Shape;1366;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367" name="Shape 1367"/>
        <p:cNvGrpSpPr/>
        <p:nvPr/>
      </p:nvGrpSpPr>
      <p:grpSpPr>
        <a:xfrm>
          <a:off x="0" y="0"/>
          <a:ext cx="0" cy="0"/>
          <a:chOff x="0" y="0"/>
          <a:chExt cx="0" cy="0"/>
        </a:xfrm>
      </p:grpSpPr>
      <p:sp>
        <p:nvSpPr>
          <p:cNvPr id="1368" name="Google Shape;1368;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69" name="Google Shape;1369;p26"/>
          <p:cNvGrpSpPr/>
          <p:nvPr/>
        </p:nvGrpSpPr>
        <p:grpSpPr>
          <a:xfrm>
            <a:off x="-6096" y="-3429"/>
            <a:ext cx="9156192" cy="5150358"/>
            <a:chOff x="0" y="0"/>
            <a:chExt cx="12192000" cy="6858000"/>
          </a:xfrm>
        </p:grpSpPr>
        <p:sp>
          <p:nvSpPr>
            <p:cNvPr id="1370" name="Google Shape;137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29" name="Google Shape;1429;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2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1" name="Google Shape;1431;p26"/>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2" name="Google Shape;1432;p26"/>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3" name="Google Shape;1433;p26"/>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4" name="Google Shape;1434;p26"/>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5" name="Google Shape;1435;p26"/>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6" name="Google Shape;1436;p26"/>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7" name="Google Shape;1437;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38" name="Shape 1438"/>
        <p:cNvGrpSpPr/>
        <p:nvPr/>
      </p:nvGrpSpPr>
      <p:grpSpPr>
        <a:xfrm>
          <a:off x="0" y="0"/>
          <a:ext cx="0" cy="0"/>
          <a:chOff x="0" y="0"/>
          <a:chExt cx="0" cy="0"/>
        </a:xfrm>
      </p:grpSpPr>
      <p:sp>
        <p:nvSpPr>
          <p:cNvPr id="1439" name="Google Shape;1439;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40" name="Google Shape;1440;p27"/>
          <p:cNvGrpSpPr/>
          <p:nvPr/>
        </p:nvGrpSpPr>
        <p:grpSpPr>
          <a:xfrm>
            <a:off x="-6096" y="-3429"/>
            <a:ext cx="9156192" cy="5150358"/>
            <a:chOff x="0" y="0"/>
            <a:chExt cx="12192000" cy="6858000"/>
          </a:xfrm>
        </p:grpSpPr>
        <p:sp>
          <p:nvSpPr>
            <p:cNvPr id="1441" name="Google Shape;1441;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5" name="Google Shape;1485;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6" name="Google Shape;1486;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00" name="Google Shape;1500;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1" name="Google Shape;1501;p2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02" name="Google Shape;1502;p27"/>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3" name="Google Shape;1503;p27"/>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4" name="Google Shape;1504;p27"/>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5" name="Google Shape;1505;p27"/>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6" name="Google Shape;1506;p27"/>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7" name="Google Shape;1507;p27"/>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8" name="Google Shape;1508;p27"/>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9" name="Google Shape;1509;p27"/>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0" name="Google Shape;1510;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11" name="Shape 1511"/>
        <p:cNvGrpSpPr/>
        <p:nvPr/>
      </p:nvGrpSpPr>
      <p:grpSpPr>
        <a:xfrm>
          <a:off x="0" y="0"/>
          <a:ext cx="0" cy="0"/>
          <a:chOff x="0" y="0"/>
          <a:chExt cx="0" cy="0"/>
        </a:xfrm>
      </p:grpSpPr>
      <p:sp>
        <p:nvSpPr>
          <p:cNvPr id="1512" name="Google Shape;1512;p2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13" name="Google Shape;1513;p28"/>
          <p:cNvGrpSpPr/>
          <p:nvPr/>
        </p:nvGrpSpPr>
        <p:grpSpPr>
          <a:xfrm>
            <a:off x="-6096" y="-3429"/>
            <a:ext cx="9156192" cy="5150358"/>
            <a:chOff x="0" y="0"/>
            <a:chExt cx="12192000" cy="6858000"/>
          </a:xfrm>
        </p:grpSpPr>
        <p:sp>
          <p:nvSpPr>
            <p:cNvPr id="1514" name="Google Shape;1514;p2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2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2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2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2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2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2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2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2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2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2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2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2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2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2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2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2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2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2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2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2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2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2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2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2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2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2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2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2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2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2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2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2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2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2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2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2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2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2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2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4" name="Google Shape;1554;p2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5" name="Google Shape;1555;p2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6" name="Google Shape;1556;p2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7" name="Google Shape;1557;p2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8" name="Google Shape;1558;p2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9" name="Google Shape;1559;p2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2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2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2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2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2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2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2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2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2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2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2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2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2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73" name="Google Shape;1573;p2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4" name="Google Shape;1574;p2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5" name="Google Shape;1575;p28"/>
          <p:cNvSpPr/>
          <p:nvPr>
            <p:ph idx="2" type="pic"/>
          </p:nvPr>
        </p:nvSpPr>
        <p:spPr>
          <a:xfrm>
            <a:off x="213450" y="2022825"/>
            <a:ext cx="8717100" cy="2837700"/>
          </a:xfrm>
          <a:prstGeom prst="roundRect">
            <a:avLst>
              <a:gd fmla="val 4123" name="adj"/>
            </a:avLst>
          </a:prstGeom>
          <a:noFill/>
          <a:ln>
            <a:noFill/>
          </a:ln>
        </p:spPr>
      </p:sp>
      <p:sp>
        <p:nvSpPr>
          <p:cNvPr id="1576" name="Google Shape;1576;p2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577" name="Shape 1577"/>
        <p:cNvGrpSpPr/>
        <p:nvPr/>
      </p:nvGrpSpPr>
      <p:grpSpPr>
        <a:xfrm>
          <a:off x="0" y="0"/>
          <a:ext cx="0" cy="0"/>
          <a:chOff x="0" y="0"/>
          <a:chExt cx="0" cy="0"/>
        </a:xfrm>
      </p:grpSpPr>
      <p:sp>
        <p:nvSpPr>
          <p:cNvPr id="1578" name="Google Shape;1578;p2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79" name="Google Shape;1579;p29"/>
          <p:cNvGrpSpPr/>
          <p:nvPr/>
        </p:nvGrpSpPr>
        <p:grpSpPr>
          <a:xfrm>
            <a:off x="-6096" y="-3429"/>
            <a:ext cx="9156192" cy="5150358"/>
            <a:chOff x="0" y="0"/>
            <a:chExt cx="12192000" cy="6858000"/>
          </a:xfrm>
        </p:grpSpPr>
        <p:sp>
          <p:nvSpPr>
            <p:cNvPr id="1580" name="Google Shape;1580;p2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2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2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2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2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2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2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2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2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2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2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2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2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2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2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2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2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2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2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2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2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2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2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2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2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2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2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2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2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2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2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2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2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2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2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2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2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2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2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2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2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2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2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2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2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5" name="Google Shape;1625;p2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2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2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2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2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2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2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2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2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2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2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2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2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2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39" name="Google Shape;1639;p2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0" name="Google Shape;1640;p2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1" name="Google Shape;1641;p29"/>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2" name="Google Shape;1642;p29"/>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3" name="Google Shape;1643;p29"/>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4" name="Google Shape;1644;p29"/>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5" name="Google Shape;1645;p29"/>
          <p:cNvSpPr/>
          <p:nvPr>
            <p:ph idx="5" type="pic"/>
          </p:nvPr>
        </p:nvSpPr>
        <p:spPr>
          <a:xfrm>
            <a:off x="1173600" y="3022475"/>
            <a:ext cx="3054300" cy="1864500"/>
          </a:xfrm>
          <a:prstGeom prst="roundRect">
            <a:avLst>
              <a:gd fmla="val 3854" name="adj"/>
            </a:avLst>
          </a:prstGeom>
          <a:noFill/>
          <a:ln>
            <a:noFill/>
          </a:ln>
        </p:spPr>
      </p:sp>
      <p:sp>
        <p:nvSpPr>
          <p:cNvPr id="1646" name="Google Shape;1646;p29"/>
          <p:cNvSpPr/>
          <p:nvPr>
            <p:ph idx="6" type="pic"/>
          </p:nvPr>
        </p:nvSpPr>
        <p:spPr>
          <a:xfrm>
            <a:off x="4916100" y="3022475"/>
            <a:ext cx="3054300" cy="1864500"/>
          </a:xfrm>
          <a:prstGeom prst="roundRect">
            <a:avLst>
              <a:gd fmla="val 3854" name="adj"/>
            </a:avLst>
          </a:prstGeom>
          <a:noFill/>
          <a:ln>
            <a:noFill/>
          </a:ln>
        </p:spPr>
      </p:sp>
      <p:sp>
        <p:nvSpPr>
          <p:cNvPr id="1647" name="Google Shape;1647;p2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48" name="Shape 1648"/>
        <p:cNvGrpSpPr/>
        <p:nvPr/>
      </p:nvGrpSpPr>
      <p:grpSpPr>
        <a:xfrm>
          <a:off x="0" y="0"/>
          <a:ext cx="0" cy="0"/>
          <a:chOff x="0" y="0"/>
          <a:chExt cx="0" cy="0"/>
        </a:xfrm>
      </p:grpSpPr>
      <p:sp>
        <p:nvSpPr>
          <p:cNvPr id="1649" name="Google Shape;1649;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50" name="Google Shape;1650;p30"/>
          <p:cNvGrpSpPr/>
          <p:nvPr/>
        </p:nvGrpSpPr>
        <p:grpSpPr>
          <a:xfrm>
            <a:off x="-6096" y="-3429"/>
            <a:ext cx="9156192" cy="5150358"/>
            <a:chOff x="0" y="0"/>
            <a:chExt cx="12192000" cy="6858000"/>
          </a:xfrm>
        </p:grpSpPr>
        <p:sp>
          <p:nvSpPr>
            <p:cNvPr id="1651" name="Google Shape;1651;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10" name="Google Shape;1710;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1" name="Google Shape;1711;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12" name="Google Shape;1712;p30"/>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3" name="Google Shape;1713;p30"/>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4" name="Google Shape;1714;p30"/>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5" name="Google Shape;1715;p30"/>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6" name="Google Shape;1716;p30"/>
          <p:cNvSpPr/>
          <p:nvPr>
            <p:ph idx="5" type="pic"/>
          </p:nvPr>
        </p:nvSpPr>
        <p:spPr>
          <a:xfrm>
            <a:off x="423750" y="3022475"/>
            <a:ext cx="2586900" cy="1864500"/>
          </a:xfrm>
          <a:prstGeom prst="roundRect">
            <a:avLst>
              <a:gd fmla="val 3854" name="adj"/>
            </a:avLst>
          </a:prstGeom>
          <a:noFill/>
          <a:ln>
            <a:noFill/>
          </a:ln>
        </p:spPr>
      </p:sp>
      <p:sp>
        <p:nvSpPr>
          <p:cNvPr id="1717" name="Google Shape;1717;p30"/>
          <p:cNvSpPr/>
          <p:nvPr>
            <p:ph idx="6" type="pic"/>
          </p:nvPr>
        </p:nvSpPr>
        <p:spPr>
          <a:xfrm>
            <a:off x="3276071" y="3022475"/>
            <a:ext cx="2586900" cy="1864500"/>
          </a:xfrm>
          <a:prstGeom prst="roundRect">
            <a:avLst>
              <a:gd fmla="val 3854" name="adj"/>
            </a:avLst>
          </a:prstGeom>
          <a:noFill/>
          <a:ln>
            <a:noFill/>
          </a:ln>
        </p:spPr>
      </p:sp>
      <p:sp>
        <p:nvSpPr>
          <p:cNvPr id="1718" name="Google Shape;1718;p30"/>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9" name="Google Shape;1719;p30"/>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0" name="Google Shape;1720;p30"/>
          <p:cNvSpPr/>
          <p:nvPr>
            <p:ph idx="9" type="pic"/>
          </p:nvPr>
        </p:nvSpPr>
        <p:spPr>
          <a:xfrm>
            <a:off x="6128391" y="3022475"/>
            <a:ext cx="2586900" cy="1864500"/>
          </a:xfrm>
          <a:prstGeom prst="roundRect">
            <a:avLst>
              <a:gd fmla="val 3854" name="adj"/>
            </a:avLst>
          </a:prstGeom>
          <a:noFill/>
          <a:ln>
            <a:noFill/>
          </a:ln>
        </p:spPr>
      </p:sp>
      <p:sp>
        <p:nvSpPr>
          <p:cNvPr id="1721" name="Google Shape;1721;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85" name="Shape 85"/>
        <p:cNvGrpSpPr/>
        <p:nvPr/>
      </p:nvGrpSpPr>
      <p:grpSpPr>
        <a:xfrm>
          <a:off x="0" y="0"/>
          <a:ext cx="0" cy="0"/>
          <a:chOff x="0" y="0"/>
          <a:chExt cx="0" cy="0"/>
        </a:xfrm>
      </p:grpSpPr>
      <p:grpSp>
        <p:nvGrpSpPr>
          <p:cNvPr id="86" name="Google Shape;86;p4"/>
          <p:cNvGrpSpPr/>
          <p:nvPr/>
        </p:nvGrpSpPr>
        <p:grpSpPr>
          <a:xfrm>
            <a:off x="-6096" y="-3429"/>
            <a:ext cx="9156192" cy="5150358"/>
            <a:chOff x="0" y="0"/>
            <a:chExt cx="12192000" cy="6858000"/>
          </a:xfrm>
        </p:grpSpPr>
        <p:sp>
          <p:nvSpPr>
            <p:cNvPr id="87" name="Google Shape;87;p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 name="Google Shape;123;p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 name="Google Shape;124;p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 name="Google Shape;125;p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 name="Google Shape;126;p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 name="Google Shape;127;p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 name="Google Shape;128;p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 name="Google Shape;129;p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 name="Google Shape;130;p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 name="Google Shape;131;p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 name="Google Shape;132;p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6" name="Google Shape;146;p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8" name="Google Shape;148;p4"/>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0" name="Google Shape;150;p4"/>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1" name="Google Shape;151;p4"/>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22" name="Shape 1722"/>
        <p:cNvGrpSpPr/>
        <p:nvPr/>
      </p:nvGrpSpPr>
      <p:grpSpPr>
        <a:xfrm>
          <a:off x="0" y="0"/>
          <a:ext cx="0" cy="0"/>
          <a:chOff x="0" y="0"/>
          <a:chExt cx="0" cy="0"/>
        </a:xfrm>
      </p:grpSpPr>
      <p:sp>
        <p:nvSpPr>
          <p:cNvPr id="1723" name="Google Shape;1723;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24" name="Google Shape;1724;p31"/>
          <p:cNvGrpSpPr/>
          <p:nvPr/>
        </p:nvGrpSpPr>
        <p:grpSpPr>
          <a:xfrm>
            <a:off x="-6096" y="-3429"/>
            <a:ext cx="9156192" cy="5150358"/>
            <a:chOff x="0" y="0"/>
            <a:chExt cx="12192000" cy="6858000"/>
          </a:xfrm>
        </p:grpSpPr>
        <p:sp>
          <p:nvSpPr>
            <p:cNvPr id="1725" name="Google Shape;1725;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4" name="Google Shape;1764;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5" name="Google Shape;1765;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6" name="Google Shape;1766;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7" name="Google Shape;1767;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8" name="Google Shape;1768;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9" name="Google Shape;1769;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0" name="Google Shape;1770;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84" name="Google Shape;1784;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5" name="Google Shape;1785;p31"/>
          <p:cNvSpPr/>
          <p:nvPr>
            <p:ph idx="2" type="pic"/>
          </p:nvPr>
        </p:nvSpPr>
        <p:spPr>
          <a:xfrm>
            <a:off x="436350" y="262350"/>
            <a:ext cx="8271300" cy="4618800"/>
          </a:xfrm>
          <a:prstGeom prst="roundRect">
            <a:avLst>
              <a:gd fmla="val 3854" name="adj"/>
            </a:avLst>
          </a:prstGeom>
          <a:noFill/>
          <a:ln>
            <a:noFill/>
          </a:ln>
        </p:spPr>
      </p:sp>
      <p:sp>
        <p:nvSpPr>
          <p:cNvPr id="1786" name="Google Shape;1786;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787" name="Shape 1787"/>
        <p:cNvGrpSpPr/>
        <p:nvPr/>
      </p:nvGrpSpPr>
      <p:grpSpPr>
        <a:xfrm>
          <a:off x="0" y="0"/>
          <a:ext cx="0" cy="0"/>
          <a:chOff x="0" y="0"/>
          <a:chExt cx="0" cy="0"/>
        </a:xfrm>
      </p:grpSpPr>
      <p:sp>
        <p:nvSpPr>
          <p:cNvPr id="1788" name="Google Shape;1788;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89" name="Google Shape;1789;p32"/>
          <p:cNvGrpSpPr/>
          <p:nvPr/>
        </p:nvGrpSpPr>
        <p:grpSpPr>
          <a:xfrm>
            <a:off x="-6096" y="-3429"/>
            <a:ext cx="9156192" cy="5150358"/>
            <a:chOff x="0" y="0"/>
            <a:chExt cx="12192000" cy="6858000"/>
          </a:xfrm>
        </p:grpSpPr>
        <p:sp>
          <p:nvSpPr>
            <p:cNvPr id="1790" name="Google Shape;1790;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5" name="Google Shape;1835;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49" name="Google Shape;1849;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0" name="Google Shape;1850;p32"/>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1" name="Google Shape;1851;p32"/>
          <p:cNvSpPr/>
          <p:nvPr>
            <p:ph idx="2" type="pic"/>
          </p:nvPr>
        </p:nvSpPr>
        <p:spPr>
          <a:xfrm>
            <a:off x="208725" y="1344450"/>
            <a:ext cx="2838600" cy="1151100"/>
          </a:xfrm>
          <a:prstGeom prst="roundRect">
            <a:avLst>
              <a:gd fmla="val 3854" name="adj"/>
            </a:avLst>
          </a:prstGeom>
          <a:noFill/>
          <a:ln>
            <a:noFill/>
          </a:ln>
        </p:spPr>
      </p:sp>
      <p:sp>
        <p:nvSpPr>
          <p:cNvPr id="1852" name="Google Shape;1852;p32"/>
          <p:cNvSpPr/>
          <p:nvPr>
            <p:ph idx="3" type="pic"/>
          </p:nvPr>
        </p:nvSpPr>
        <p:spPr>
          <a:xfrm>
            <a:off x="3154251" y="1344450"/>
            <a:ext cx="2838600" cy="1151100"/>
          </a:xfrm>
          <a:prstGeom prst="roundRect">
            <a:avLst>
              <a:gd fmla="val 3854" name="adj"/>
            </a:avLst>
          </a:prstGeom>
          <a:noFill/>
          <a:ln>
            <a:noFill/>
          </a:ln>
        </p:spPr>
      </p:sp>
      <p:sp>
        <p:nvSpPr>
          <p:cNvPr id="1853" name="Google Shape;1853;p32"/>
          <p:cNvSpPr/>
          <p:nvPr>
            <p:ph idx="4" type="pic"/>
          </p:nvPr>
        </p:nvSpPr>
        <p:spPr>
          <a:xfrm>
            <a:off x="6099777" y="1344450"/>
            <a:ext cx="2838600" cy="1151100"/>
          </a:xfrm>
          <a:prstGeom prst="roundRect">
            <a:avLst>
              <a:gd fmla="val 3854" name="adj"/>
            </a:avLst>
          </a:prstGeom>
          <a:noFill/>
          <a:ln>
            <a:noFill/>
          </a:ln>
        </p:spPr>
      </p:sp>
      <p:sp>
        <p:nvSpPr>
          <p:cNvPr id="1854" name="Google Shape;1854;p32"/>
          <p:cNvSpPr/>
          <p:nvPr>
            <p:ph idx="5" type="pic"/>
          </p:nvPr>
        </p:nvSpPr>
        <p:spPr>
          <a:xfrm>
            <a:off x="208725" y="2611125"/>
            <a:ext cx="2838600" cy="1151100"/>
          </a:xfrm>
          <a:prstGeom prst="roundRect">
            <a:avLst>
              <a:gd fmla="val 3854" name="adj"/>
            </a:avLst>
          </a:prstGeom>
          <a:noFill/>
          <a:ln>
            <a:noFill/>
          </a:ln>
        </p:spPr>
      </p:sp>
      <p:sp>
        <p:nvSpPr>
          <p:cNvPr id="1855" name="Google Shape;1855;p32"/>
          <p:cNvSpPr/>
          <p:nvPr>
            <p:ph idx="6" type="pic"/>
          </p:nvPr>
        </p:nvSpPr>
        <p:spPr>
          <a:xfrm>
            <a:off x="3154251" y="2611125"/>
            <a:ext cx="2838600" cy="1151100"/>
          </a:xfrm>
          <a:prstGeom prst="roundRect">
            <a:avLst>
              <a:gd fmla="val 3854" name="adj"/>
            </a:avLst>
          </a:prstGeom>
          <a:noFill/>
          <a:ln>
            <a:noFill/>
          </a:ln>
        </p:spPr>
      </p:sp>
      <p:sp>
        <p:nvSpPr>
          <p:cNvPr id="1856" name="Google Shape;1856;p32"/>
          <p:cNvSpPr/>
          <p:nvPr>
            <p:ph idx="7" type="pic"/>
          </p:nvPr>
        </p:nvSpPr>
        <p:spPr>
          <a:xfrm>
            <a:off x="6099777" y="2611125"/>
            <a:ext cx="2838600" cy="1151100"/>
          </a:xfrm>
          <a:prstGeom prst="roundRect">
            <a:avLst>
              <a:gd fmla="val 3854" name="adj"/>
            </a:avLst>
          </a:prstGeom>
          <a:noFill/>
          <a:ln>
            <a:noFill/>
          </a:ln>
        </p:spPr>
      </p:sp>
      <p:sp>
        <p:nvSpPr>
          <p:cNvPr id="1857" name="Google Shape;1857;p32"/>
          <p:cNvSpPr/>
          <p:nvPr>
            <p:ph idx="8" type="pic"/>
          </p:nvPr>
        </p:nvSpPr>
        <p:spPr>
          <a:xfrm>
            <a:off x="208725" y="3877800"/>
            <a:ext cx="2838600" cy="1151100"/>
          </a:xfrm>
          <a:prstGeom prst="roundRect">
            <a:avLst>
              <a:gd fmla="val 3854" name="adj"/>
            </a:avLst>
          </a:prstGeom>
          <a:noFill/>
          <a:ln>
            <a:noFill/>
          </a:ln>
        </p:spPr>
      </p:sp>
      <p:sp>
        <p:nvSpPr>
          <p:cNvPr id="1858" name="Google Shape;1858;p32"/>
          <p:cNvSpPr/>
          <p:nvPr>
            <p:ph idx="9" type="pic"/>
          </p:nvPr>
        </p:nvSpPr>
        <p:spPr>
          <a:xfrm>
            <a:off x="3154251" y="3877800"/>
            <a:ext cx="2838600" cy="1151100"/>
          </a:xfrm>
          <a:prstGeom prst="roundRect">
            <a:avLst>
              <a:gd fmla="val 3854" name="adj"/>
            </a:avLst>
          </a:prstGeom>
          <a:noFill/>
          <a:ln>
            <a:noFill/>
          </a:ln>
        </p:spPr>
      </p:sp>
      <p:sp>
        <p:nvSpPr>
          <p:cNvPr id="1859" name="Google Shape;1859;p32"/>
          <p:cNvSpPr/>
          <p:nvPr>
            <p:ph idx="13" type="pic"/>
          </p:nvPr>
        </p:nvSpPr>
        <p:spPr>
          <a:xfrm>
            <a:off x="6099777" y="3877800"/>
            <a:ext cx="2838600" cy="1151100"/>
          </a:xfrm>
          <a:prstGeom prst="roundRect">
            <a:avLst>
              <a:gd fmla="val 3854" name="adj"/>
            </a:avLst>
          </a:prstGeom>
          <a:noFill/>
          <a:ln>
            <a:noFill/>
          </a:ln>
        </p:spPr>
      </p:sp>
      <p:sp>
        <p:nvSpPr>
          <p:cNvPr id="1860" name="Google Shape;1860;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52" name="Shape 152"/>
        <p:cNvGrpSpPr/>
        <p:nvPr/>
      </p:nvGrpSpPr>
      <p:grpSpPr>
        <a:xfrm>
          <a:off x="0" y="0"/>
          <a:ext cx="0" cy="0"/>
          <a:chOff x="0" y="0"/>
          <a:chExt cx="0" cy="0"/>
        </a:xfrm>
      </p:grpSpPr>
      <p:grpSp>
        <p:nvGrpSpPr>
          <p:cNvPr id="153" name="Google Shape;153;p5"/>
          <p:cNvGrpSpPr/>
          <p:nvPr/>
        </p:nvGrpSpPr>
        <p:grpSpPr>
          <a:xfrm>
            <a:off x="-6096" y="-3429"/>
            <a:ext cx="9156192" cy="5150358"/>
            <a:chOff x="0" y="0"/>
            <a:chExt cx="12192000" cy="6858000"/>
          </a:xfrm>
        </p:grpSpPr>
        <p:sp>
          <p:nvSpPr>
            <p:cNvPr id="154" name="Google Shape;154;p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3" name="Google Shape;213;p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 name="Google Shape;216;p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7" name="Google Shape;217;p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8" name="Google Shape;218;p5"/>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21" name="Shape 221"/>
        <p:cNvGrpSpPr/>
        <p:nvPr/>
      </p:nvGrpSpPr>
      <p:grpSpPr>
        <a:xfrm>
          <a:off x="0" y="0"/>
          <a:ext cx="0" cy="0"/>
          <a:chOff x="0" y="0"/>
          <a:chExt cx="0" cy="0"/>
        </a:xfrm>
      </p:grpSpPr>
      <p:grpSp>
        <p:nvGrpSpPr>
          <p:cNvPr id="222" name="Google Shape;222;p6"/>
          <p:cNvGrpSpPr/>
          <p:nvPr/>
        </p:nvGrpSpPr>
        <p:grpSpPr>
          <a:xfrm>
            <a:off x="-6096" y="-3429"/>
            <a:ext cx="9156192" cy="5150358"/>
            <a:chOff x="0" y="0"/>
            <a:chExt cx="12192000" cy="6858000"/>
          </a:xfrm>
        </p:grpSpPr>
        <p:sp>
          <p:nvSpPr>
            <p:cNvPr id="223" name="Google Shape;223;p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2" name="Google Shape;282;p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84" name="Google Shape;284;p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5" name="Google Shape;285;p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6" name="Google Shape;286;p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87" name="Google Shape;287;p6"/>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88"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51" name="Google Shape;351;p7"/>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3" name="Google Shape;353;p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4" name="Google Shape;354;p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355" name="Shape 355"/>
        <p:cNvGrpSpPr/>
        <p:nvPr/>
      </p:nvGrpSpPr>
      <p:grpSpPr>
        <a:xfrm>
          <a:off x="0" y="0"/>
          <a:ext cx="0" cy="0"/>
          <a:chOff x="0" y="0"/>
          <a:chExt cx="0" cy="0"/>
        </a:xfrm>
      </p:grpSpPr>
      <p:grpSp>
        <p:nvGrpSpPr>
          <p:cNvPr id="356" name="Google Shape;356;p8"/>
          <p:cNvGrpSpPr/>
          <p:nvPr/>
        </p:nvGrpSpPr>
        <p:grpSpPr>
          <a:xfrm>
            <a:off x="-6096" y="-3429"/>
            <a:ext cx="9156192" cy="5150358"/>
            <a:chOff x="0" y="0"/>
            <a:chExt cx="12192000" cy="6858000"/>
          </a:xfrm>
        </p:grpSpPr>
        <p:sp>
          <p:nvSpPr>
            <p:cNvPr id="357" name="Google Shape;357;p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16" name="Google Shape;416;p8"/>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7" name="Google Shape;417;p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18" name="Google Shape;418;p8"/>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19" name="Google Shape;419;p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1" name="Google Shape;421;p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2" name="Google Shape;422;p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23" name="Google Shape;423;p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24" name="Shape 424"/>
        <p:cNvGrpSpPr/>
        <p:nvPr/>
      </p:nvGrpSpPr>
      <p:grpSpPr>
        <a:xfrm>
          <a:off x="0" y="0"/>
          <a:ext cx="0" cy="0"/>
          <a:chOff x="0" y="0"/>
          <a:chExt cx="0" cy="0"/>
        </a:xfrm>
      </p:grpSpPr>
      <p:grpSp>
        <p:nvGrpSpPr>
          <p:cNvPr id="425" name="Google Shape;425;p9"/>
          <p:cNvGrpSpPr/>
          <p:nvPr/>
        </p:nvGrpSpPr>
        <p:grpSpPr>
          <a:xfrm>
            <a:off x="-6096" y="-3429"/>
            <a:ext cx="9156192" cy="5150358"/>
            <a:chOff x="0" y="0"/>
            <a:chExt cx="12192000" cy="6858000"/>
          </a:xfrm>
        </p:grpSpPr>
        <p:sp>
          <p:nvSpPr>
            <p:cNvPr id="426" name="Google Shape;426;p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85" name="Google Shape;485;p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86" name="Google Shape;486;p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9"/>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8" name="Google Shape;488;p9"/>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9" name="Google Shape;489;p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490" name="Shape 490"/>
        <p:cNvGrpSpPr/>
        <p:nvPr/>
      </p:nvGrpSpPr>
      <p:grpSpPr>
        <a:xfrm>
          <a:off x="0" y="0"/>
          <a:ext cx="0" cy="0"/>
          <a:chOff x="0" y="0"/>
          <a:chExt cx="0" cy="0"/>
        </a:xfrm>
      </p:grpSpPr>
      <p:grpSp>
        <p:nvGrpSpPr>
          <p:cNvPr id="491" name="Google Shape;491;p10"/>
          <p:cNvGrpSpPr/>
          <p:nvPr/>
        </p:nvGrpSpPr>
        <p:grpSpPr>
          <a:xfrm>
            <a:off x="-6096" y="-3429"/>
            <a:ext cx="9156192" cy="5150358"/>
            <a:chOff x="0" y="0"/>
            <a:chExt cx="12192000" cy="6858000"/>
          </a:xfrm>
        </p:grpSpPr>
        <p:sp>
          <p:nvSpPr>
            <p:cNvPr id="492" name="Google Shape;492;p1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1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1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1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1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1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1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1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1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1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1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1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1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1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1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1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1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1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1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1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1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1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1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1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1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1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1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1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1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1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1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1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1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1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1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1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1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1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1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1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1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1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1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1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1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1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1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1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1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1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1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1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1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1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1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1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1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1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1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51" name="Google Shape;551;p1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52" name="Google Shape;552;p1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10"/>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4" name="Google Shape;554;p1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www.youtube.com/watch?v=55Lli3Jf10I" TargetMode="External"/><Relationship Id="rId4" Type="http://schemas.openxmlformats.org/officeDocument/2006/relationships/image" Target="../media/image6.jpg"/><Relationship Id="rId5" Type="http://schemas.openxmlformats.org/officeDocument/2006/relationships/hyperlink" Target="http://drive.google.com/file/d/1D5XrzYFgFshl7wX5PCLAUtsViHAqaVrx/view" TargetMode="External"/><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3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1866" name="Google Shape;1866;p33"/>
          <p:cNvSpPr txBox="1"/>
          <p:nvPr>
            <p:ph idx="2" type="subTitle"/>
          </p:nvPr>
        </p:nvSpPr>
        <p:spPr>
          <a:xfrm>
            <a:off x="311700" y="2139950"/>
            <a:ext cx="3238500" cy="43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Karrington Wilson and Naomi Wang</a:t>
            </a:r>
            <a:endParaRPr/>
          </a:p>
        </p:txBody>
      </p:sp>
      <p:sp>
        <p:nvSpPr>
          <p:cNvPr id="1867" name="Google Shape;1867;p33"/>
          <p:cNvSpPr txBox="1"/>
          <p:nvPr>
            <p:ph type="title"/>
          </p:nvPr>
        </p:nvSpPr>
        <p:spPr>
          <a:xfrm>
            <a:off x="236550" y="268200"/>
            <a:ext cx="8670900" cy="16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800"/>
              <a:t>Simulating Interviews through the Virtual and Two Dimensional Planes: A Comparison</a:t>
            </a:r>
            <a:endParaRPr sz="3800"/>
          </a:p>
        </p:txBody>
      </p:sp>
      <p:sp>
        <p:nvSpPr>
          <p:cNvPr id="1868" name="Google Shape;1868;p33"/>
          <p:cNvSpPr txBox="1"/>
          <p:nvPr>
            <p:ph idx="4"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grpSp>
        <p:nvGrpSpPr>
          <p:cNvPr id="1869" name="Google Shape;1869;p33"/>
          <p:cNvGrpSpPr/>
          <p:nvPr/>
        </p:nvGrpSpPr>
        <p:grpSpPr>
          <a:xfrm>
            <a:off x="1966534" y="2571650"/>
            <a:ext cx="5210945" cy="2242155"/>
            <a:chOff x="2267909" y="2831175"/>
            <a:chExt cx="4608193" cy="1982804"/>
          </a:xfrm>
        </p:grpSpPr>
        <p:grpSp>
          <p:nvGrpSpPr>
            <p:cNvPr id="1870" name="Google Shape;1870;p33"/>
            <p:cNvGrpSpPr/>
            <p:nvPr/>
          </p:nvGrpSpPr>
          <p:grpSpPr>
            <a:xfrm>
              <a:off x="2267909" y="3080044"/>
              <a:ext cx="4608193" cy="1733935"/>
              <a:chOff x="5485193" y="340487"/>
              <a:chExt cx="3462464" cy="1302829"/>
            </a:xfrm>
          </p:grpSpPr>
          <p:sp>
            <p:nvSpPr>
              <p:cNvPr id="1871" name="Google Shape;1871;p33"/>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33"/>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33"/>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33"/>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33"/>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33"/>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33"/>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33"/>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33"/>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33"/>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33"/>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33"/>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33"/>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33"/>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33"/>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33"/>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33"/>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33"/>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33"/>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33"/>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33"/>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33"/>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33"/>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4" name="Google Shape;1894;p33"/>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5" name="Google Shape;1895;p33"/>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6" name="Google Shape;1896;p33"/>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7" name="Google Shape;1897;p33"/>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8" name="Google Shape;1898;p33"/>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9" name="Google Shape;1899;p33"/>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4"/>
          <p:cNvSpPr/>
          <p:nvPr/>
        </p:nvSpPr>
        <p:spPr>
          <a:xfrm>
            <a:off x="311700" y="3242700"/>
            <a:ext cx="4281000" cy="14880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When</a:t>
            </a:r>
            <a:r>
              <a:rPr b="1" lang="en">
                <a:solidFill>
                  <a:schemeClr val="dk1"/>
                </a:solidFill>
              </a:rPr>
              <a:t> using an interview prep system, how do VR and 2D systems </a:t>
            </a:r>
            <a:r>
              <a:rPr b="1" lang="en"/>
              <a:t>compare in effect on participants’ stress levels?</a:t>
            </a:r>
            <a:endParaRPr b="1"/>
          </a:p>
        </p:txBody>
      </p:sp>
      <p:sp>
        <p:nvSpPr>
          <p:cNvPr id="1905" name="Google Shape;1905;p34"/>
          <p:cNvSpPr txBox="1"/>
          <p:nvPr>
            <p:ph type="title"/>
          </p:nvPr>
        </p:nvSpPr>
        <p:spPr>
          <a:xfrm>
            <a:off x="209775" y="468575"/>
            <a:ext cx="5016000" cy="15147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Project Overview</a:t>
            </a:r>
            <a:endParaRPr/>
          </a:p>
        </p:txBody>
      </p:sp>
      <p:sp>
        <p:nvSpPr>
          <p:cNvPr id="1906" name="Google Shape;1906;p34"/>
          <p:cNvSpPr txBox="1"/>
          <p:nvPr/>
        </p:nvSpPr>
        <p:spPr>
          <a:xfrm>
            <a:off x="421050" y="3242700"/>
            <a:ext cx="406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2"/>
              </a:solidFill>
              <a:highlight>
                <a:schemeClr val="accent3"/>
              </a:highlight>
              <a:latin typeface="Lexend Light"/>
              <a:ea typeface="Lexend Light"/>
              <a:cs typeface="Lexend Light"/>
              <a:sym typeface="Lexend Light"/>
            </a:endParaRPr>
          </a:p>
        </p:txBody>
      </p:sp>
      <p:sp>
        <p:nvSpPr>
          <p:cNvPr id="1907" name="Google Shape;1907;p34"/>
          <p:cNvSpPr/>
          <p:nvPr/>
        </p:nvSpPr>
        <p:spPr>
          <a:xfrm>
            <a:off x="372300" y="2416002"/>
            <a:ext cx="1953600" cy="6303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Question</a:t>
            </a:r>
            <a:endParaRPr sz="2400">
              <a:solidFill>
                <a:schemeClr val="dk1"/>
              </a:solidFill>
              <a:latin typeface="Lexend"/>
              <a:ea typeface="Lexend"/>
              <a:cs typeface="Lexend"/>
              <a:sym typeface="Lexend"/>
            </a:endParaRPr>
          </a:p>
        </p:txBody>
      </p:sp>
      <p:sp>
        <p:nvSpPr>
          <p:cNvPr id="1908" name="Google Shape;1908;p34"/>
          <p:cNvSpPr/>
          <p:nvPr/>
        </p:nvSpPr>
        <p:spPr>
          <a:xfrm>
            <a:off x="4809300" y="2062500"/>
            <a:ext cx="4281000" cy="2969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p>
        </p:txBody>
      </p:sp>
      <p:sp>
        <p:nvSpPr>
          <p:cNvPr id="1909" name="Google Shape;1909;p34"/>
          <p:cNvSpPr txBox="1"/>
          <p:nvPr/>
        </p:nvSpPr>
        <p:spPr>
          <a:xfrm>
            <a:off x="4918650" y="2531100"/>
            <a:ext cx="4062300" cy="2031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74E13"/>
              </a:buClr>
              <a:buSzPts val="1200"/>
              <a:buFont typeface="Lexend"/>
              <a:buChar char="➢"/>
            </a:pPr>
            <a:r>
              <a:rPr b="1" lang="en" sz="1200">
                <a:solidFill>
                  <a:srgbClr val="274E13"/>
                </a:solidFill>
                <a:latin typeface="Lexend"/>
                <a:ea typeface="Lexend"/>
                <a:cs typeface="Lexend"/>
                <a:sym typeface="Lexend"/>
              </a:rPr>
              <a:t>Starting with three individuals, we sought to compare the Body Swaps interview simulator on VR and 2D systems - this later expanded to our main study with 20 other Wellesley College students.</a:t>
            </a:r>
            <a:endParaRPr b="1" sz="1200">
              <a:solidFill>
                <a:srgbClr val="274E13"/>
              </a:solidFill>
              <a:latin typeface="Lexend"/>
              <a:ea typeface="Lexend"/>
              <a:cs typeface="Lexend"/>
              <a:sym typeface="Lexend"/>
            </a:endParaRPr>
          </a:p>
          <a:p>
            <a:pPr indent="-304800" lvl="0" marL="457200" rtl="0" algn="l">
              <a:spcBef>
                <a:spcPts val="0"/>
              </a:spcBef>
              <a:spcAft>
                <a:spcPts val="0"/>
              </a:spcAft>
              <a:buClr>
                <a:srgbClr val="20124D"/>
              </a:buClr>
              <a:buSzPts val="1200"/>
              <a:buFont typeface="Lexend"/>
              <a:buChar char="➢"/>
            </a:pPr>
            <a:r>
              <a:rPr b="1" lang="en" sz="1200">
                <a:solidFill>
                  <a:srgbClr val="20124D"/>
                </a:solidFill>
                <a:latin typeface="Lexend"/>
                <a:ea typeface="Lexend"/>
                <a:cs typeface="Lexend"/>
                <a:sym typeface="Lexend"/>
              </a:rPr>
              <a:t>We hypothesized that the VR system, due to its immersive nature, would be able to reduce stress even further and better prepare candidates than 2D simulation would</a:t>
            </a:r>
            <a:endParaRPr b="1" sz="1200">
              <a:solidFill>
                <a:srgbClr val="660000"/>
              </a:solidFill>
              <a:latin typeface="Lexend"/>
              <a:ea typeface="Lexend"/>
              <a:cs typeface="Lexend"/>
              <a:sym typeface="Lexend"/>
            </a:endParaRPr>
          </a:p>
        </p:txBody>
      </p:sp>
      <p:sp>
        <p:nvSpPr>
          <p:cNvPr id="1910" name="Google Shape;1910;p34"/>
          <p:cNvSpPr/>
          <p:nvPr/>
        </p:nvSpPr>
        <p:spPr>
          <a:xfrm>
            <a:off x="4809300" y="1056450"/>
            <a:ext cx="261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Description</a:t>
            </a:r>
            <a:endParaRPr sz="2400">
              <a:solidFill>
                <a:schemeClr val="dk1"/>
              </a:solidFill>
              <a:latin typeface="Lexend"/>
              <a:ea typeface="Lexend"/>
              <a:cs typeface="Lexend"/>
              <a:sym typeface="Lexend"/>
            </a:endParaRPr>
          </a:p>
        </p:txBody>
      </p:sp>
      <p:sp>
        <p:nvSpPr>
          <p:cNvPr id="1911" name="Google Shape;1911;p34"/>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1912" name="Google Shape;1912;p34"/>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09">
                                            <p:txEl>
                                              <p:pRg end="0" st="0"/>
                                            </p:txEl>
                                          </p:spTgt>
                                        </p:tgtEl>
                                        <p:attrNameLst>
                                          <p:attrName>style.visibility</p:attrName>
                                        </p:attrNameLst>
                                      </p:cBhvr>
                                      <p:to>
                                        <p:strVal val="visible"/>
                                      </p:to>
                                    </p:set>
                                    <p:anim calcmode="lin" valueType="num">
                                      <p:cBhvr additive="base">
                                        <p:cTn dur="1000"/>
                                        <p:tgtEl>
                                          <p:spTgt spid="190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09">
                                            <p:txEl>
                                              <p:pRg end="1" st="1"/>
                                            </p:txEl>
                                          </p:spTgt>
                                        </p:tgtEl>
                                        <p:attrNameLst>
                                          <p:attrName>style.visibility</p:attrName>
                                        </p:attrNameLst>
                                      </p:cBhvr>
                                      <p:to>
                                        <p:strVal val="visible"/>
                                      </p:to>
                                    </p:set>
                                    <p:anim calcmode="lin" valueType="num">
                                      <p:cBhvr additive="base">
                                        <p:cTn dur="1000"/>
                                        <p:tgtEl>
                                          <p:spTgt spid="190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grpSp>
        <p:nvGrpSpPr>
          <p:cNvPr id="1917" name="Google Shape;1917;p35"/>
          <p:cNvGrpSpPr/>
          <p:nvPr/>
        </p:nvGrpSpPr>
        <p:grpSpPr>
          <a:xfrm>
            <a:off x="347671" y="468572"/>
            <a:ext cx="5683487" cy="1052846"/>
            <a:chOff x="3055725" y="715438"/>
            <a:chExt cx="3313407" cy="1014987"/>
          </a:xfrm>
        </p:grpSpPr>
        <p:grpSp>
          <p:nvGrpSpPr>
            <p:cNvPr id="1918" name="Google Shape;1918;p35"/>
            <p:cNvGrpSpPr/>
            <p:nvPr/>
          </p:nvGrpSpPr>
          <p:grpSpPr>
            <a:xfrm>
              <a:off x="3055725" y="715438"/>
              <a:ext cx="3103050" cy="786500"/>
              <a:chOff x="3007925" y="673613"/>
              <a:chExt cx="3103050" cy="786500"/>
            </a:xfrm>
          </p:grpSpPr>
          <p:sp>
            <p:nvSpPr>
              <p:cNvPr id="1919" name="Google Shape;1919;p35"/>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20" name="Google Shape;1920;p35"/>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1" name="Google Shape;1921;p35"/>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2" name="Google Shape;1922;p35"/>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3" name="Google Shape;1923;p35"/>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1924" name="Google Shape;1924;p35"/>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1925" name="Google Shape;1925;p35"/>
          <p:cNvSpPr/>
          <p:nvPr/>
        </p:nvSpPr>
        <p:spPr>
          <a:xfrm>
            <a:off x="5278856" y="1797251"/>
            <a:ext cx="3590700" cy="25980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26" name="Google Shape;1926;p35"/>
          <p:cNvGrpSpPr/>
          <p:nvPr/>
        </p:nvGrpSpPr>
        <p:grpSpPr>
          <a:xfrm>
            <a:off x="5352257" y="1923962"/>
            <a:ext cx="290266" cy="85609"/>
            <a:chOff x="5202525" y="2420932"/>
            <a:chExt cx="277873" cy="68400"/>
          </a:xfrm>
        </p:grpSpPr>
        <p:sp>
          <p:nvSpPr>
            <p:cNvPr id="1927" name="Google Shape;1927;p35"/>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8" name="Google Shape;1928;p35"/>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9" name="Google Shape;1929;p35"/>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30" name="Google Shape;1930;p35"/>
          <p:cNvSpPr/>
          <p:nvPr/>
        </p:nvSpPr>
        <p:spPr>
          <a:xfrm>
            <a:off x="274450" y="1797250"/>
            <a:ext cx="4240500" cy="25980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31" name="Google Shape;1931;p35"/>
          <p:cNvGrpSpPr/>
          <p:nvPr/>
        </p:nvGrpSpPr>
        <p:grpSpPr>
          <a:xfrm>
            <a:off x="347761" y="1923962"/>
            <a:ext cx="290266" cy="85609"/>
            <a:chOff x="411700" y="2420932"/>
            <a:chExt cx="277873" cy="68400"/>
          </a:xfrm>
        </p:grpSpPr>
        <p:sp>
          <p:nvSpPr>
            <p:cNvPr id="1932" name="Google Shape;1932;p35"/>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3" name="Google Shape;1933;p35"/>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4" name="Google Shape;1934;p35"/>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35" name="Google Shape;1935;p35"/>
          <p:cNvSpPr txBox="1"/>
          <p:nvPr>
            <p:ph idx="4" type="subTitle"/>
          </p:nvPr>
        </p:nvSpPr>
        <p:spPr>
          <a:xfrm>
            <a:off x="443359" y="2287868"/>
            <a:ext cx="3902700" cy="184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exend SemiBold"/>
                <a:ea typeface="Lexend SemiBold"/>
                <a:cs typeface="Lexend SemiBold"/>
                <a:sym typeface="Lexend SemiBold"/>
              </a:rPr>
              <a:t>There is a growing interest in using VR as a tool for mental health and anxiety support, especially for social skills training and exposure therapy. VR interventions are praised for repeatability and other advantages, but at this stage, still have a high barrier in effectiveness and accessibility.</a:t>
            </a:r>
            <a:endParaRPr>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&gt; Can VR offer effective interventions in mental health and career development?</a:t>
            </a:r>
            <a:endParaRPr>
              <a:latin typeface="Lexend SemiBold"/>
              <a:ea typeface="Lexend SemiBold"/>
              <a:cs typeface="Lexend SemiBold"/>
              <a:sym typeface="Lexend SemiBold"/>
            </a:endParaRPr>
          </a:p>
        </p:txBody>
      </p:sp>
      <p:sp>
        <p:nvSpPr>
          <p:cNvPr id="1936" name="Google Shape;1936;p35"/>
          <p:cNvSpPr txBox="1"/>
          <p:nvPr>
            <p:ph type="title"/>
          </p:nvPr>
        </p:nvSpPr>
        <p:spPr>
          <a:xfrm>
            <a:off x="492375" y="468575"/>
            <a:ext cx="7340100" cy="79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4400"/>
              <a:t>Goal &amp; Motivation</a:t>
            </a:r>
            <a:endParaRPr sz="4400">
              <a:solidFill>
                <a:schemeClr val="lt1"/>
              </a:solidFill>
            </a:endParaRPr>
          </a:p>
        </p:txBody>
      </p:sp>
      <p:sp>
        <p:nvSpPr>
          <p:cNvPr id="1937" name="Google Shape;1937;p3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1938" name="Google Shape;1938;p35"/>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sp>
        <p:nvSpPr>
          <p:cNvPr id="1939" name="Google Shape;1939;p35"/>
          <p:cNvSpPr txBox="1"/>
          <p:nvPr>
            <p:ph idx="4" type="subTitle"/>
          </p:nvPr>
        </p:nvSpPr>
        <p:spPr>
          <a:xfrm>
            <a:off x="5474452" y="2287868"/>
            <a:ext cx="31995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Lexend SemiBold"/>
                <a:ea typeface="Lexend SemiBold"/>
                <a:cs typeface="Lexend SemiBold"/>
                <a:sym typeface="Lexend SemiBold"/>
              </a:rPr>
              <a:t>We aim to compare how different levels of immersion - in our case 2D games versus VR - can improve Wellesley students’ interpersonal skills – training for interview preparation - as these skills are impacted by coalescent anxiety .</a:t>
            </a:r>
            <a:endParaRPr>
              <a:latin typeface="Lexend SemiBold"/>
              <a:ea typeface="Lexend SemiBold"/>
              <a:cs typeface="Lexend SemiBold"/>
              <a:sym typeface="Lexen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36"/>
          <p:cNvSpPr txBox="1"/>
          <p:nvPr>
            <p:ph idx="1" type="body"/>
          </p:nvPr>
        </p:nvSpPr>
        <p:spPr>
          <a:xfrm>
            <a:off x="427350" y="2061275"/>
            <a:ext cx="2829600" cy="3082200"/>
          </a:xfrm>
          <a:prstGeom prst="rect">
            <a:avLst/>
          </a:prstGeom>
          <a:solidFill>
            <a:srgbClr val="D9EAD3"/>
          </a:solidFill>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Within Subject</a:t>
            </a:r>
            <a:endParaRPr sz="1100"/>
          </a:p>
          <a:p>
            <a:pPr indent="-298450" lvl="0" marL="457200" rtl="0" algn="l">
              <a:spcBef>
                <a:spcPts val="0"/>
              </a:spcBef>
              <a:spcAft>
                <a:spcPts val="0"/>
              </a:spcAft>
              <a:buSzPts val="1100"/>
              <a:buChar char="●"/>
            </a:pPr>
            <a:r>
              <a:rPr lang="en" sz="1100"/>
              <a:t>Both 2D (Macbook) and VR (Metaquest) used Body Swaps™</a:t>
            </a:r>
            <a:endParaRPr sz="1100"/>
          </a:p>
          <a:p>
            <a:pPr indent="-298450" lvl="0" marL="457200" rtl="0" algn="l">
              <a:spcBef>
                <a:spcPts val="0"/>
              </a:spcBef>
              <a:spcAft>
                <a:spcPts val="0"/>
              </a:spcAft>
              <a:buSzPts val="1100"/>
              <a:buChar char="●"/>
            </a:pPr>
            <a:r>
              <a:rPr lang="en" sz="1100"/>
              <a:t>Participants randomly chosen to start with one system or the other</a:t>
            </a:r>
            <a:endParaRPr sz="1100"/>
          </a:p>
          <a:p>
            <a:pPr indent="-298450" lvl="0" marL="457200" rtl="0" algn="l">
              <a:spcBef>
                <a:spcPts val="0"/>
              </a:spcBef>
              <a:spcAft>
                <a:spcPts val="0"/>
              </a:spcAft>
              <a:buSzPts val="1100"/>
              <a:buChar char="●"/>
            </a:pPr>
            <a:r>
              <a:rPr lang="en" sz="1100"/>
              <a:t>Participants answered 5 questions, the questions randomly chosen by system</a:t>
            </a:r>
            <a:endParaRPr sz="1100"/>
          </a:p>
          <a:p>
            <a:pPr indent="-298450" lvl="0" marL="457200" rtl="0" algn="l">
              <a:spcBef>
                <a:spcPts val="0"/>
              </a:spcBef>
              <a:spcAft>
                <a:spcPts val="0"/>
              </a:spcAft>
              <a:buSzPts val="1100"/>
              <a:buChar char="●"/>
            </a:pPr>
            <a:r>
              <a:rPr lang="en" sz="1100"/>
              <a:t>Researchers in the room with participants</a:t>
            </a:r>
            <a:endParaRPr sz="1100"/>
          </a:p>
          <a:p>
            <a:pPr indent="-298450" lvl="0" marL="457200" rtl="0" algn="l">
              <a:spcBef>
                <a:spcPts val="0"/>
              </a:spcBef>
              <a:spcAft>
                <a:spcPts val="0"/>
              </a:spcAft>
              <a:buSzPts val="1100"/>
              <a:buChar char="●"/>
            </a:pPr>
            <a:r>
              <a:rPr lang="en" sz="1100"/>
              <a:t>B</a:t>
            </a:r>
            <a:r>
              <a:rPr lang="en" sz="1100"/>
              <a:t>ody and eye contact trackers on the VR system and a voice tracker on both systems</a:t>
            </a:r>
            <a:endParaRPr sz="1100"/>
          </a:p>
        </p:txBody>
      </p:sp>
      <p:sp>
        <p:nvSpPr>
          <p:cNvPr id="1945" name="Google Shape;1945;p36"/>
          <p:cNvSpPr txBox="1"/>
          <p:nvPr>
            <p:ph idx="3" type="body"/>
          </p:nvPr>
        </p:nvSpPr>
        <p:spPr>
          <a:xfrm>
            <a:off x="3351600" y="2061275"/>
            <a:ext cx="2577000" cy="3082200"/>
          </a:xfrm>
          <a:prstGeom prst="rect">
            <a:avLst/>
          </a:prstGeom>
          <a:solidFill>
            <a:srgbClr val="FFF2CC"/>
          </a:solidFill>
        </p:spPr>
        <p:txBody>
          <a:bodyPr anchorCtr="0" anchor="t" bIns="91425" lIns="91425" spcFirstLastPara="1" rIns="91425" wrap="square" tIns="91425">
            <a:noAutofit/>
          </a:bodyPr>
          <a:lstStyle/>
          <a:p>
            <a:pPr indent="-295275" lvl="0" marL="457200" rtl="0" algn="l">
              <a:spcBef>
                <a:spcPts val="0"/>
              </a:spcBef>
              <a:spcAft>
                <a:spcPts val="0"/>
              </a:spcAft>
              <a:buSzPts val="1050"/>
              <a:buChar char="●"/>
            </a:pPr>
            <a:r>
              <a:rPr lang="en" sz="1050"/>
              <a:t>Three questionnaires:</a:t>
            </a:r>
            <a:endParaRPr sz="1050"/>
          </a:p>
          <a:p>
            <a:pPr indent="0" lvl="0" marL="0" rtl="0" algn="l">
              <a:spcBef>
                <a:spcPts val="0"/>
              </a:spcBef>
              <a:spcAft>
                <a:spcPts val="0"/>
              </a:spcAft>
              <a:buNone/>
            </a:pPr>
            <a:r>
              <a:t/>
            </a:r>
            <a:endParaRPr sz="1050"/>
          </a:p>
          <a:p>
            <a:pPr indent="-295275" lvl="0" marL="457200" rtl="0" algn="l">
              <a:spcBef>
                <a:spcPts val="0"/>
              </a:spcBef>
              <a:spcAft>
                <a:spcPts val="0"/>
              </a:spcAft>
              <a:buSzPts val="1050"/>
              <a:buChar char="●"/>
            </a:pPr>
            <a:r>
              <a:rPr lang="en" sz="1050"/>
              <a:t>P</a:t>
            </a:r>
            <a:r>
              <a:rPr lang="en" sz="1050"/>
              <a:t>re-study questionnaire, Post-2D questionnaire, Post-VR questionnaire</a:t>
            </a:r>
            <a:endParaRPr sz="1050"/>
          </a:p>
          <a:p>
            <a:pPr indent="0" lvl="0" marL="0" rtl="0" algn="l">
              <a:spcBef>
                <a:spcPts val="0"/>
              </a:spcBef>
              <a:spcAft>
                <a:spcPts val="0"/>
              </a:spcAft>
              <a:buNone/>
            </a:pPr>
            <a:r>
              <a:t/>
            </a:r>
            <a:endParaRPr sz="1050"/>
          </a:p>
          <a:p>
            <a:pPr indent="-295275" lvl="0" marL="457200" rtl="0" algn="l">
              <a:spcBef>
                <a:spcPts val="0"/>
              </a:spcBef>
              <a:spcAft>
                <a:spcPts val="0"/>
              </a:spcAft>
              <a:buSzPts val="1050"/>
              <a:buChar char="●"/>
            </a:pPr>
            <a:r>
              <a:rPr lang="en" sz="1050"/>
              <a:t>Why?</a:t>
            </a:r>
            <a:endParaRPr sz="1050"/>
          </a:p>
          <a:p>
            <a:pPr indent="0" lvl="0" marL="0" rtl="0" algn="l">
              <a:spcBef>
                <a:spcPts val="0"/>
              </a:spcBef>
              <a:spcAft>
                <a:spcPts val="0"/>
              </a:spcAft>
              <a:buNone/>
            </a:pPr>
            <a:r>
              <a:t/>
            </a:r>
            <a:endParaRPr sz="1050"/>
          </a:p>
          <a:p>
            <a:pPr indent="-295275" lvl="0" marL="457200" rtl="0" algn="l">
              <a:spcBef>
                <a:spcPts val="0"/>
              </a:spcBef>
              <a:spcAft>
                <a:spcPts val="0"/>
              </a:spcAft>
              <a:buSzPts val="1050"/>
              <a:buChar char="➢"/>
            </a:pPr>
            <a:r>
              <a:rPr lang="en" sz="1050"/>
              <a:t>Determine the participants' experience levels with VR, 2D platforms, and job interviews</a:t>
            </a:r>
            <a:r>
              <a:rPr lang="en" sz="1050"/>
              <a:t> </a:t>
            </a:r>
            <a:endParaRPr sz="1050"/>
          </a:p>
          <a:p>
            <a:pPr indent="0" lvl="0" marL="457200" rtl="0" algn="l">
              <a:spcBef>
                <a:spcPts val="0"/>
              </a:spcBef>
              <a:spcAft>
                <a:spcPts val="0"/>
              </a:spcAft>
              <a:buNone/>
            </a:pPr>
            <a:r>
              <a:t/>
            </a:r>
            <a:endParaRPr sz="1050"/>
          </a:p>
          <a:p>
            <a:pPr indent="-295275" lvl="0" marL="457200" rtl="0" algn="l">
              <a:spcBef>
                <a:spcPts val="0"/>
              </a:spcBef>
              <a:spcAft>
                <a:spcPts val="0"/>
              </a:spcAft>
              <a:buSzPts val="1050"/>
              <a:buChar char="➢"/>
            </a:pPr>
            <a:r>
              <a:rPr lang="en" sz="1050"/>
              <a:t>Determine the participants’ stress levels before the study and after each simulation</a:t>
            </a:r>
            <a:endParaRPr sz="1050"/>
          </a:p>
        </p:txBody>
      </p:sp>
      <p:sp>
        <p:nvSpPr>
          <p:cNvPr id="1946" name="Google Shape;1946;p36"/>
          <p:cNvSpPr txBox="1"/>
          <p:nvPr>
            <p:ph type="title"/>
          </p:nvPr>
        </p:nvSpPr>
        <p:spPr>
          <a:xfrm>
            <a:off x="208725" y="344175"/>
            <a:ext cx="61677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Methodology</a:t>
            </a:r>
            <a:endParaRPr/>
          </a:p>
        </p:txBody>
      </p:sp>
      <p:sp>
        <p:nvSpPr>
          <p:cNvPr id="1947" name="Google Shape;1947;p36"/>
          <p:cNvSpPr txBox="1"/>
          <p:nvPr>
            <p:ph idx="2" type="subTitle"/>
          </p:nvPr>
        </p:nvSpPr>
        <p:spPr>
          <a:xfrm>
            <a:off x="948450" y="1445838"/>
            <a:ext cx="1870500" cy="5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STUDY DESIGN</a:t>
            </a:r>
            <a:endParaRPr b="1">
              <a:latin typeface="Lexend"/>
              <a:ea typeface="Lexend"/>
              <a:cs typeface="Lexend"/>
              <a:sym typeface="Lexend"/>
            </a:endParaRPr>
          </a:p>
        </p:txBody>
      </p:sp>
      <p:sp>
        <p:nvSpPr>
          <p:cNvPr id="1948" name="Google Shape;1948;p36"/>
          <p:cNvSpPr txBox="1"/>
          <p:nvPr>
            <p:ph idx="4" type="subTitle"/>
          </p:nvPr>
        </p:nvSpPr>
        <p:spPr>
          <a:xfrm>
            <a:off x="3636748" y="1538375"/>
            <a:ext cx="1870500" cy="5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exend"/>
                <a:ea typeface="Lexend"/>
                <a:cs typeface="Lexend"/>
                <a:sym typeface="Lexend"/>
              </a:rPr>
              <a:t>DATA COLLECTION</a:t>
            </a:r>
            <a:endParaRPr b="1">
              <a:latin typeface="Lexend"/>
              <a:ea typeface="Lexend"/>
              <a:cs typeface="Lexend"/>
              <a:sym typeface="Lexend"/>
            </a:endParaRPr>
          </a:p>
        </p:txBody>
      </p:sp>
      <p:sp>
        <p:nvSpPr>
          <p:cNvPr id="1949" name="Google Shape;1949;p36"/>
          <p:cNvSpPr txBox="1"/>
          <p:nvPr>
            <p:ph idx="5" type="body"/>
          </p:nvPr>
        </p:nvSpPr>
        <p:spPr>
          <a:xfrm>
            <a:off x="6023250" y="2061275"/>
            <a:ext cx="2829600" cy="3082200"/>
          </a:xfrm>
          <a:prstGeom prst="rect">
            <a:avLst/>
          </a:prstGeom>
          <a:solidFill>
            <a:srgbClr val="F4CCCC"/>
          </a:solidFill>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Statistical analysis of quantitative data (e.g., paired sample T-tests) to compare stress levels between VR and 2D conditions.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Thematic analysis of qualitative data (based on questionnaires) to interpret trends and themes in the data and compare said data.</a:t>
            </a:r>
            <a:endParaRPr sz="1100"/>
          </a:p>
          <a:p>
            <a:pPr indent="0" lvl="0" marL="457200" rtl="0" algn="l">
              <a:spcBef>
                <a:spcPts val="0"/>
              </a:spcBef>
              <a:spcAft>
                <a:spcPts val="0"/>
              </a:spcAft>
              <a:buNone/>
            </a:pPr>
            <a:r>
              <a:t/>
            </a:r>
            <a:endParaRPr sz="1100"/>
          </a:p>
        </p:txBody>
      </p:sp>
      <p:sp>
        <p:nvSpPr>
          <p:cNvPr id="1950" name="Google Shape;1950;p36"/>
          <p:cNvSpPr/>
          <p:nvPr/>
        </p:nvSpPr>
        <p:spPr>
          <a:xfrm>
            <a:off x="865350" y="1395477"/>
            <a:ext cx="195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exend"/>
                <a:ea typeface="Lexend"/>
                <a:cs typeface="Lexend"/>
                <a:sym typeface="Lexend"/>
              </a:rPr>
              <a:t>DESIGN</a:t>
            </a:r>
            <a:endParaRPr b="1" sz="2400">
              <a:solidFill>
                <a:schemeClr val="dk1"/>
              </a:solidFill>
              <a:latin typeface="Lexend"/>
              <a:ea typeface="Lexend"/>
              <a:cs typeface="Lexend"/>
              <a:sym typeface="Lexend"/>
            </a:endParaRPr>
          </a:p>
        </p:txBody>
      </p:sp>
      <p:sp>
        <p:nvSpPr>
          <p:cNvPr id="1951" name="Google Shape;1951;p36"/>
          <p:cNvSpPr/>
          <p:nvPr/>
        </p:nvSpPr>
        <p:spPr>
          <a:xfrm>
            <a:off x="3663300" y="1395477"/>
            <a:ext cx="1953600" cy="6303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exend"/>
                <a:ea typeface="Lexend"/>
                <a:cs typeface="Lexend"/>
                <a:sym typeface="Lexend"/>
              </a:rPr>
              <a:t>COLLECT</a:t>
            </a:r>
            <a:endParaRPr b="1" sz="2400">
              <a:solidFill>
                <a:schemeClr val="dk1"/>
              </a:solidFill>
              <a:latin typeface="Lexend"/>
              <a:ea typeface="Lexend"/>
              <a:cs typeface="Lexend"/>
              <a:sym typeface="Lexend"/>
            </a:endParaRPr>
          </a:p>
        </p:txBody>
      </p:sp>
      <p:sp>
        <p:nvSpPr>
          <p:cNvPr id="1952" name="Google Shape;1952;p36"/>
          <p:cNvSpPr/>
          <p:nvPr/>
        </p:nvSpPr>
        <p:spPr>
          <a:xfrm>
            <a:off x="6461250" y="1395477"/>
            <a:ext cx="1953600" cy="6303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Lexend"/>
                <a:ea typeface="Lexend"/>
                <a:cs typeface="Lexend"/>
                <a:sym typeface="Lexend"/>
              </a:rPr>
              <a:t>ANALYZE</a:t>
            </a:r>
            <a:endParaRPr b="1" sz="2400">
              <a:solidFill>
                <a:schemeClr val="dk1"/>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37"/>
          <p:cNvSpPr/>
          <p:nvPr/>
        </p:nvSpPr>
        <p:spPr>
          <a:xfrm>
            <a:off x="440822"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58" name="Google Shape;1958;p37"/>
          <p:cNvGrpSpPr/>
          <p:nvPr/>
        </p:nvGrpSpPr>
        <p:grpSpPr>
          <a:xfrm>
            <a:off x="510971" y="1467658"/>
            <a:ext cx="277873" cy="68400"/>
            <a:chOff x="520925" y="1460325"/>
            <a:chExt cx="277873" cy="68400"/>
          </a:xfrm>
        </p:grpSpPr>
        <p:sp>
          <p:nvSpPr>
            <p:cNvPr id="1959" name="Google Shape;1959;p37"/>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0" name="Google Shape;1960;p37"/>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1" name="Google Shape;1961;p37"/>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2" name="Google Shape;1962;p37"/>
          <p:cNvSpPr/>
          <p:nvPr/>
        </p:nvSpPr>
        <p:spPr>
          <a:xfrm>
            <a:off x="5123580"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63" name="Google Shape;1963;p37"/>
          <p:cNvGrpSpPr/>
          <p:nvPr/>
        </p:nvGrpSpPr>
        <p:grpSpPr>
          <a:xfrm>
            <a:off x="5193729" y="1467658"/>
            <a:ext cx="277873" cy="68400"/>
            <a:chOff x="520925" y="1460325"/>
            <a:chExt cx="277873" cy="68400"/>
          </a:xfrm>
        </p:grpSpPr>
        <p:sp>
          <p:nvSpPr>
            <p:cNvPr id="1964" name="Google Shape;1964;p37"/>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5" name="Google Shape;1965;p37"/>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6" name="Google Shape;1966;p37"/>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7" name="Google Shape;1967;p37"/>
          <p:cNvSpPr/>
          <p:nvPr>
            <p:ph idx="2" type="pic"/>
          </p:nvPr>
        </p:nvSpPr>
        <p:spPr>
          <a:xfrm rot="10800000">
            <a:off x="5123579" y="1631604"/>
            <a:ext cx="3579600" cy="3261600"/>
          </a:xfrm>
          <a:prstGeom prst="rect">
            <a:avLst/>
          </a:prstGeom>
          <a:noFill/>
          <a:ln>
            <a:noFill/>
          </a:ln>
        </p:spPr>
      </p:sp>
      <p:sp>
        <p:nvSpPr>
          <p:cNvPr id="1968" name="Google Shape;1968;p37"/>
          <p:cNvSpPr/>
          <p:nvPr>
            <p:ph idx="3" type="pic"/>
          </p:nvPr>
        </p:nvSpPr>
        <p:spPr>
          <a:xfrm rot="10800000">
            <a:off x="440821" y="1637304"/>
            <a:ext cx="3579600" cy="3255900"/>
          </a:xfrm>
          <a:prstGeom prst="round2SameRect">
            <a:avLst>
              <a:gd fmla="val 1981" name="adj1"/>
              <a:gd fmla="val 0" name="adj2"/>
            </a:avLst>
          </a:prstGeom>
          <a:noFill/>
          <a:ln>
            <a:noFill/>
          </a:ln>
        </p:spPr>
      </p:sp>
      <p:sp>
        <p:nvSpPr>
          <p:cNvPr id="1969" name="Google Shape;1969;p37"/>
          <p:cNvSpPr txBox="1"/>
          <p:nvPr>
            <p:ph type="title"/>
          </p:nvPr>
        </p:nvSpPr>
        <p:spPr>
          <a:xfrm>
            <a:off x="209775" y="4685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Live Demo</a:t>
            </a:r>
            <a:endParaRPr/>
          </a:p>
        </p:txBody>
      </p:sp>
      <p:sp>
        <p:nvSpPr>
          <p:cNvPr id="1970" name="Google Shape;1970;p37"/>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1971" name="Google Shape;1971;p37"/>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pic>
        <p:nvPicPr>
          <p:cNvPr descr="The demo module, available for free, proposes 4 different short activities extracted from modules on gender inclusion, communication, job interview and public speaking." id="1972" name="Google Shape;1972;p37" title="Bodyswaps -  Demo walkthrough 2023">
            <a:hlinkClick r:id="rId3"/>
          </p:cNvPr>
          <p:cNvPicPr preferRelativeResize="0"/>
          <p:nvPr/>
        </p:nvPicPr>
        <p:blipFill>
          <a:blip r:embed="rId4">
            <a:alphaModFix/>
          </a:blip>
          <a:stretch>
            <a:fillRect/>
          </a:stretch>
        </p:blipFill>
        <p:spPr>
          <a:xfrm>
            <a:off x="5123575" y="1607800"/>
            <a:ext cx="3579600" cy="3261600"/>
          </a:xfrm>
          <a:prstGeom prst="rect">
            <a:avLst/>
          </a:prstGeom>
          <a:noFill/>
          <a:ln>
            <a:noFill/>
          </a:ln>
        </p:spPr>
      </p:pic>
      <p:pic>
        <p:nvPicPr>
          <p:cNvPr id="1973" name="Google Shape;1973;p37" title="BODY SWAPS 2D SYSTEM DEMO.mp4">
            <a:hlinkClick r:id="rId5"/>
          </p:cNvPr>
          <p:cNvPicPr preferRelativeResize="0"/>
          <p:nvPr/>
        </p:nvPicPr>
        <p:blipFill>
          <a:blip r:embed="rId6">
            <a:alphaModFix/>
          </a:blip>
          <a:stretch>
            <a:fillRect/>
          </a:stretch>
        </p:blipFill>
        <p:spPr>
          <a:xfrm>
            <a:off x="440825" y="1607800"/>
            <a:ext cx="3579600" cy="3261600"/>
          </a:xfrm>
          <a:prstGeom prst="rect">
            <a:avLst/>
          </a:prstGeom>
          <a:noFill/>
          <a:ln>
            <a:noFill/>
          </a:ln>
        </p:spPr>
      </p:pic>
      <p:sp>
        <p:nvSpPr>
          <p:cNvPr id="1974" name="Google Shape;1974;p37"/>
          <p:cNvSpPr txBox="1"/>
          <p:nvPr/>
        </p:nvSpPr>
        <p:spPr>
          <a:xfrm>
            <a:off x="935350" y="1332000"/>
            <a:ext cx="293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Lexend"/>
                <a:ea typeface="Lexend"/>
                <a:cs typeface="Lexend"/>
                <a:sym typeface="Lexend"/>
              </a:rPr>
              <a:t>2D Demo of how we formatted our study</a:t>
            </a:r>
            <a:endParaRPr b="1" sz="1000">
              <a:solidFill>
                <a:schemeClr val="dk1"/>
              </a:solidFill>
              <a:latin typeface="Lexend"/>
              <a:ea typeface="Lexend"/>
              <a:cs typeface="Lexend"/>
              <a:sym typeface="Lexend"/>
            </a:endParaRPr>
          </a:p>
        </p:txBody>
      </p:sp>
      <p:sp>
        <p:nvSpPr>
          <p:cNvPr id="1975" name="Google Shape;1975;p37"/>
          <p:cNvSpPr txBox="1"/>
          <p:nvPr/>
        </p:nvSpPr>
        <p:spPr>
          <a:xfrm>
            <a:off x="5446075" y="1347950"/>
            <a:ext cx="29346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Lexend"/>
                <a:ea typeface="Lexend"/>
                <a:cs typeface="Lexend"/>
                <a:sym typeface="Lexend"/>
              </a:rPr>
              <a:t>VR</a:t>
            </a:r>
            <a:r>
              <a:rPr b="1" lang="en" sz="1000">
                <a:solidFill>
                  <a:schemeClr val="dk1"/>
                </a:solidFill>
                <a:latin typeface="Lexend"/>
                <a:ea typeface="Lexend"/>
                <a:cs typeface="Lexend"/>
                <a:sym typeface="Lexend"/>
              </a:rPr>
              <a:t> Demo from Body Swaps Co.</a:t>
            </a:r>
            <a:endParaRPr b="1" sz="1000">
              <a:solidFill>
                <a:schemeClr val="dk1"/>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2"/>
                                        </p:tgtEl>
                                        <p:attrNameLst>
                                          <p:attrName>style.visibility</p:attrName>
                                        </p:attrNameLst>
                                      </p:cBhvr>
                                      <p:to>
                                        <p:strVal val="visible"/>
                                      </p:to>
                                    </p:set>
                                    <p:animEffect filter="fade" transition="in">
                                      <p:cBhvr>
                                        <p:cTn dur="1000"/>
                                        <p:tgtEl>
                                          <p:spTgt spid="19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3"/>
                                        </p:tgtEl>
                                        <p:attrNameLst>
                                          <p:attrName>style.visibility</p:attrName>
                                        </p:attrNameLst>
                                      </p:cBhvr>
                                      <p:to>
                                        <p:strVal val="visible"/>
                                      </p:to>
                                    </p:set>
                                    <p:animEffect filter="fade" transition="in">
                                      <p:cBhvr>
                                        <p:cTn dur="1000"/>
                                        <p:tgtEl>
                                          <p:spTgt spid="19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38"/>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Results</a:t>
            </a:r>
            <a:endParaRPr/>
          </a:p>
        </p:txBody>
      </p:sp>
      <p:sp>
        <p:nvSpPr>
          <p:cNvPr id="1981" name="Google Shape;1981;p38"/>
          <p:cNvSpPr/>
          <p:nvPr/>
        </p:nvSpPr>
        <p:spPr>
          <a:xfrm>
            <a:off x="3492436" y="1318175"/>
            <a:ext cx="2159100" cy="2247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Thematic Analysis</a:t>
            </a:r>
            <a:endParaRPr sz="1200">
              <a:solidFill>
                <a:schemeClr val="dk1"/>
              </a:solidFill>
              <a:latin typeface="Lexend Light"/>
              <a:ea typeface="Lexend Light"/>
              <a:cs typeface="Lexend Light"/>
              <a:sym typeface="Lexend Light"/>
            </a:endParaRPr>
          </a:p>
        </p:txBody>
      </p:sp>
      <p:sp>
        <p:nvSpPr>
          <p:cNvPr id="1982" name="Google Shape;1982;p38"/>
          <p:cNvSpPr/>
          <p:nvPr/>
        </p:nvSpPr>
        <p:spPr>
          <a:xfrm>
            <a:off x="1928250" y="1769485"/>
            <a:ext cx="5287500" cy="6843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983" name="Google Shape;1983;p38"/>
          <p:cNvSpPr txBox="1"/>
          <p:nvPr/>
        </p:nvSpPr>
        <p:spPr>
          <a:xfrm>
            <a:off x="1928250" y="1899219"/>
            <a:ext cx="528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Lexend Light"/>
                <a:ea typeface="Lexend Light"/>
                <a:cs typeface="Lexend Light"/>
                <a:sym typeface="Lexend Light"/>
              </a:rPr>
              <a:t>Participants did not note a significant difference on stress levels between the systems. </a:t>
            </a:r>
            <a:endParaRPr sz="900">
              <a:solidFill>
                <a:schemeClr val="dk1"/>
              </a:solidFill>
              <a:latin typeface="Lexend Light"/>
              <a:ea typeface="Lexend Light"/>
              <a:cs typeface="Lexend Light"/>
              <a:sym typeface="Lexend Light"/>
            </a:endParaRPr>
          </a:p>
        </p:txBody>
      </p:sp>
      <p:sp>
        <p:nvSpPr>
          <p:cNvPr id="1984" name="Google Shape;1984;p38"/>
          <p:cNvSpPr/>
          <p:nvPr/>
        </p:nvSpPr>
        <p:spPr>
          <a:xfrm>
            <a:off x="1928250" y="2578667"/>
            <a:ext cx="5287500" cy="6843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85" name="Google Shape;1985;p38"/>
          <p:cNvSpPr txBox="1"/>
          <p:nvPr/>
        </p:nvSpPr>
        <p:spPr>
          <a:xfrm>
            <a:off x="1928250" y="2627630"/>
            <a:ext cx="528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Lexend Light"/>
                <a:ea typeface="Lexend Light"/>
                <a:cs typeface="Lexend Light"/>
                <a:sym typeface="Lexend Light"/>
              </a:rPr>
              <a:t>Around half of participants found the system they started with realistic (no statistical significance found in differences of means between VR and 2D), but most favored the VR system overall in terms of immersiveness and realistic scenarios</a:t>
            </a:r>
            <a:endParaRPr sz="900">
              <a:solidFill>
                <a:schemeClr val="dk1"/>
              </a:solidFill>
              <a:latin typeface="Lexend Light"/>
              <a:ea typeface="Lexend Light"/>
              <a:cs typeface="Lexend Light"/>
              <a:sym typeface="Lexend Light"/>
            </a:endParaRPr>
          </a:p>
        </p:txBody>
      </p:sp>
      <p:sp>
        <p:nvSpPr>
          <p:cNvPr id="1986" name="Google Shape;1986;p38"/>
          <p:cNvSpPr/>
          <p:nvPr/>
        </p:nvSpPr>
        <p:spPr>
          <a:xfrm>
            <a:off x="1928250" y="3401779"/>
            <a:ext cx="5287500" cy="7269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987" name="Google Shape;1987;p38"/>
          <p:cNvSpPr txBox="1"/>
          <p:nvPr/>
        </p:nvSpPr>
        <p:spPr>
          <a:xfrm>
            <a:off x="1928250" y="3489214"/>
            <a:ext cx="528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Lexend Light"/>
                <a:ea typeface="Lexend Light"/>
                <a:cs typeface="Lexend Light"/>
                <a:sym typeface="Lexend Light"/>
              </a:rPr>
              <a:t>VR was rated higher in terms of feedback quality than 2D, possibly due to more trackers and better immersion. Participants favored the VR system as the preferred method for interview preparation</a:t>
            </a:r>
            <a:endParaRPr sz="900">
              <a:solidFill>
                <a:schemeClr val="dk1"/>
              </a:solidFill>
              <a:latin typeface="Lexend Light"/>
              <a:ea typeface="Lexend Light"/>
              <a:cs typeface="Lexend Light"/>
              <a:sym typeface="Lexend Light"/>
            </a:endParaRPr>
          </a:p>
        </p:txBody>
      </p:sp>
      <p:sp>
        <p:nvSpPr>
          <p:cNvPr id="1988" name="Google Shape;1988;p38"/>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1989" name="Google Shape;1989;p38"/>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sp>
        <p:nvSpPr>
          <p:cNvPr id="1990" name="Google Shape;1990;p38"/>
          <p:cNvSpPr/>
          <p:nvPr/>
        </p:nvSpPr>
        <p:spPr>
          <a:xfrm>
            <a:off x="2597463" y="4247382"/>
            <a:ext cx="3948900" cy="7269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1991" name="Google Shape;1991;p38"/>
          <p:cNvSpPr txBox="1"/>
          <p:nvPr/>
        </p:nvSpPr>
        <p:spPr>
          <a:xfrm>
            <a:off x="2597538" y="4430127"/>
            <a:ext cx="394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Lexend Light"/>
                <a:ea typeface="Lexend Light"/>
                <a:cs typeface="Lexend Light"/>
                <a:sym typeface="Lexend Light"/>
              </a:rPr>
              <a:t>Overall, there were also comments about less comfort with the VR headset.</a:t>
            </a:r>
            <a:endParaRPr sz="900">
              <a:solidFill>
                <a:schemeClr val="dk1"/>
              </a:solidFill>
              <a:latin typeface="Lexend Light"/>
              <a:ea typeface="Lexend Light"/>
              <a:cs typeface="Lexend Light"/>
              <a:sym typeface="Lexen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39"/>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1997" name="Google Shape;1997;p39"/>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sp>
        <p:nvSpPr>
          <p:cNvPr id="1998" name="Google Shape;1998;p39"/>
          <p:cNvSpPr/>
          <p:nvPr/>
        </p:nvSpPr>
        <p:spPr>
          <a:xfrm>
            <a:off x="208725" y="377325"/>
            <a:ext cx="4384800" cy="238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pic>
        <p:nvPicPr>
          <p:cNvPr id="1999" name="Google Shape;1999;p39" title="Chart"/>
          <p:cNvPicPr preferRelativeResize="0"/>
          <p:nvPr/>
        </p:nvPicPr>
        <p:blipFill>
          <a:blip r:embed="rId3">
            <a:alphaModFix/>
          </a:blip>
          <a:stretch>
            <a:fillRect/>
          </a:stretch>
        </p:blipFill>
        <p:spPr>
          <a:xfrm>
            <a:off x="271975" y="501450"/>
            <a:ext cx="2095050" cy="1470065"/>
          </a:xfrm>
          <a:prstGeom prst="rect">
            <a:avLst/>
          </a:prstGeom>
          <a:noFill/>
          <a:ln>
            <a:noFill/>
          </a:ln>
        </p:spPr>
      </p:pic>
      <p:pic>
        <p:nvPicPr>
          <p:cNvPr id="2000" name="Google Shape;2000;p39" title="Chart"/>
          <p:cNvPicPr preferRelativeResize="0"/>
          <p:nvPr/>
        </p:nvPicPr>
        <p:blipFill>
          <a:blip r:embed="rId4">
            <a:alphaModFix/>
          </a:blip>
          <a:stretch>
            <a:fillRect/>
          </a:stretch>
        </p:blipFill>
        <p:spPr>
          <a:xfrm>
            <a:off x="2422975" y="503025"/>
            <a:ext cx="2095051" cy="1466925"/>
          </a:xfrm>
          <a:prstGeom prst="rect">
            <a:avLst/>
          </a:prstGeom>
          <a:noFill/>
          <a:ln>
            <a:noFill/>
          </a:ln>
        </p:spPr>
      </p:pic>
      <p:sp>
        <p:nvSpPr>
          <p:cNvPr id="2001" name="Google Shape;2001;p39"/>
          <p:cNvSpPr txBox="1"/>
          <p:nvPr/>
        </p:nvSpPr>
        <p:spPr>
          <a:xfrm>
            <a:off x="208725" y="1971525"/>
            <a:ext cx="438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(State-Trait Anxiety Inventory results) 2D-first have anxiety results that are even between 2D and VR formats. VR-first generally have less anxiety in the 2D format.</a:t>
            </a:r>
            <a:endParaRPr sz="800">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When contrasting 2D vs VR: Results showed that the mean was not statistically significantly different between the two groups (t = .330 w/ df=19, p = .745) at a significance level of 0.05.</a:t>
            </a:r>
            <a:endParaRPr sz="800">
              <a:solidFill>
                <a:schemeClr val="dk1"/>
              </a:solidFill>
              <a:latin typeface="Lexend Light"/>
              <a:ea typeface="Lexend Light"/>
              <a:cs typeface="Lexend Light"/>
              <a:sym typeface="Lexend Light"/>
            </a:endParaRPr>
          </a:p>
        </p:txBody>
      </p:sp>
      <p:sp>
        <p:nvSpPr>
          <p:cNvPr id="2002" name="Google Shape;2002;p39"/>
          <p:cNvSpPr/>
          <p:nvPr/>
        </p:nvSpPr>
        <p:spPr>
          <a:xfrm>
            <a:off x="1749950" y="2891075"/>
            <a:ext cx="6336000" cy="2144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pic>
        <p:nvPicPr>
          <p:cNvPr id="2003" name="Google Shape;2003;p39" title="Chart"/>
          <p:cNvPicPr preferRelativeResize="0"/>
          <p:nvPr/>
        </p:nvPicPr>
        <p:blipFill>
          <a:blip r:embed="rId5">
            <a:alphaModFix/>
          </a:blip>
          <a:stretch>
            <a:fillRect/>
          </a:stretch>
        </p:blipFill>
        <p:spPr>
          <a:xfrm>
            <a:off x="2084125" y="3191285"/>
            <a:ext cx="2662057" cy="1293525"/>
          </a:xfrm>
          <a:prstGeom prst="rect">
            <a:avLst/>
          </a:prstGeom>
          <a:noFill/>
          <a:ln>
            <a:noFill/>
          </a:ln>
        </p:spPr>
      </p:pic>
      <p:pic>
        <p:nvPicPr>
          <p:cNvPr id="2004" name="Google Shape;2004;p39" title="Chart"/>
          <p:cNvPicPr preferRelativeResize="0"/>
          <p:nvPr/>
        </p:nvPicPr>
        <p:blipFill>
          <a:blip r:embed="rId6">
            <a:alphaModFix/>
          </a:blip>
          <a:stretch>
            <a:fillRect/>
          </a:stretch>
        </p:blipFill>
        <p:spPr>
          <a:xfrm>
            <a:off x="4848866" y="3191300"/>
            <a:ext cx="2898135" cy="1293497"/>
          </a:xfrm>
          <a:prstGeom prst="rect">
            <a:avLst/>
          </a:prstGeom>
          <a:noFill/>
          <a:ln>
            <a:noFill/>
          </a:ln>
        </p:spPr>
      </p:pic>
      <p:sp>
        <p:nvSpPr>
          <p:cNvPr id="2005" name="Google Shape;2005;p39"/>
          <p:cNvSpPr/>
          <p:nvPr/>
        </p:nvSpPr>
        <p:spPr>
          <a:xfrm>
            <a:off x="4633325" y="377175"/>
            <a:ext cx="4384800" cy="22443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pic>
        <p:nvPicPr>
          <p:cNvPr id="2006" name="Google Shape;2006;p39"/>
          <p:cNvPicPr preferRelativeResize="0"/>
          <p:nvPr/>
        </p:nvPicPr>
        <p:blipFill>
          <a:blip r:embed="rId7">
            <a:alphaModFix/>
          </a:blip>
          <a:stretch>
            <a:fillRect/>
          </a:stretch>
        </p:blipFill>
        <p:spPr>
          <a:xfrm>
            <a:off x="6871475" y="501450"/>
            <a:ext cx="2095050" cy="1384025"/>
          </a:xfrm>
          <a:prstGeom prst="rect">
            <a:avLst/>
          </a:prstGeom>
          <a:noFill/>
          <a:ln>
            <a:noFill/>
          </a:ln>
        </p:spPr>
      </p:pic>
      <p:pic>
        <p:nvPicPr>
          <p:cNvPr id="2007" name="Google Shape;2007;p39"/>
          <p:cNvPicPr preferRelativeResize="0"/>
          <p:nvPr/>
        </p:nvPicPr>
        <p:blipFill>
          <a:blip r:embed="rId8">
            <a:alphaModFix/>
          </a:blip>
          <a:stretch>
            <a:fillRect/>
          </a:stretch>
        </p:blipFill>
        <p:spPr>
          <a:xfrm>
            <a:off x="4717725" y="501438"/>
            <a:ext cx="2095050" cy="1384025"/>
          </a:xfrm>
          <a:prstGeom prst="rect">
            <a:avLst/>
          </a:prstGeom>
          <a:noFill/>
          <a:ln>
            <a:noFill/>
          </a:ln>
        </p:spPr>
      </p:pic>
      <p:sp>
        <p:nvSpPr>
          <p:cNvPr id="2008" name="Google Shape;2008;p39"/>
          <p:cNvSpPr txBox="1"/>
          <p:nvPr/>
        </p:nvSpPr>
        <p:spPr>
          <a:xfrm>
            <a:off x="4976675" y="1969950"/>
            <a:ext cx="3698100" cy="3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Q: This was more stressful than an in-person interview.</a:t>
            </a:r>
            <a:endParaRPr sz="800">
              <a:solidFill>
                <a:schemeClr val="dk1"/>
              </a:solidFill>
              <a:latin typeface="Lexend Light"/>
              <a:ea typeface="Lexend Light"/>
              <a:cs typeface="Lexend Light"/>
              <a:sym typeface="Lexend Light"/>
            </a:endParaRPr>
          </a:p>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Stress levels do not vary significantly between formats</a:t>
            </a:r>
            <a:endParaRPr sz="800">
              <a:solidFill>
                <a:schemeClr val="dk1"/>
              </a:solidFill>
              <a:latin typeface="Lexend Light"/>
              <a:ea typeface="Lexend Light"/>
              <a:cs typeface="Lexend Light"/>
              <a:sym typeface="Lexend Light"/>
            </a:endParaRPr>
          </a:p>
          <a:p>
            <a:pPr indent="0" lvl="0" marL="0" rtl="0" algn="ctr">
              <a:spcBef>
                <a:spcPts val="0"/>
              </a:spcBef>
              <a:spcAft>
                <a:spcPts val="0"/>
              </a:spcAft>
              <a:buNone/>
            </a:pPr>
            <a:r>
              <a:rPr lang="en" sz="800">
                <a:solidFill>
                  <a:schemeClr val="dk1"/>
                </a:solidFill>
                <a:latin typeface="Lexend Light"/>
                <a:ea typeface="Lexend Light"/>
                <a:cs typeface="Lexend Light"/>
                <a:sym typeface="Lexend Light"/>
              </a:rPr>
              <a:t>(t = .142 w/ df=19, p =.888) at a significance level of 0.05</a:t>
            </a:r>
            <a:endParaRPr sz="800">
              <a:solidFill>
                <a:schemeClr val="dk1"/>
              </a:solidFill>
              <a:latin typeface="Lexend Light"/>
              <a:ea typeface="Lexend Light"/>
              <a:cs typeface="Lexend Light"/>
              <a:sym typeface="Lexend Light"/>
            </a:endParaRPr>
          </a:p>
        </p:txBody>
      </p:sp>
      <p:sp>
        <p:nvSpPr>
          <p:cNvPr id="2009" name="Google Shape;2009;p39"/>
          <p:cNvSpPr txBox="1"/>
          <p:nvPr/>
        </p:nvSpPr>
        <p:spPr>
          <a:xfrm>
            <a:off x="2725550" y="4593225"/>
            <a:ext cx="438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Statistical significance in difference between 2D and VR (t=-2.881 w/ df = 19, p=.01)</a:t>
            </a:r>
            <a:endParaRPr sz="800">
              <a:solidFill>
                <a:schemeClr val="dk1"/>
              </a:solidFill>
              <a:latin typeface="Lexend Light"/>
              <a:ea typeface="Lexend Light"/>
              <a:cs typeface="Lexend Light"/>
              <a:sym typeface="Lexen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sp>
        <p:nvSpPr>
          <p:cNvPr id="2014" name="Google Shape;2014;p40"/>
          <p:cNvSpPr/>
          <p:nvPr/>
        </p:nvSpPr>
        <p:spPr>
          <a:xfrm>
            <a:off x="1685475" y="1811398"/>
            <a:ext cx="5772900" cy="2925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5" name="Google Shape;2015;p40"/>
          <p:cNvSpPr txBox="1"/>
          <p:nvPr>
            <p:ph idx="4" type="subTitle"/>
          </p:nvPr>
        </p:nvSpPr>
        <p:spPr>
          <a:xfrm>
            <a:off x="2227050" y="2030550"/>
            <a:ext cx="4689900" cy="2401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After simulations and in the questionnaires, participants found the simulator to be helpful and enjoyable. Statistical analysis mostly showed that there was no statistical significance in differences with questions regarding immersion, stress, and helpfulness.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found the VR better at perceived realism and feedback quality. Overall, the VR system seems to be more favored than the 2D gamified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Feedback also highlighted that more work needs to be done in developing the VR system for effectiveness and comfortability.</a:t>
            </a:r>
            <a:endParaRPr/>
          </a:p>
        </p:txBody>
      </p:sp>
      <p:grpSp>
        <p:nvGrpSpPr>
          <p:cNvPr id="2016" name="Google Shape;2016;p40"/>
          <p:cNvGrpSpPr/>
          <p:nvPr/>
        </p:nvGrpSpPr>
        <p:grpSpPr>
          <a:xfrm>
            <a:off x="1755645" y="1912734"/>
            <a:ext cx="277873" cy="68400"/>
            <a:chOff x="412745" y="2419159"/>
            <a:chExt cx="277873" cy="68400"/>
          </a:xfrm>
        </p:grpSpPr>
        <p:sp>
          <p:nvSpPr>
            <p:cNvPr id="2017" name="Google Shape;2017;p40"/>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8" name="Google Shape;2018;p40"/>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9" name="Google Shape;2019;p40"/>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0" name="Google Shape;2020;p40"/>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Contribution</a:t>
            </a:r>
            <a:endParaRPr/>
          </a:p>
        </p:txBody>
      </p:sp>
      <p:sp>
        <p:nvSpPr>
          <p:cNvPr id="2021" name="Google Shape;2021;p40"/>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2022" name="Google Shape;2022;p40"/>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1"/>
          <p:cNvSpPr/>
          <p:nvPr/>
        </p:nvSpPr>
        <p:spPr>
          <a:xfrm>
            <a:off x="2431500" y="1827750"/>
            <a:ext cx="4281000" cy="14880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028" name="Google Shape;2028;p41"/>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Thank you</a:t>
            </a:r>
            <a:endParaRPr/>
          </a:p>
        </p:txBody>
      </p:sp>
      <p:sp>
        <p:nvSpPr>
          <p:cNvPr id="2029" name="Google Shape;2029;p41"/>
          <p:cNvSpPr txBox="1"/>
          <p:nvPr/>
        </p:nvSpPr>
        <p:spPr>
          <a:xfrm>
            <a:off x="2540850" y="2294700"/>
            <a:ext cx="406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latin typeface="Lexend Light"/>
                <a:ea typeface="Lexend Light"/>
                <a:cs typeface="Lexend Light"/>
                <a:sym typeface="Lexend Light"/>
              </a:rPr>
              <a:t>Q&amp;A</a:t>
            </a:r>
            <a:endParaRPr sz="2400">
              <a:solidFill>
                <a:schemeClr val="lt2"/>
              </a:solidFill>
              <a:highlight>
                <a:schemeClr val="accent3"/>
              </a:highlight>
              <a:latin typeface="Lexend Light"/>
              <a:ea typeface="Lexend Light"/>
              <a:cs typeface="Lexend Light"/>
              <a:sym typeface="Lexend Light"/>
            </a:endParaRPr>
          </a:p>
        </p:txBody>
      </p:sp>
      <p:sp>
        <p:nvSpPr>
          <p:cNvPr id="2030" name="Google Shape;2030;p41"/>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Fall 2024</a:t>
            </a:r>
            <a:endParaRPr/>
          </a:p>
        </p:txBody>
      </p:sp>
      <p:sp>
        <p:nvSpPr>
          <p:cNvPr id="2031" name="Google Shape;2031;p41"/>
          <p:cNvSpPr txBox="1"/>
          <p:nvPr>
            <p:ph idx="3" type="body"/>
          </p:nvPr>
        </p:nvSpPr>
        <p:spPr>
          <a:xfrm>
            <a:off x="20872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CS 366: Advanced Projects in Interactive Media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