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Roboto Medium"/>
      <p:regular r:id="rId25"/>
      <p:bold r:id="rId26"/>
      <p:italic r:id="rId27"/>
      <p:boldItalic r:id="rId28"/>
    </p:embeddedFont>
    <p:embeddedFont>
      <p:font typeface="Playfair Display"/>
      <p:regular r:id="rId29"/>
      <p:bold r:id="rId30"/>
      <p:italic r:id="rId31"/>
      <p:boldItalic r:id="rId32"/>
    </p:embeddedFont>
    <p:embeddedFont>
      <p:font typeface="Libre Baskerville"/>
      <p:regular r:id="rId33"/>
      <p:bold r:id="rId34"/>
      <p:italic r:id="rId35"/>
    </p:embeddedFont>
    <p:embeddedFont>
      <p:font typeface="Public Sans"/>
      <p:bold r:id="rId36"/>
      <p:boldItalic r:id="rId37"/>
    </p:embeddedFont>
    <p:embeddedFont>
      <p:font typeface="DM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41"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italic.fntdata"/><Relationship Id="rId30" Type="http://schemas.openxmlformats.org/officeDocument/2006/relationships/font" Target="fonts/PlayfairDisplay-bold.fntdata"/><Relationship Id="rId33" Type="http://schemas.openxmlformats.org/officeDocument/2006/relationships/font" Target="fonts/LibreBaskerville-regular.fntdata"/><Relationship Id="rId32" Type="http://schemas.openxmlformats.org/officeDocument/2006/relationships/font" Target="fonts/PlayfairDisplay-boldItalic.fntdata"/><Relationship Id="rId35" Type="http://schemas.openxmlformats.org/officeDocument/2006/relationships/font" Target="fonts/LibreBaskerville-italic.fntdata"/><Relationship Id="rId34" Type="http://schemas.openxmlformats.org/officeDocument/2006/relationships/font" Target="fonts/LibreBaskerville-bold.fntdata"/><Relationship Id="rId37" Type="http://schemas.openxmlformats.org/officeDocument/2006/relationships/font" Target="fonts/PublicSans-boldItalic.fntdata"/><Relationship Id="rId36" Type="http://schemas.openxmlformats.org/officeDocument/2006/relationships/font" Target="fonts/PublicSans-bold.fntdata"/><Relationship Id="rId39" Type="http://schemas.openxmlformats.org/officeDocument/2006/relationships/font" Target="fonts/DMSans-bold.fntdata"/><Relationship Id="rId38" Type="http://schemas.openxmlformats.org/officeDocument/2006/relationships/font" Target="fonts/DMSans-regular.fntdata"/><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29" Type="http://schemas.openxmlformats.org/officeDocument/2006/relationships/font" Target="fonts/PlayfairDisplay-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1cb494be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1cb494be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zinuo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1cb494be0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1cb494be0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Gloria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ChatGPT is AI, but AI is not ChatGPT. </a:t>
            </a:r>
            <a:r>
              <a:rPr lang="en"/>
              <a:t>Our group had many thorough discussions about what exactly the result of our project would be. What was the one solution? But as you can guess there is not just one solution. as mentioned prior we are in the process of creating a resource hub for students and professors to start facilitating this learning, but this is just the beginning. we realize that the goal in the results of this project truly lie in conveying to the Wellesley Community what exactly was uncovered. An efforts to destigmatize conversation surrounding Ai and specifically generative AI, we want our Hub to be used as a starting point. Some students are being falsely accused, some students want to know how this can potentially be used, professors want to know how students are potentially using it, students are scared, and professors are curious but nervous. so how do we bridge this gap, by learning and knowledge sharing. Isn't this what we all came to Wellesley to do, to learn?  so how is it productive if we're policing students (in some cases)  as opposed to engaging with them and meaningful discussions. we want to continue to build trust within the Wellesley community. between </a:t>
            </a:r>
            <a:r>
              <a:rPr b="1" lang="en"/>
              <a:t>students and professors</a:t>
            </a:r>
            <a:r>
              <a:rPr lang="en"/>
              <a:t> between faculty and students between students and students between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Stop</a:t>
            </a:r>
            <a:endParaRPr/>
          </a:p>
          <a:p>
            <a:pPr indent="-298450" lvl="0" marL="457200" rtl="0" algn="l">
              <a:spcBef>
                <a:spcPts val="0"/>
              </a:spcBef>
              <a:spcAft>
                <a:spcPts val="0"/>
              </a:spcAft>
              <a:buSzPts val="1100"/>
              <a:buChar char="-"/>
            </a:pPr>
            <a:r>
              <a:rPr lang="en"/>
              <a:t>Policing</a:t>
            </a:r>
            <a:endParaRPr/>
          </a:p>
          <a:p>
            <a:pPr indent="-298450" lvl="0" marL="457200" rtl="0" algn="l">
              <a:spcBef>
                <a:spcPts val="0"/>
              </a:spcBef>
              <a:spcAft>
                <a:spcPts val="0"/>
              </a:spcAft>
              <a:buSzPts val="1100"/>
              <a:buChar char="-"/>
            </a:pPr>
            <a:r>
              <a:rPr lang="en"/>
              <a:t>“No AI” - </a:t>
            </a:r>
            <a:r>
              <a:rPr lang="en"/>
              <a:t>general</a:t>
            </a:r>
            <a:r>
              <a:rPr lang="en"/>
              <a:t> policies like this can be very misleading</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1cb494be0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31cb494be0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a small number but don’t we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many cases are considering too much for use to consider this an use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 with research direction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explicitly state the deliverables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31cb494be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31cb494be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Gloria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practice some empathy and be trusting of each other, let's assume that we are all here because we want to learn. </a:t>
            </a:r>
            <a:r>
              <a:rPr lang="en">
                <a:solidFill>
                  <a:schemeClr val="dk1"/>
                </a:solidFill>
              </a:rPr>
              <a:t>when it comes to AI and generative, he ultimate goal for us here was to hear students' stories and begin to figure out how we can support them, so  do just that let's work together to figure out ways we can support each other.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1dffa9797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1dffa9797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a:p>
            <a:pPr indent="0" lvl="0" marL="0" rtl="0" algn="l">
              <a:spcBef>
                <a:spcPts val="0"/>
              </a:spcBef>
              <a:spcAft>
                <a:spcPts val="0"/>
              </a:spcAft>
              <a:buNone/>
            </a:pPr>
            <a:r>
              <a:t/>
            </a:r>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Clear and defined AI Policy</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Unclear policies can create anxiety</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Students use Gen-AI tools as a supplemental learning tool</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Gen-AI tools can be counterproductive as it takes many tries to get a quality response</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Being accused of using AI is an extremely stressful experience</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Want more trust with professors</a:t>
            </a:r>
            <a:endParaRPr b="1" sz="1400">
              <a:solidFill>
                <a:srgbClr val="303030"/>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b="1" sz="1400">
              <a:solidFill>
                <a:srgbClr val="30303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1cb494be0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1cb494be0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1d66224a4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1d66224a4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Zinuo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1cb494be0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1cb494be0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Briefly (a sentence for each)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1cb494be0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1cb494be0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43 s</a:t>
            </a:r>
            <a:endParaRPr/>
          </a:p>
          <a:p>
            <a:pPr indent="-298450" lvl="0" marL="457200" rtl="0" algn="l">
              <a:spcBef>
                <a:spcPts val="0"/>
              </a:spcBef>
              <a:spcAft>
                <a:spcPts val="0"/>
              </a:spcAft>
              <a:buSzPts val="1100"/>
              <a:buChar char="-"/>
            </a:pPr>
            <a:r>
              <a:rPr lang="en"/>
              <a:t>Collected data from students and professors</a:t>
            </a:r>
            <a:endParaRPr/>
          </a:p>
          <a:p>
            <a:pPr indent="-298450" lvl="0" marL="457200" rtl="0" algn="l">
              <a:spcBef>
                <a:spcPts val="0"/>
              </a:spcBef>
              <a:spcAft>
                <a:spcPts val="0"/>
              </a:spcAft>
              <a:buSzPts val="1100"/>
              <a:buChar char="-"/>
            </a:pPr>
            <a:r>
              <a:rPr lang="en"/>
              <a:t>Questionnaires sent out</a:t>
            </a:r>
            <a:endParaRPr/>
          </a:p>
          <a:p>
            <a:pPr indent="-298450" lvl="0" marL="457200" rtl="0" algn="l">
              <a:spcBef>
                <a:spcPts val="0"/>
              </a:spcBef>
              <a:spcAft>
                <a:spcPts val="0"/>
              </a:spcAft>
              <a:buSzPts val="1100"/>
              <a:buChar char="-"/>
            </a:pPr>
            <a:r>
              <a:rPr lang="en"/>
              <a:t>Anonymous form</a:t>
            </a:r>
            <a:endParaRPr/>
          </a:p>
          <a:p>
            <a:pPr indent="-298450" lvl="0" marL="457200" rtl="0" algn="l">
              <a:spcBef>
                <a:spcPts val="0"/>
              </a:spcBef>
              <a:spcAft>
                <a:spcPts val="0"/>
              </a:spcAft>
              <a:buSzPts val="1100"/>
              <a:buChar char="-"/>
            </a:pPr>
            <a:r>
              <a:rPr lang="en"/>
              <a:t>Interviews with stude</a:t>
            </a:r>
            <a:r>
              <a:rPr lang="en"/>
              <a:t>nts and faculty to learn more about their experience with AI from their specific point of view</a:t>
            </a:r>
            <a:endParaRPr/>
          </a:p>
          <a:p>
            <a:pPr indent="-298450" lvl="0" marL="457200" rtl="0" algn="l">
              <a:spcBef>
                <a:spcPts val="0"/>
              </a:spcBef>
              <a:spcAft>
                <a:spcPts val="0"/>
              </a:spcAft>
              <a:buSzPts val="1100"/>
              <a:buChar char="-"/>
            </a:pPr>
            <a:r>
              <a:rPr lang="en"/>
              <a:t>Medium scale survey (~50 participants) ask </a:t>
            </a:r>
            <a:r>
              <a:rPr lang="en"/>
              <a:t>students</a:t>
            </a:r>
            <a:r>
              <a:rPr lang="en"/>
              <a:t> their experience with AI usage accusations</a:t>
            </a:r>
            <a:endParaRPr/>
          </a:p>
          <a:p>
            <a:pPr indent="-298450" lvl="0" marL="457200" rtl="0" algn="l">
              <a:spcBef>
                <a:spcPts val="0"/>
              </a:spcBef>
              <a:spcAft>
                <a:spcPts val="0"/>
              </a:spcAft>
              <a:buSzPts val="1100"/>
              <a:buChar char="-"/>
            </a:pPr>
            <a:r>
              <a:rPr lang="en"/>
              <a:t>Information about class year, race, and any honor code council hearings. These questions were optional to answer.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1cb494be0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1cb494be0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303030"/>
                </a:solidFill>
                <a:latin typeface="Libre Baskerville"/>
                <a:ea typeface="Libre Baskerville"/>
                <a:cs typeface="Libre Baskerville"/>
                <a:sym typeface="Libre Baskerville"/>
              </a:rPr>
              <a:t>Process:</a:t>
            </a:r>
            <a:endParaRPr sz="1400">
              <a:solidFill>
                <a:srgbClr val="303030"/>
              </a:solidFill>
              <a:latin typeface="Libre Baskerville"/>
              <a:ea typeface="Libre Baskerville"/>
              <a:cs typeface="Libre Baskerville"/>
              <a:sym typeface="Libre Baskerville"/>
            </a:endParaRPr>
          </a:p>
          <a:p>
            <a:pPr indent="-317500" lvl="0" marL="457200" rtl="0" algn="l">
              <a:spcBef>
                <a:spcPts val="0"/>
              </a:spcBef>
              <a:spcAft>
                <a:spcPts val="0"/>
              </a:spcAft>
              <a:buClr>
                <a:srgbClr val="303030"/>
              </a:buClr>
              <a:buSzPts val="1400"/>
              <a:buFont typeface="Libre Baskerville"/>
              <a:buChar char="●"/>
            </a:pPr>
            <a:r>
              <a:rPr lang="en" sz="1400">
                <a:solidFill>
                  <a:srgbClr val="303030"/>
                </a:solidFill>
                <a:latin typeface="Libre Baskerville"/>
                <a:ea typeface="Libre Baskerville"/>
                <a:cs typeface="Libre Baskerville"/>
                <a:sym typeface="Libre Baskerville"/>
              </a:rPr>
              <a:t>30 minute interviews</a:t>
            </a:r>
            <a:endParaRPr sz="1400">
              <a:solidFill>
                <a:srgbClr val="303030"/>
              </a:solidFill>
              <a:latin typeface="Libre Baskerville"/>
              <a:ea typeface="Libre Baskerville"/>
              <a:cs typeface="Libre Baskerville"/>
              <a:sym typeface="Libre Baskerville"/>
            </a:endParaRPr>
          </a:p>
          <a:p>
            <a:pPr indent="-317500" lvl="0" marL="457200" rtl="0" algn="l">
              <a:spcBef>
                <a:spcPts val="0"/>
              </a:spcBef>
              <a:spcAft>
                <a:spcPts val="0"/>
              </a:spcAft>
              <a:buClr>
                <a:srgbClr val="303030"/>
              </a:buClr>
              <a:buSzPts val="1400"/>
              <a:buFont typeface="Libre Baskerville"/>
              <a:buChar char="●"/>
            </a:pPr>
            <a:r>
              <a:rPr lang="en" sz="1400">
                <a:solidFill>
                  <a:srgbClr val="303030"/>
                </a:solidFill>
                <a:latin typeface="Libre Baskerville"/>
                <a:ea typeface="Libre Baskerville"/>
                <a:cs typeface="Libre Baskerville"/>
                <a:sym typeface="Libre Baskerville"/>
              </a:rPr>
              <a:t>detailed notes</a:t>
            </a:r>
            <a:endParaRPr sz="1400">
              <a:solidFill>
                <a:srgbClr val="303030"/>
              </a:solidFill>
              <a:latin typeface="Libre Baskerville"/>
              <a:ea typeface="Libre Baskerville"/>
              <a:cs typeface="Libre Baskerville"/>
              <a:sym typeface="Libre Baskerville"/>
            </a:endParaRPr>
          </a:p>
          <a:p>
            <a:pPr indent="-317500" lvl="0" marL="457200" rtl="0" algn="l">
              <a:spcBef>
                <a:spcPts val="0"/>
              </a:spcBef>
              <a:spcAft>
                <a:spcPts val="0"/>
              </a:spcAft>
              <a:buClr>
                <a:srgbClr val="303030"/>
              </a:buClr>
              <a:buSzPts val="1400"/>
              <a:buFont typeface="Libre Baskerville"/>
              <a:buChar char="●"/>
            </a:pPr>
            <a:r>
              <a:rPr lang="en" sz="1400">
                <a:solidFill>
                  <a:srgbClr val="303030"/>
                </a:solidFill>
                <a:latin typeface="Libre Baskerville"/>
                <a:ea typeface="Libre Baskerville"/>
                <a:cs typeface="Libre Baskerville"/>
                <a:sym typeface="Libre Baskerville"/>
              </a:rPr>
              <a:t>team discussion</a:t>
            </a:r>
            <a:endParaRPr sz="1400">
              <a:solidFill>
                <a:srgbClr val="303030"/>
              </a:solidFill>
              <a:latin typeface="Libre Baskerville"/>
              <a:ea typeface="Libre Baskerville"/>
              <a:cs typeface="Libre Baskerville"/>
              <a:sym typeface="Libre Baskerville"/>
            </a:endParaRPr>
          </a:p>
          <a:p>
            <a:pPr indent="-317500" lvl="0" marL="457200" rtl="0" algn="l">
              <a:spcBef>
                <a:spcPts val="0"/>
              </a:spcBef>
              <a:spcAft>
                <a:spcPts val="0"/>
              </a:spcAft>
              <a:buClr>
                <a:srgbClr val="303030"/>
              </a:buClr>
              <a:buSzPts val="1400"/>
              <a:buFont typeface="Libre Baskerville"/>
              <a:buChar char="●"/>
            </a:pPr>
            <a:r>
              <a:rPr lang="en" sz="1400">
                <a:solidFill>
                  <a:srgbClr val="303030"/>
                </a:solidFill>
                <a:latin typeface="Libre Baskerville"/>
                <a:ea typeface="Libre Baskerville"/>
                <a:cs typeface="Libre Baskerville"/>
                <a:sym typeface="Libre Baskerville"/>
              </a:rPr>
              <a:t>collective understanding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1cb494be03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1cb494be03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a:p>
            <a:pPr indent="0" lvl="0" marL="0" rtl="0" algn="l">
              <a:spcBef>
                <a:spcPts val="0"/>
              </a:spcBef>
              <a:spcAft>
                <a:spcPts val="0"/>
              </a:spcAft>
              <a:buNone/>
            </a:pPr>
            <a:r>
              <a:t/>
            </a:r>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Clear and defined AI Policy</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Unclear policies can create anxiety</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Students use Gen-AI tools as a supplemental learning tool</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Gen-AI tools can be counterproductive as it takes many tries to get a quality response</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Being accused of using AI is an extremely stressful experience</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Want more trust with professors</a:t>
            </a:r>
            <a:endParaRPr b="1" sz="1400">
              <a:solidFill>
                <a:srgbClr val="303030"/>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b="1" sz="1400">
              <a:solidFill>
                <a:srgbClr val="30303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1cb494be0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1cb494be0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Receive high quality instruction on Gen-AI tools and how to support students</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Can provide support to students advocating for their work</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Students that come to writing tutors don’t really use AI tools</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AI tools are not good writers</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Ambiguity of AI policies creates lots of confusion, especially for first years</a:t>
            </a:r>
            <a:endParaRPr b="1" sz="1400">
              <a:solidFill>
                <a:srgbClr val="30303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1cb494be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1cb494be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a:p>
            <a:pPr indent="0" lvl="0" marL="0" rtl="0" algn="l">
              <a:spcBef>
                <a:spcPts val="0"/>
              </a:spcBef>
              <a:spcAft>
                <a:spcPts val="0"/>
              </a:spcAft>
              <a:buNone/>
            </a:pPr>
            <a:r>
              <a:t/>
            </a:r>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Have varied experience and understanding of Gen-AI Policies</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Think that these tools have some benefit for learning but it’s unclear if students are using it the right way</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Decide their AI policy based on departmental policies and what others are doing</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Have NO desire to police students</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Have a general understanding of the inaccuracies of Gen-AI checkers but some still use it</a:t>
            </a:r>
            <a:endParaRPr b="1" sz="1400">
              <a:solidFill>
                <a:srgbClr val="303030"/>
              </a:solidFill>
              <a:latin typeface="Roboto"/>
              <a:ea typeface="Roboto"/>
              <a:cs typeface="Roboto"/>
              <a:sym typeface="Roboto"/>
            </a:endParaRPr>
          </a:p>
          <a:p>
            <a:pPr indent="-317500" lvl="0" marL="457200" rtl="0" algn="l">
              <a:spcBef>
                <a:spcPts val="0"/>
              </a:spcBef>
              <a:spcAft>
                <a:spcPts val="0"/>
              </a:spcAft>
              <a:buClr>
                <a:srgbClr val="303030"/>
              </a:buClr>
              <a:buSzPts val="1400"/>
              <a:buFont typeface="Roboto"/>
              <a:buChar char="●"/>
            </a:pPr>
            <a:r>
              <a:rPr b="1" lang="en" sz="1400">
                <a:solidFill>
                  <a:srgbClr val="303030"/>
                </a:solidFill>
                <a:latin typeface="Roboto"/>
                <a:ea typeface="Roboto"/>
                <a:cs typeface="Roboto"/>
                <a:sym typeface="Roboto"/>
              </a:rPr>
              <a:t>Try to talk to students first after suspecting a violation of their AI policy</a:t>
            </a:r>
            <a:endParaRPr b="1" sz="1400">
              <a:solidFill>
                <a:srgbClr val="30303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1dffa97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1dffa979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_2">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176" name="Shape 176"/>
        <p:cNvGrpSpPr/>
        <p:nvPr/>
      </p:nvGrpSpPr>
      <p:grpSpPr>
        <a:xfrm>
          <a:off x="0" y="0"/>
          <a:ext cx="0" cy="0"/>
          <a:chOff x="0" y="0"/>
          <a:chExt cx="0" cy="0"/>
        </a:xfrm>
      </p:grpSpPr>
      <p:sp>
        <p:nvSpPr>
          <p:cNvPr id="177" name="Google Shape;177;p35"/>
          <p:cNvSpPr/>
          <p:nvPr>
            <p:ph idx="2" type="pic"/>
          </p:nvPr>
        </p:nvSpPr>
        <p:spPr>
          <a:xfrm>
            <a:off x="125700" y="125600"/>
            <a:ext cx="8892900" cy="2452800"/>
          </a:xfrm>
          <a:prstGeom prst="roundRect">
            <a:avLst>
              <a:gd fmla="val 16667" name="adj"/>
            </a:avLst>
          </a:prstGeom>
          <a:noFill/>
          <a:ln>
            <a:noFill/>
          </a:ln>
        </p:spPr>
      </p:sp>
      <p:sp>
        <p:nvSpPr>
          <p:cNvPr id="178" name="Google Shape;178;p35"/>
          <p:cNvSpPr txBox="1"/>
          <p:nvPr>
            <p:ph type="title"/>
          </p:nvPr>
        </p:nvSpPr>
        <p:spPr>
          <a:xfrm>
            <a:off x="125700" y="2649900"/>
            <a:ext cx="5705400" cy="113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2800"/>
              <a:buNone/>
              <a:defRPr sz="2800">
                <a:latin typeface="Roboto"/>
                <a:ea typeface="Roboto"/>
                <a:cs typeface="Roboto"/>
                <a:sym typeface="Roboto"/>
              </a:defRPr>
            </a:lvl2pPr>
            <a:lvl3pPr lvl="2">
              <a:spcBef>
                <a:spcPts val="0"/>
              </a:spcBef>
              <a:spcAft>
                <a:spcPts val="0"/>
              </a:spcAft>
              <a:buSzPts val="2800"/>
              <a:buNone/>
              <a:defRPr sz="2800">
                <a:latin typeface="Roboto"/>
                <a:ea typeface="Roboto"/>
                <a:cs typeface="Roboto"/>
                <a:sym typeface="Roboto"/>
              </a:defRPr>
            </a:lvl3pPr>
            <a:lvl4pPr lvl="3">
              <a:spcBef>
                <a:spcPts val="0"/>
              </a:spcBef>
              <a:spcAft>
                <a:spcPts val="0"/>
              </a:spcAft>
              <a:buSzPts val="2800"/>
              <a:buNone/>
              <a:defRPr sz="2800">
                <a:latin typeface="Roboto"/>
                <a:ea typeface="Roboto"/>
                <a:cs typeface="Roboto"/>
                <a:sym typeface="Roboto"/>
              </a:defRPr>
            </a:lvl4pPr>
            <a:lvl5pPr lvl="4">
              <a:spcBef>
                <a:spcPts val="0"/>
              </a:spcBef>
              <a:spcAft>
                <a:spcPts val="0"/>
              </a:spcAft>
              <a:buSzPts val="2800"/>
              <a:buNone/>
              <a:defRPr sz="2800">
                <a:latin typeface="Roboto"/>
                <a:ea typeface="Roboto"/>
                <a:cs typeface="Roboto"/>
                <a:sym typeface="Roboto"/>
              </a:defRPr>
            </a:lvl5pPr>
            <a:lvl6pPr lvl="5">
              <a:spcBef>
                <a:spcPts val="0"/>
              </a:spcBef>
              <a:spcAft>
                <a:spcPts val="0"/>
              </a:spcAft>
              <a:buSzPts val="2800"/>
              <a:buNone/>
              <a:defRPr sz="2800">
                <a:latin typeface="Roboto"/>
                <a:ea typeface="Roboto"/>
                <a:cs typeface="Roboto"/>
                <a:sym typeface="Roboto"/>
              </a:defRPr>
            </a:lvl6pPr>
            <a:lvl7pPr lvl="6">
              <a:spcBef>
                <a:spcPts val="0"/>
              </a:spcBef>
              <a:spcAft>
                <a:spcPts val="0"/>
              </a:spcAft>
              <a:buSzPts val="2800"/>
              <a:buNone/>
              <a:defRPr sz="2800">
                <a:latin typeface="Roboto"/>
                <a:ea typeface="Roboto"/>
                <a:cs typeface="Roboto"/>
                <a:sym typeface="Roboto"/>
              </a:defRPr>
            </a:lvl7pPr>
            <a:lvl8pPr lvl="7">
              <a:spcBef>
                <a:spcPts val="0"/>
              </a:spcBef>
              <a:spcAft>
                <a:spcPts val="0"/>
              </a:spcAft>
              <a:buSzPts val="2800"/>
              <a:buNone/>
              <a:defRPr sz="2800">
                <a:latin typeface="Roboto"/>
                <a:ea typeface="Roboto"/>
                <a:cs typeface="Roboto"/>
                <a:sym typeface="Roboto"/>
              </a:defRPr>
            </a:lvl8pPr>
            <a:lvl9pPr lvl="8">
              <a:spcBef>
                <a:spcPts val="0"/>
              </a:spcBef>
              <a:spcAft>
                <a:spcPts val="0"/>
              </a:spcAft>
              <a:buSzPts val="2800"/>
              <a:buNone/>
              <a:defRPr sz="2800">
                <a:latin typeface="Roboto"/>
                <a:ea typeface="Roboto"/>
                <a:cs typeface="Roboto"/>
                <a:sym typeface="Roboto"/>
              </a:defRPr>
            </a:lvl9pPr>
          </a:lstStyle>
          <a:p/>
        </p:txBody>
      </p:sp>
      <p:sp>
        <p:nvSpPr>
          <p:cNvPr id="179" name="Google Shape;179;p35"/>
          <p:cNvSpPr txBox="1"/>
          <p:nvPr>
            <p:ph idx="1" type="subTitle"/>
          </p:nvPr>
        </p:nvSpPr>
        <p:spPr>
          <a:xfrm>
            <a:off x="6502400" y="2649900"/>
            <a:ext cx="2516100" cy="5862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0" name="Google Shape;180;p35"/>
          <p:cNvSpPr txBox="1"/>
          <p:nvPr>
            <p:ph idx="3" type="body"/>
          </p:nvPr>
        </p:nvSpPr>
        <p:spPr>
          <a:xfrm>
            <a:off x="122125" y="4701375"/>
            <a:ext cx="2394900" cy="316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81" name="Google Shape;181;p35"/>
          <p:cNvSpPr txBox="1"/>
          <p:nvPr>
            <p:ph idx="4" type="body"/>
          </p:nvPr>
        </p:nvSpPr>
        <p:spPr>
          <a:xfrm>
            <a:off x="6628100" y="4701375"/>
            <a:ext cx="2390100" cy="316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r">
              <a:spcBef>
                <a:spcPts val="0"/>
              </a:spcBef>
              <a:spcAft>
                <a:spcPts val="0"/>
              </a:spcAft>
              <a:buSzPts val="1400"/>
              <a:buChar char="○"/>
              <a:defRPr/>
            </a:lvl2pPr>
            <a:lvl3pPr indent="-317500" lvl="2" marL="1371600" algn="r">
              <a:spcBef>
                <a:spcPts val="0"/>
              </a:spcBef>
              <a:spcAft>
                <a:spcPts val="0"/>
              </a:spcAft>
              <a:buSzPts val="1400"/>
              <a:buChar char="■"/>
              <a:defRPr/>
            </a:lvl3pPr>
            <a:lvl4pPr indent="-317500" lvl="3" marL="1828800" algn="r">
              <a:spcBef>
                <a:spcPts val="0"/>
              </a:spcBef>
              <a:spcAft>
                <a:spcPts val="0"/>
              </a:spcAft>
              <a:buSzPts val="1400"/>
              <a:buChar char="●"/>
              <a:defRPr/>
            </a:lvl4pPr>
            <a:lvl5pPr indent="-317500" lvl="4" marL="2286000" algn="r">
              <a:spcBef>
                <a:spcPts val="0"/>
              </a:spcBef>
              <a:spcAft>
                <a:spcPts val="0"/>
              </a:spcAft>
              <a:buSzPts val="1400"/>
              <a:buChar char="○"/>
              <a:defRPr/>
            </a:lvl5pPr>
            <a:lvl6pPr indent="-317500" lvl="5" marL="2743200" algn="r">
              <a:spcBef>
                <a:spcPts val="0"/>
              </a:spcBef>
              <a:spcAft>
                <a:spcPts val="0"/>
              </a:spcAft>
              <a:buSzPts val="1400"/>
              <a:buChar char="■"/>
              <a:defRPr/>
            </a:lvl6pPr>
            <a:lvl7pPr indent="-317500" lvl="6" marL="3200400" algn="r">
              <a:spcBef>
                <a:spcPts val="0"/>
              </a:spcBef>
              <a:spcAft>
                <a:spcPts val="0"/>
              </a:spcAft>
              <a:buSzPts val="1400"/>
              <a:buChar char="●"/>
              <a:defRPr/>
            </a:lvl7pPr>
            <a:lvl8pPr indent="-317500" lvl="7" marL="3657600" algn="r">
              <a:spcBef>
                <a:spcPts val="0"/>
              </a:spcBef>
              <a:spcAft>
                <a:spcPts val="0"/>
              </a:spcAft>
              <a:buSzPts val="1400"/>
              <a:buChar char="○"/>
              <a:defRPr/>
            </a:lvl8pPr>
            <a:lvl9pPr indent="-317500" lvl="8" marL="4114800" algn="r">
              <a:spcBef>
                <a:spcPts val="0"/>
              </a:spcBef>
              <a:spcAft>
                <a:spcPts val="0"/>
              </a:spcAft>
              <a:buSzPts val="1400"/>
              <a:buChar char="■"/>
              <a:defRPr/>
            </a:lvl9pPr>
          </a:lstStyle>
          <a:p/>
        </p:txBody>
      </p:sp>
      <p:sp>
        <p:nvSpPr>
          <p:cNvPr id="182" name="Google Shape;182;p35"/>
          <p:cNvSpPr txBox="1"/>
          <p:nvPr/>
        </p:nvSpPr>
        <p:spPr>
          <a:xfrm>
            <a:off x="7921775" y="3008400"/>
            <a:ext cx="12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eet">
  <p:cSld name="SECTION_HEADER_1">
    <p:bg>
      <p:bgPr>
        <a:solidFill>
          <a:schemeClr val="lt1"/>
        </a:solidFill>
      </p:bgPr>
    </p:bg>
    <p:spTree>
      <p:nvGrpSpPr>
        <p:cNvPr id="183" name="Shape 183"/>
        <p:cNvGrpSpPr/>
        <p:nvPr/>
      </p:nvGrpSpPr>
      <p:grpSpPr>
        <a:xfrm>
          <a:off x="0" y="0"/>
          <a:ext cx="0" cy="0"/>
          <a:chOff x="0" y="0"/>
          <a:chExt cx="0" cy="0"/>
        </a:xfrm>
      </p:grpSpPr>
      <p:sp>
        <p:nvSpPr>
          <p:cNvPr id="184" name="Google Shape;184;p36"/>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36"/>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86" name="Google Shape;186;p36"/>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87" name="Google Shape;187;p36"/>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8" name="Google Shape;188;p36"/>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89" name="Google Shape;189;p36"/>
          <p:cNvSpPr txBox="1"/>
          <p:nvPr>
            <p:ph type="title"/>
          </p:nvPr>
        </p:nvSpPr>
        <p:spPr>
          <a:xfrm>
            <a:off x="125700" y="125600"/>
            <a:ext cx="3314100" cy="543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6"/>
          <p:cNvSpPr txBox="1"/>
          <p:nvPr>
            <p:ph idx="3" type="subTitle"/>
          </p:nvPr>
        </p:nvSpPr>
        <p:spPr>
          <a:xfrm>
            <a:off x="5831600" y="236604"/>
            <a:ext cx="3187200" cy="3603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191" name="Google Shape;191;p36"/>
          <p:cNvSpPr/>
          <p:nvPr>
            <p:ph idx="4" type="pic"/>
          </p:nvPr>
        </p:nvSpPr>
        <p:spPr>
          <a:xfrm>
            <a:off x="251400" y="2828798"/>
            <a:ext cx="1468500" cy="1872900"/>
          </a:xfrm>
          <a:prstGeom prst="roundRect">
            <a:avLst>
              <a:gd fmla="val 16667" name="adj"/>
            </a:avLst>
          </a:prstGeom>
          <a:noFill/>
          <a:ln>
            <a:noFill/>
          </a:ln>
        </p:spPr>
      </p:sp>
      <p:sp>
        <p:nvSpPr>
          <p:cNvPr id="192" name="Google Shape;192;p3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x">
  <p:cSld name="TITLE_AND_BODY">
    <p:bg>
      <p:bgPr>
        <a:solidFill>
          <a:schemeClr val="dk1"/>
        </a:solidFill>
      </p:bgPr>
    </p:bg>
    <p:spTree>
      <p:nvGrpSpPr>
        <p:cNvPr id="193" name="Shape 193"/>
        <p:cNvGrpSpPr/>
        <p:nvPr/>
      </p:nvGrpSpPr>
      <p:grpSpPr>
        <a:xfrm>
          <a:off x="0" y="0"/>
          <a:ext cx="0" cy="0"/>
          <a:chOff x="0" y="0"/>
          <a:chExt cx="0" cy="0"/>
        </a:xfrm>
      </p:grpSpPr>
      <p:sp>
        <p:nvSpPr>
          <p:cNvPr id="194" name="Google Shape;194;p37"/>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5" name="Google Shape;195;p37"/>
          <p:cNvSpPr/>
          <p:nvPr/>
        </p:nvSpPr>
        <p:spPr>
          <a:xfrm>
            <a:off x="125700" y="125597"/>
            <a:ext cx="39855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7"/>
          <p:cNvSpPr/>
          <p:nvPr/>
        </p:nvSpPr>
        <p:spPr>
          <a:xfrm>
            <a:off x="4236800" y="125550"/>
            <a:ext cx="4782600" cy="45759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ph type="title"/>
          </p:nvPr>
        </p:nvSpPr>
        <p:spPr>
          <a:xfrm>
            <a:off x="4500950" y="349600"/>
            <a:ext cx="42543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Font typeface="Libre Baskerville"/>
              <a:buNone/>
              <a:defRPr sz="7200">
                <a:solidFill>
                  <a:schemeClr val="lt1"/>
                </a:solidFill>
              </a:defRPr>
            </a:lvl2pPr>
            <a:lvl3pPr lvl="2">
              <a:spcBef>
                <a:spcPts val="0"/>
              </a:spcBef>
              <a:spcAft>
                <a:spcPts val="0"/>
              </a:spcAft>
              <a:buClr>
                <a:schemeClr val="lt1"/>
              </a:buClr>
              <a:buSzPts val="7200"/>
              <a:buFont typeface="Libre Baskerville"/>
              <a:buNone/>
              <a:defRPr sz="7200">
                <a:solidFill>
                  <a:schemeClr val="lt1"/>
                </a:solidFill>
              </a:defRPr>
            </a:lvl3pPr>
            <a:lvl4pPr lvl="3">
              <a:spcBef>
                <a:spcPts val="0"/>
              </a:spcBef>
              <a:spcAft>
                <a:spcPts val="0"/>
              </a:spcAft>
              <a:buClr>
                <a:schemeClr val="lt1"/>
              </a:buClr>
              <a:buSzPts val="7200"/>
              <a:buFont typeface="Libre Baskerville"/>
              <a:buNone/>
              <a:defRPr sz="7200">
                <a:solidFill>
                  <a:schemeClr val="lt1"/>
                </a:solidFill>
              </a:defRPr>
            </a:lvl4pPr>
            <a:lvl5pPr lvl="4">
              <a:spcBef>
                <a:spcPts val="0"/>
              </a:spcBef>
              <a:spcAft>
                <a:spcPts val="0"/>
              </a:spcAft>
              <a:buClr>
                <a:schemeClr val="lt1"/>
              </a:buClr>
              <a:buSzPts val="7200"/>
              <a:buFont typeface="Libre Baskerville"/>
              <a:buNone/>
              <a:defRPr sz="7200">
                <a:solidFill>
                  <a:schemeClr val="lt1"/>
                </a:solidFill>
              </a:defRPr>
            </a:lvl5pPr>
            <a:lvl6pPr lvl="5">
              <a:spcBef>
                <a:spcPts val="0"/>
              </a:spcBef>
              <a:spcAft>
                <a:spcPts val="0"/>
              </a:spcAft>
              <a:buClr>
                <a:schemeClr val="lt1"/>
              </a:buClr>
              <a:buSzPts val="7200"/>
              <a:buFont typeface="Libre Baskerville"/>
              <a:buNone/>
              <a:defRPr sz="7200">
                <a:solidFill>
                  <a:schemeClr val="lt1"/>
                </a:solidFill>
              </a:defRPr>
            </a:lvl6pPr>
            <a:lvl7pPr lvl="6">
              <a:spcBef>
                <a:spcPts val="0"/>
              </a:spcBef>
              <a:spcAft>
                <a:spcPts val="0"/>
              </a:spcAft>
              <a:buClr>
                <a:schemeClr val="lt1"/>
              </a:buClr>
              <a:buSzPts val="7200"/>
              <a:buFont typeface="Libre Baskerville"/>
              <a:buNone/>
              <a:defRPr sz="7200">
                <a:solidFill>
                  <a:schemeClr val="lt1"/>
                </a:solidFill>
              </a:defRPr>
            </a:lvl7pPr>
            <a:lvl8pPr lvl="7">
              <a:spcBef>
                <a:spcPts val="0"/>
              </a:spcBef>
              <a:spcAft>
                <a:spcPts val="0"/>
              </a:spcAft>
              <a:buClr>
                <a:schemeClr val="lt1"/>
              </a:buClr>
              <a:buSzPts val="7200"/>
              <a:buFont typeface="Libre Baskerville"/>
              <a:buNone/>
              <a:defRPr sz="7200">
                <a:solidFill>
                  <a:schemeClr val="lt1"/>
                </a:solidFill>
              </a:defRPr>
            </a:lvl8pPr>
            <a:lvl9pPr lvl="8">
              <a:spcBef>
                <a:spcPts val="0"/>
              </a:spcBef>
              <a:spcAft>
                <a:spcPts val="0"/>
              </a:spcAft>
              <a:buClr>
                <a:schemeClr val="lt1"/>
              </a:buClr>
              <a:buSzPts val="7200"/>
              <a:buFont typeface="Libre Baskerville"/>
              <a:buNone/>
              <a:defRPr sz="7200">
                <a:solidFill>
                  <a:schemeClr val="lt1"/>
                </a:solidFill>
              </a:defRPr>
            </a:lvl9pPr>
          </a:lstStyle>
          <a:p/>
        </p:txBody>
      </p:sp>
      <p:sp>
        <p:nvSpPr>
          <p:cNvPr id="198" name="Google Shape;198;p37"/>
          <p:cNvSpPr txBox="1"/>
          <p:nvPr>
            <p:ph idx="1" type="body"/>
          </p:nvPr>
        </p:nvSpPr>
        <p:spPr>
          <a:xfrm>
            <a:off x="4543850" y="1752125"/>
            <a:ext cx="4168500" cy="26928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1pPr>
            <a:lvl2pPr indent="-406400" lvl="1" marL="914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2pPr>
            <a:lvl3pPr indent="-406400" lvl="2" marL="1371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3pPr>
            <a:lvl4pPr indent="-406400" lvl="3" marL="1828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4pPr>
            <a:lvl5pPr indent="-406400" lvl="4" marL="22860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5pPr>
            <a:lvl6pPr indent="-406400" lvl="5" marL="2743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6pPr>
            <a:lvl7pPr indent="-406400" lvl="6" marL="3200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7pPr>
            <a:lvl8pPr indent="-406400" lvl="7" marL="3657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8pPr>
            <a:lvl9pPr indent="-406400" lvl="8" marL="4114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9pPr>
          </a:lstStyle>
          <a:p/>
        </p:txBody>
      </p:sp>
      <p:cxnSp>
        <p:nvCxnSpPr>
          <p:cNvPr id="199" name="Google Shape;199;p37"/>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00" name="Google Shape;200;p37"/>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01" name="Google Shape;201;p37"/>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02" name="Google Shape;202;p37"/>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3" name="Google Shape;203;p3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TWO_COLUMNS_1">
    <p:spTree>
      <p:nvGrpSpPr>
        <p:cNvPr id="204" name="Shape 204"/>
        <p:cNvGrpSpPr/>
        <p:nvPr/>
      </p:nvGrpSpPr>
      <p:grpSpPr>
        <a:xfrm>
          <a:off x="0" y="0"/>
          <a:ext cx="0" cy="0"/>
          <a:chOff x="0" y="0"/>
          <a:chExt cx="0" cy="0"/>
        </a:xfrm>
      </p:grpSpPr>
      <p:sp>
        <p:nvSpPr>
          <p:cNvPr id="205" name="Google Shape;205;p38"/>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6" name="Google Shape;206;p38"/>
          <p:cNvSpPr/>
          <p:nvPr>
            <p:ph idx="2" type="pic"/>
          </p:nvPr>
        </p:nvSpPr>
        <p:spPr>
          <a:xfrm>
            <a:off x="251400" y="2828798"/>
            <a:ext cx="1468500" cy="1872900"/>
          </a:xfrm>
          <a:prstGeom prst="roundRect">
            <a:avLst>
              <a:gd fmla="val 16667" name="adj"/>
            </a:avLst>
          </a:prstGeom>
          <a:noFill/>
          <a:ln>
            <a:noFill/>
          </a:ln>
        </p:spPr>
      </p:sp>
      <p:sp>
        <p:nvSpPr>
          <p:cNvPr id="207" name="Google Shape;207;p38"/>
          <p:cNvSpPr txBox="1"/>
          <p:nvPr>
            <p:ph type="title"/>
          </p:nvPr>
        </p:nvSpPr>
        <p:spPr>
          <a:xfrm>
            <a:off x="2514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08" name="Google Shape;208;p38"/>
          <p:cNvSpPr txBox="1"/>
          <p:nvPr>
            <p:ph idx="3" type="title"/>
          </p:nvPr>
        </p:nvSpPr>
        <p:spPr>
          <a:xfrm>
            <a:off x="18455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09" name="Google Shape;209;p38"/>
          <p:cNvSpPr txBox="1"/>
          <p:nvPr>
            <p:ph idx="4" type="title"/>
          </p:nvPr>
        </p:nvSpPr>
        <p:spPr>
          <a:xfrm>
            <a:off x="34396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10" name="Google Shape;210;p38"/>
          <p:cNvSpPr txBox="1"/>
          <p:nvPr>
            <p:ph idx="1" type="subTitle"/>
          </p:nvPr>
        </p:nvSpPr>
        <p:spPr>
          <a:xfrm>
            <a:off x="251400" y="22178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1" name="Google Shape;211;p38"/>
          <p:cNvSpPr txBox="1"/>
          <p:nvPr>
            <p:ph idx="5" type="subTitle"/>
          </p:nvPr>
        </p:nvSpPr>
        <p:spPr>
          <a:xfrm>
            <a:off x="1860124" y="2217823"/>
            <a:ext cx="14538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2" name="Google Shape;212;p38"/>
          <p:cNvSpPr txBox="1"/>
          <p:nvPr>
            <p:ph idx="6" type="subTitle"/>
          </p:nvPr>
        </p:nvSpPr>
        <p:spPr>
          <a:xfrm>
            <a:off x="34396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13" name="Google Shape;213;p38"/>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14" name="Google Shape;214;p38"/>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5" name="Google Shape;215;p38"/>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16" name="Google Shape;216;p38"/>
          <p:cNvSpPr/>
          <p:nvPr>
            <p:ph idx="9" type="pic"/>
          </p:nvPr>
        </p:nvSpPr>
        <p:spPr>
          <a:xfrm>
            <a:off x="1845500" y="2828798"/>
            <a:ext cx="1468500" cy="1872900"/>
          </a:xfrm>
          <a:prstGeom prst="roundRect">
            <a:avLst>
              <a:gd fmla="val 16667" name="adj"/>
            </a:avLst>
          </a:prstGeom>
          <a:noFill/>
          <a:ln>
            <a:noFill/>
          </a:ln>
        </p:spPr>
      </p:sp>
      <p:sp>
        <p:nvSpPr>
          <p:cNvPr id="217" name="Google Shape;217;p38"/>
          <p:cNvSpPr/>
          <p:nvPr>
            <p:ph idx="13" type="pic"/>
          </p:nvPr>
        </p:nvSpPr>
        <p:spPr>
          <a:xfrm>
            <a:off x="3439600" y="2828798"/>
            <a:ext cx="1468500" cy="1872900"/>
          </a:xfrm>
          <a:prstGeom prst="roundRect">
            <a:avLst>
              <a:gd fmla="val 16667" name="adj"/>
            </a:avLst>
          </a:prstGeom>
          <a:noFill/>
          <a:ln>
            <a:noFill/>
          </a:ln>
        </p:spPr>
      </p:sp>
      <p:sp>
        <p:nvSpPr>
          <p:cNvPr id="218" name="Google Shape;218;p38"/>
          <p:cNvSpPr/>
          <p:nvPr>
            <p:ph idx="14" type="pic"/>
          </p:nvPr>
        </p:nvSpPr>
        <p:spPr>
          <a:xfrm>
            <a:off x="5033700" y="2828798"/>
            <a:ext cx="1468500" cy="1872900"/>
          </a:xfrm>
          <a:prstGeom prst="roundRect">
            <a:avLst>
              <a:gd fmla="val 16667" name="adj"/>
            </a:avLst>
          </a:prstGeom>
          <a:noFill/>
          <a:ln>
            <a:noFill/>
          </a:ln>
        </p:spPr>
      </p:sp>
      <p:sp>
        <p:nvSpPr>
          <p:cNvPr id="219" name="Google Shape;219;p38"/>
          <p:cNvSpPr/>
          <p:nvPr>
            <p:ph idx="15" type="pic"/>
          </p:nvPr>
        </p:nvSpPr>
        <p:spPr>
          <a:xfrm>
            <a:off x="6627800" y="2828798"/>
            <a:ext cx="1468500" cy="1872900"/>
          </a:xfrm>
          <a:prstGeom prst="roundRect">
            <a:avLst>
              <a:gd fmla="val 16667" name="adj"/>
            </a:avLst>
          </a:prstGeom>
          <a:noFill/>
          <a:ln>
            <a:noFill/>
          </a:ln>
        </p:spPr>
      </p:sp>
      <p:sp>
        <p:nvSpPr>
          <p:cNvPr id="220" name="Google Shape;220;p38"/>
          <p:cNvSpPr txBox="1"/>
          <p:nvPr>
            <p:ph idx="16" type="title"/>
          </p:nvPr>
        </p:nvSpPr>
        <p:spPr>
          <a:xfrm>
            <a:off x="50337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21" name="Google Shape;221;p38"/>
          <p:cNvSpPr txBox="1"/>
          <p:nvPr>
            <p:ph idx="17" type="subTitle"/>
          </p:nvPr>
        </p:nvSpPr>
        <p:spPr>
          <a:xfrm>
            <a:off x="50337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2" name="Google Shape;222;p38"/>
          <p:cNvSpPr txBox="1"/>
          <p:nvPr>
            <p:ph idx="18" type="title"/>
          </p:nvPr>
        </p:nvSpPr>
        <p:spPr>
          <a:xfrm>
            <a:off x="66278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23" name="Google Shape;223;p38"/>
          <p:cNvSpPr txBox="1"/>
          <p:nvPr>
            <p:ph idx="19" type="subTitle"/>
          </p:nvPr>
        </p:nvSpPr>
        <p:spPr>
          <a:xfrm>
            <a:off x="66278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4" name="Google Shape;224;p38"/>
          <p:cNvSpPr txBox="1"/>
          <p:nvPr>
            <p:ph idx="20" type="title"/>
          </p:nvPr>
        </p:nvSpPr>
        <p:spPr>
          <a:xfrm>
            <a:off x="125700" y="134475"/>
            <a:ext cx="79707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25" name="Google Shape;225;p3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6" name="Google Shape;226;p3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
  <p:cSld name="TITLE_ONLY_1">
    <p:spTree>
      <p:nvGrpSpPr>
        <p:cNvPr id="227" name="Shape 227"/>
        <p:cNvGrpSpPr/>
        <p:nvPr/>
      </p:nvGrpSpPr>
      <p:grpSpPr>
        <a:xfrm>
          <a:off x="0" y="0"/>
          <a:ext cx="0" cy="0"/>
          <a:chOff x="0" y="0"/>
          <a:chExt cx="0" cy="0"/>
        </a:xfrm>
      </p:grpSpPr>
      <p:sp>
        <p:nvSpPr>
          <p:cNvPr id="228" name="Google Shape;228;p3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29" name="Google Shape;229;p39"/>
          <p:cNvCxnSpPr/>
          <p:nvPr/>
        </p:nvCxnSpPr>
        <p:spPr>
          <a:xfrm>
            <a:off x="-27475" y="2390175"/>
            <a:ext cx="9251400" cy="0"/>
          </a:xfrm>
          <a:prstGeom prst="straightConnector1">
            <a:avLst/>
          </a:prstGeom>
          <a:noFill/>
          <a:ln cap="flat" cmpd="sng" w="19050">
            <a:solidFill>
              <a:schemeClr val="dk1"/>
            </a:solidFill>
            <a:prstDash val="solid"/>
            <a:round/>
            <a:headEnd len="med" w="med" type="none"/>
            <a:tailEnd len="med" w="med" type="none"/>
          </a:ln>
        </p:spPr>
      </p:cxnSp>
      <p:cxnSp>
        <p:nvCxnSpPr>
          <p:cNvPr id="230" name="Google Shape;230;p39"/>
          <p:cNvCxnSpPr/>
          <p:nvPr/>
        </p:nvCxnSpPr>
        <p:spPr>
          <a:xfrm>
            <a:off x="4570800" y="-10350"/>
            <a:ext cx="0" cy="4834800"/>
          </a:xfrm>
          <a:prstGeom prst="straightConnector1">
            <a:avLst/>
          </a:prstGeom>
          <a:noFill/>
          <a:ln cap="flat" cmpd="sng" w="19050">
            <a:solidFill>
              <a:schemeClr val="dk1"/>
            </a:solidFill>
            <a:prstDash val="solid"/>
            <a:round/>
            <a:headEnd len="med" w="med" type="none"/>
            <a:tailEnd len="med" w="med" type="none"/>
          </a:ln>
        </p:spPr>
      </p:cxnSp>
      <p:sp>
        <p:nvSpPr>
          <p:cNvPr id="231" name="Google Shape;231;p39"/>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32" name="Google Shape;232;p39"/>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33" name="Google Shape;233;p39"/>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34" name="Google Shape;234;p39"/>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35" name="Google Shape;235;p3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39"/>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37" name="Google Shape;237;p39"/>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38" name="Google Shape;238;p3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9" name="Google Shape;239;p3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p:cSld name="TITLE_ONLY_1_1">
    <p:spTree>
      <p:nvGrpSpPr>
        <p:cNvPr id="240" name="Shape 240"/>
        <p:cNvGrpSpPr/>
        <p:nvPr/>
      </p:nvGrpSpPr>
      <p:grpSpPr>
        <a:xfrm>
          <a:off x="0" y="0"/>
          <a:ext cx="0" cy="0"/>
          <a:chOff x="0" y="0"/>
          <a:chExt cx="0" cy="0"/>
        </a:xfrm>
      </p:grpSpPr>
      <p:sp>
        <p:nvSpPr>
          <p:cNvPr id="241" name="Google Shape;241;p40"/>
          <p:cNvSpPr/>
          <p:nvPr/>
        </p:nvSpPr>
        <p:spPr>
          <a:xfrm>
            <a:off x="4572000" y="2411100"/>
            <a:ext cx="4572000" cy="273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2" name="Google Shape;242;p40"/>
          <p:cNvSpPr/>
          <p:nvPr/>
        </p:nvSpPr>
        <p:spPr>
          <a:xfrm>
            <a:off x="0" y="2411100"/>
            <a:ext cx="4572000" cy="2736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3" name="Google Shape;243;p40"/>
          <p:cNvSpPr/>
          <p:nvPr/>
        </p:nvSpPr>
        <p:spPr>
          <a:xfrm rot="5400000">
            <a:off x="4391175" y="560850"/>
            <a:ext cx="321000" cy="8851800"/>
          </a:xfrm>
          <a:prstGeom prst="round2SameRect">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4" name="Google Shape;244;p40"/>
          <p:cNvSpPr/>
          <p:nvPr/>
        </p:nvSpPr>
        <p:spPr>
          <a:xfrm>
            <a:off x="4572000" y="0"/>
            <a:ext cx="4572000" cy="241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5" name="Google Shape;245;p40"/>
          <p:cNvSpPr/>
          <p:nvPr/>
        </p:nvSpPr>
        <p:spPr>
          <a:xfrm>
            <a:off x="0" y="0"/>
            <a:ext cx="4572000" cy="241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6" name="Google Shape;246;p40"/>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47" name="Google Shape;247;p40"/>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48" name="Google Shape;248;p40"/>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49" name="Google Shape;249;p40"/>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50" name="Google Shape;250;p40"/>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40"/>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52" name="Google Shape;252;p40"/>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53" name="Google Shape;253;p4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4" name="Google Shape;254;p4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ure Input">
  <p:cSld name="ONE_COLUMN_TEXT">
    <p:bg>
      <p:bgPr>
        <a:solidFill>
          <a:schemeClr val="dk1"/>
        </a:solidFill>
      </p:bgPr>
    </p:bg>
    <p:spTree>
      <p:nvGrpSpPr>
        <p:cNvPr id="255" name="Shape 255"/>
        <p:cNvGrpSpPr/>
        <p:nvPr/>
      </p:nvGrpSpPr>
      <p:grpSpPr>
        <a:xfrm>
          <a:off x="0" y="0"/>
          <a:ext cx="0" cy="0"/>
          <a:chOff x="0" y="0"/>
          <a:chExt cx="0" cy="0"/>
        </a:xfrm>
      </p:grpSpPr>
      <p:sp>
        <p:nvSpPr>
          <p:cNvPr id="256" name="Google Shape;256;p41"/>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7" name="Google Shape;257;p41"/>
          <p:cNvSpPr/>
          <p:nvPr/>
        </p:nvSpPr>
        <p:spPr>
          <a:xfrm>
            <a:off x="2514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8" name="Google Shape;258;p41"/>
          <p:cNvSpPr/>
          <p:nvPr/>
        </p:nvSpPr>
        <p:spPr>
          <a:xfrm>
            <a:off x="18455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9" name="Google Shape;259;p41"/>
          <p:cNvSpPr/>
          <p:nvPr/>
        </p:nvSpPr>
        <p:spPr>
          <a:xfrm>
            <a:off x="3439600" y="1680400"/>
            <a:ext cx="1468500" cy="3021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0" name="Google Shape;260;p41"/>
          <p:cNvSpPr txBox="1"/>
          <p:nvPr>
            <p:ph type="title"/>
          </p:nvPr>
        </p:nvSpPr>
        <p:spPr>
          <a:xfrm>
            <a:off x="125700" y="125600"/>
            <a:ext cx="8642100" cy="78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61" name="Google Shape;261;p41"/>
          <p:cNvSpPr txBox="1"/>
          <p:nvPr>
            <p:ph idx="1" type="body"/>
          </p:nvPr>
        </p:nvSpPr>
        <p:spPr>
          <a:xfrm>
            <a:off x="323978" y="2596823"/>
            <a:ext cx="13230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62" name="Google Shape;262;p41"/>
          <p:cNvSpPr txBox="1"/>
          <p:nvPr>
            <p:ph idx="2" type="body"/>
          </p:nvPr>
        </p:nvSpPr>
        <p:spPr>
          <a:xfrm>
            <a:off x="1918085" y="2596782"/>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63" name="Google Shape;263;p41"/>
          <p:cNvSpPr txBox="1"/>
          <p:nvPr>
            <p:ph idx="3" type="body"/>
          </p:nvPr>
        </p:nvSpPr>
        <p:spPr>
          <a:xfrm>
            <a:off x="3512185" y="2596890"/>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1"/>
              </a:buClr>
              <a:buSzPts val="1200"/>
              <a:buChar char="●"/>
              <a:defRPr sz="1200"/>
            </a:lvl1pPr>
            <a:lvl2pPr indent="-304800" lvl="1" marL="914400">
              <a:spcBef>
                <a:spcPts val="0"/>
              </a:spcBef>
              <a:spcAft>
                <a:spcPts val="0"/>
              </a:spcAft>
              <a:buClr>
                <a:schemeClr val="dk1"/>
              </a:buClr>
              <a:buSzPts val="1200"/>
              <a:buChar char="○"/>
              <a:defRPr sz="1200"/>
            </a:lvl2pPr>
            <a:lvl3pPr indent="-304800" lvl="2" marL="1371600">
              <a:spcBef>
                <a:spcPts val="0"/>
              </a:spcBef>
              <a:spcAft>
                <a:spcPts val="0"/>
              </a:spcAft>
              <a:buClr>
                <a:schemeClr val="dk1"/>
              </a:buClr>
              <a:buSzPts val="1200"/>
              <a:buChar char="■"/>
              <a:defRPr sz="1200"/>
            </a:lvl3pPr>
            <a:lvl4pPr indent="-304800" lvl="3" marL="1828800">
              <a:spcBef>
                <a:spcPts val="0"/>
              </a:spcBef>
              <a:spcAft>
                <a:spcPts val="0"/>
              </a:spcAft>
              <a:buClr>
                <a:schemeClr val="dk1"/>
              </a:buClr>
              <a:buSzPts val="1200"/>
              <a:buChar char="●"/>
              <a:defRPr sz="1200"/>
            </a:lvl4pPr>
            <a:lvl5pPr indent="-304800" lvl="4" marL="2286000">
              <a:spcBef>
                <a:spcPts val="0"/>
              </a:spcBef>
              <a:spcAft>
                <a:spcPts val="0"/>
              </a:spcAft>
              <a:buClr>
                <a:schemeClr val="dk1"/>
              </a:buClr>
              <a:buSzPts val="1200"/>
              <a:buChar char="○"/>
              <a:defRPr sz="1200"/>
            </a:lvl5pPr>
            <a:lvl6pPr indent="-304800" lvl="5" marL="2743200">
              <a:spcBef>
                <a:spcPts val="0"/>
              </a:spcBef>
              <a:spcAft>
                <a:spcPts val="0"/>
              </a:spcAft>
              <a:buClr>
                <a:schemeClr val="dk1"/>
              </a:buClr>
              <a:buSzPts val="1200"/>
              <a:buChar char="■"/>
              <a:defRPr sz="1200"/>
            </a:lvl6pPr>
            <a:lvl7pPr indent="-304800" lvl="6" marL="3200400">
              <a:spcBef>
                <a:spcPts val="0"/>
              </a:spcBef>
              <a:spcAft>
                <a:spcPts val="0"/>
              </a:spcAft>
              <a:buClr>
                <a:schemeClr val="dk1"/>
              </a:buClr>
              <a:buSzPts val="1200"/>
              <a:buChar char="●"/>
              <a:defRPr sz="1200"/>
            </a:lvl7pPr>
            <a:lvl8pPr indent="-304800" lvl="7" marL="3657600">
              <a:spcBef>
                <a:spcPts val="0"/>
              </a:spcBef>
              <a:spcAft>
                <a:spcPts val="0"/>
              </a:spcAft>
              <a:buClr>
                <a:schemeClr val="dk1"/>
              </a:buClr>
              <a:buSzPts val="1200"/>
              <a:buChar char="○"/>
              <a:defRPr sz="1200"/>
            </a:lvl8pPr>
            <a:lvl9pPr indent="-304800" lvl="8" marL="4114800">
              <a:spcBef>
                <a:spcPts val="0"/>
              </a:spcBef>
              <a:spcAft>
                <a:spcPts val="0"/>
              </a:spcAft>
              <a:buClr>
                <a:schemeClr val="dk1"/>
              </a:buClr>
              <a:buSzPts val="1200"/>
              <a:buChar char="■"/>
              <a:defRPr sz="1200"/>
            </a:lvl9pPr>
          </a:lstStyle>
          <a:p/>
        </p:txBody>
      </p:sp>
      <p:sp>
        <p:nvSpPr>
          <p:cNvPr id="264" name="Google Shape;264;p41"/>
          <p:cNvSpPr txBox="1"/>
          <p:nvPr>
            <p:ph idx="4" type="subTitle"/>
          </p:nvPr>
        </p:nvSpPr>
        <p:spPr>
          <a:xfrm>
            <a:off x="490551" y="1735531"/>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65" name="Google Shape;265;p41"/>
          <p:cNvSpPr txBox="1"/>
          <p:nvPr>
            <p:ph idx="5" type="subTitle"/>
          </p:nvPr>
        </p:nvSpPr>
        <p:spPr>
          <a:xfrm>
            <a:off x="2084677" y="1742395"/>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66" name="Google Shape;266;p41"/>
          <p:cNvSpPr txBox="1"/>
          <p:nvPr>
            <p:ph idx="6" type="subTitle"/>
          </p:nvPr>
        </p:nvSpPr>
        <p:spPr>
          <a:xfrm>
            <a:off x="3678777" y="1742612"/>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Libre Baskerville"/>
              <a:buNone/>
              <a:defRPr sz="1200">
                <a:latin typeface="Libre Baskerville"/>
                <a:ea typeface="Libre Baskerville"/>
                <a:cs typeface="Libre Baskerville"/>
                <a:sym typeface="Libre Baskerville"/>
              </a:defRPr>
            </a:lvl1pPr>
            <a:lvl2pPr lvl="1" algn="ctr">
              <a:spcBef>
                <a:spcPts val="0"/>
              </a:spcBef>
              <a:spcAft>
                <a:spcPts val="0"/>
              </a:spcAft>
              <a:buSzPts val="1200"/>
              <a:buFont typeface="Libre Baskerville"/>
              <a:buNone/>
              <a:defRPr sz="1200">
                <a:latin typeface="Libre Baskerville"/>
                <a:ea typeface="Libre Baskerville"/>
                <a:cs typeface="Libre Baskerville"/>
                <a:sym typeface="Libre Baskerville"/>
              </a:defRPr>
            </a:lvl2pPr>
            <a:lvl3pPr lvl="2" algn="ctr">
              <a:spcBef>
                <a:spcPts val="0"/>
              </a:spcBef>
              <a:spcAft>
                <a:spcPts val="0"/>
              </a:spcAft>
              <a:buSzPts val="1200"/>
              <a:buFont typeface="Libre Baskerville"/>
              <a:buNone/>
              <a:defRPr sz="1200">
                <a:latin typeface="Libre Baskerville"/>
                <a:ea typeface="Libre Baskerville"/>
                <a:cs typeface="Libre Baskerville"/>
                <a:sym typeface="Libre Baskerville"/>
              </a:defRPr>
            </a:lvl3pPr>
            <a:lvl4pPr lvl="3" algn="ctr">
              <a:spcBef>
                <a:spcPts val="0"/>
              </a:spcBef>
              <a:spcAft>
                <a:spcPts val="0"/>
              </a:spcAft>
              <a:buSzPts val="1200"/>
              <a:buFont typeface="Libre Baskerville"/>
              <a:buNone/>
              <a:defRPr sz="1200">
                <a:latin typeface="Libre Baskerville"/>
                <a:ea typeface="Libre Baskerville"/>
                <a:cs typeface="Libre Baskerville"/>
                <a:sym typeface="Libre Baskerville"/>
              </a:defRPr>
            </a:lvl4pPr>
            <a:lvl5pPr lvl="4" algn="ctr">
              <a:spcBef>
                <a:spcPts val="0"/>
              </a:spcBef>
              <a:spcAft>
                <a:spcPts val="0"/>
              </a:spcAft>
              <a:buSzPts val="1200"/>
              <a:buFont typeface="Libre Baskerville"/>
              <a:buNone/>
              <a:defRPr sz="1200">
                <a:latin typeface="Libre Baskerville"/>
                <a:ea typeface="Libre Baskerville"/>
                <a:cs typeface="Libre Baskerville"/>
                <a:sym typeface="Libre Baskerville"/>
              </a:defRPr>
            </a:lvl5pPr>
            <a:lvl6pPr lvl="5" algn="ctr">
              <a:spcBef>
                <a:spcPts val="0"/>
              </a:spcBef>
              <a:spcAft>
                <a:spcPts val="0"/>
              </a:spcAft>
              <a:buSzPts val="1200"/>
              <a:buFont typeface="Libre Baskerville"/>
              <a:buNone/>
              <a:defRPr sz="1200">
                <a:latin typeface="Libre Baskerville"/>
                <a:ea typeface="Libre Baskerville"/>
                <a:cs typeface="Libre Baskerville"/>
                <a:sym typeface="Libre Baskerville"/>
              </a:defRPr>
            </a:lvl6pPr>
            <a:lvl7pPr lvl="6" algn="ctr">
              <a:spcBef>
                <a:spcPts val="0"/>
              </a:spcBef>
              <a:spcAft>
                <a:spcPts val="0"/>
              </a:spcAft>
              <a:buSzPts val="1200"/>
              <a:buFont typeface="Libre Baskerville"/>
              <a:buNone/>
              <a:defRPr sz="1200">
                <a:latin typeface="Libre Baskerville"/>
                <a:ea typeface="Libre Baskerville"/>
                <a:cs typeface="Libre Baskerville"/>
                <a:sym typeface="Libre Baskerville"/>
              </a:defRPr>
            </a:lvl7pPr>
            <a:lvl8pPr lvl="7" algn="ctr">
              <a:spcBef>
                <a:spcPts val="0"/>
              </a:spcBef>
              <a:spcAft>
                <a:spcPts val="0"/>
              </a:spcAft>
              <a:buSzPts val="1200"/>
              <a:buFont typeface="Libre Baskerville"/>
              <a:buNone/>
              <a:defRPr sz="1200">
                <a:latin typeface="Libre Baskerville"/>
                <a:ea typeface="Libre Baskerville"/>
                <a:cs typeface="Libre Baskerville"/>
                <a:sym typeface="Libre Baskerville"/>
              </a:defRPr>
            </a:lvl8pPr>
            <a:lvl9pPr lvl="8" algn="ctr">
              <a:spcBef>
                <a:spcPts val="0"/>
              </a:spcBef>
              <a:spcAft>
                <a:spcPts val="0"/>
              </a:spcAft>
              <a:buSzPts val="1200"/>
              <a:buFont typeface="Libre Baskerville"/>
              <a:buNone/>
              <a:defRPr sz="1200">
                <a:latin typeface="Libre Baskerville"/>
                <a:ea typeface="Libre Baskerville"/>
                <a:cs typeface="Libre Baskerville"/>
                <a:sym typeface="Libre Baskerville"/>
              </a:defRPr>
            </a:lvl9pPr>
          </a:lstStyle>
          <a:p/>
        </p:txBody>
      </p:sp>
      <p:cxnSp>
        <p:nvCxnSpPr>
          <p:cNvPr id="267" name="Google Shape;267;p41"/>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68" name="Google Shape;268;p41"/>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69" name="Google Shape;269;p41"/>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70" name="Google Shape;270;p41"/>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1" name="Google Shape;271;p4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Stop Continue">
  <p:cSld name="ONE_COLUMN_TEXT_1_1">
    <p:bg>
      <p:bgPr>
        <a:solidFill>
          <a:schemeClr val="lt1"/>
        </a:solidFill>
      </p:bgPr>
    </p:bg>
    <p:spTree>
      <p:nvGrpSpPr>
        <p:cNvPr id="272" name="Shape 272"/>
        <p:cNvGrpSpPr/>
        <p:nvPr/>
      </p:nvGrpSpPr>
      <p:grpSpPr>
        <a:xfrm>
          <a:off x="0" y="0"/>
          <a:ext cx="0" cy="0"/>
          <a:chOff x="0" y="0"/>
          <a:chExt cx="0" cy="0"/>
        </a:xfrm>
      </p:grpSpPr>
      <p:sp>
        <p:nvSpPr>
          <p:cNvPr id="273" name="Google Shape;273;p42"/>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 name="Google Shape;274;p42"/>
          <p:cNvSpPr/>
          <p:nvPr/>
        </p:nvSpPr>
        <p:spPr>
          <a:xfrm>
            <a:off x="4782500" y="317550"/>
            <a:ext cx="41112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2"/>
          <p:cNvSpPr/>
          <p:nvPr/>
        </p:nvSpPr>
        <p:spPr>
          <a:xfrm>
            <a:off x="4782500" y="1814413"/>
            <a:ext cx="4111200" cy="13716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2"/>
          <p:cNvSpPr/>
          <p:nvPr/>
        </p:nvSpPr>
        <p:spPr>
          <a:xfrm>
            <a:off x="4782500" y="3320750"/>
            <a:ext cx="4111200" cy="1380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42"/>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78" name="Google Shape;278;p42"/>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79" name="Google Shape;279;p42"/>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80" name="Google Shape;280;p42"/>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1" name="Google Shape;281;p42"/>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2" name="Google Shape;282;p42"/>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3" name="Google Shape;283;p42"/>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4" name="Google Shape;284;p4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ONE_COLUMN_TEXT_1_1_1">
    <p:bg>
      <p:bgPr>
        <a:solidFill>
          <a:schemeClr val="lt1"/>
        </a:solidFill>
      </p:bgPr>
    </p:bg>
    <p:spTree>
      <p:nvGrpSpPr>
        <p:cNvPr id="285" name="Shape 285"/>
        <p:cNvGrpSpPr/>
        <p:nvPr/>
      </p:nvGrpSpPr>
      <p:grpSpPr>
        <a:xfrm>
          <a:off x="0" y="0"/>
          <a:ext cx="0" cy="0"/>
          <a:chOff x="0" y="0"/>
          <a:chExt cx="0" cy="0"/>
        </a:xfrm>
      </p:grpSpPr>
      <p:sp>
        <p:nvSpPr>
          <p:cNvPr id="286" name="Google Shape;286;p43"/>
          <p:cNvSpPr txBox="1"/>
          <p:nvPr>
            <p:ph type="title"/>
          </p:nvPr>
        </p:nvSpPr>
        <p:spPr>
          <a:xfrm>
            <a:off x="125700" y="134475"/>
            <a:ext cx="25170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87" name="Google Shape;287;p4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88" name="Google Shape;288;p43"/>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89" name="Google Shape;289;p4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90" name="Google Shape;290;p4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91" name="Google Shape;291;p43"/>
          <p:cNvSpPr/>
          <p:nvPr/>
        </p:nvSpPr>
        <p:spPr>
          <a:xfrm>
            <a:off x="3314045" y="28860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p:nvPr/>
        </p:nvSpPr>
        <p:spPr>
          <a:xfrm>
            <a:off x="3314045" y="180891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3"/>
          <p:cNvSpPr/>
          <p:nvPr/>
        </p:nvSpPr>
        <p:spPr>
          <a:xfrm>
            <a:off x="3314000" y="3329144"/>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3"/>
          <p:cNvSpPr/>
          <p:nvPr/>
        </p:nvSpPr>
        <p:spPr>
          <a:xfrm>
            <a:off x="6502495" y="28845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3"/>
          <p:cNvSpPr/>
          <p:nvPr/>
        </p:nvSpPr>
        <p:spPr>
          <a:xfrm>
            <a:off x="6502495" y="180876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3"/>
          <p:cNvSpPr/>
          <p:nvPr/>
        </p:nvSpPr>
        <p:spPr>
          <a:xfrm>
            <a:off x="6502450" y="3328994"/>
            <a:ext cx="23913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txBox="1"/>
          <p:nvPr/>
        </p:nvSpPr>
        <p:spPr>
          <a:xfrm>
            <a:off x="2642663" y="28860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1</a:t>
            </a:r>
            <a:endParaRPr sz="3600">
              <a:solidFill>
                <a:schemeClr val="dk1"/>
              </a:solidFill>
              <a:latin typeface="Libre Baskerville"/>
              <a:ea typeface="Libre Baskerville"/>
              <a:cs typeface="Libre Baskerville"/>
              <a:sym typeface="Libre Baskerville"/>
            </a:endParaRPr>
          </a:p>
        </p:txBody>
      </p:sp>
      <p:sp>
        <p:nvSpPr>
          <p:cNvPr id="298" name="Google Shape;298;p43"/>
          <p:cNvSpPr txBox="1"/>
          <p:nvPr/>
        </p:nvSpPr>
        <p:spPr>
          <a:xfrm>
            <a:off x="2642663" y="180891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2</a:t>
            </a:r>
            <a:endParaRPr sz="3600">
              <a:solidFill>
                <a:schemeClr val="dk1"/>
              </a:solidFill>
              <a:latin typeface="Libre Baskerville"/>
              <a:ea typeface="Libre Baskerville"/>
              <a:cs typeface="Libre Baskerville"/>
              <a:sym typeface="Libre Baskerville"/>
            </a:endParaRPr>
          </a:p>
        </p:txBody>
      </p:sp>
      <p:sp>
        <p:nvSpPr>
          <p:cNvPr id="299" name="Google Shape;299;p43"/>
          <p:cNvSpPr txBox="1"/>
          <p:nvPr/>
        </p:nvSpPr>
        <p:spPr>
          <a:xfrm>
            <a:off x="2642600" y="332914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3</a:t>
            </a:r>
            <a:endParaRPr sz="3600">
              <a:solidFill>
                <a:schemeClr val="dk1"/>
              </a:solidFill>
              <a:latin typeface="Libre Baskerville"/>
              <a:ea typeface="Libre Baskerville"/>
              <a:cs typeface="Libre Baskerville"/>
              <a:sym typeface="Libre Baskerville"/>
            </a:endParaRPr>
          </a:p>
        </p:txBody>
      </p:sp>
      <p:sp>
        <p:nvSpPr>
          <p:cNvPr id="300" name="Google Shape;300;p43"/>
          <p:cNvSpPr txBox="1"/>
          <p:nvPr/>
        </p:nvSpPr>
        <p:spPr>
          <a:xfrm>
            <a:off x="5831163" y="28845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4</a:t>
            </a:r>
            <a:endParaRPr sz="3600">
              <a:solidFill>
                <a:schemeClr val="dk1"/>
              </a:solidFill>
              <a:latin typeface="Libre Baskerville"/>
              <a:ea typeface="Libre Baskerville"/>
              <a:cs typeface="Libre Baskerville"/>
              <a:sym typeface="Libre Baskerville"/>
            </a:endParaRPr>
          </a:p>
        </p:txBody>
      </p:sp>
      <p:sp>
        <p:nvSpPr>
          <p:cNvPr id="301" name="Google Shape;301;p43"/>
          <p:cNvSpPr txBox="1"/>
          <p:nvPr/>
        </p:nvSpPr>
        <p:spPr>
          <a:xfrm>
            <a:off x="5831163" y="180876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5</a:t>
            </a:r>
            <a:endParaRPr sz="3600">
              <a:solidFill>
                <a:schemeClr val="dk1"/>
              </a:solidFill>
              <a:latin typeface="Libre Baskerville"/>
              <a:ea typeface="Libre Baskerville"/>
              <a:cs typeface="Libre Baskerville"/>
              <a:sym typeface="Libre Baskerville"/>
            </a:endParaRPr>
          </a:p>
        </p:txBody>
      </p:sp>
      <p:sp>
        <p:nvSpPr>
          <p:cNvPr id="302" name="Google Shape;302;p43"/>
          <p:cNvSpPr txBox="1"/>
          <p:nvPr/>
        </p:nvSpPr>
        <p:spPr>
          <a:xfrm>
            <a:off x="5831100" y="332899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6	</a:t>
            </a:r>
            <a:endParaRPr sz="3600">
              <a:solidFill>
                <a:schemeClr val="dk1"/>
              </a:solidFill>
              <a:latin typeface="Libre Baskerville"/>
              <a:ea typeface="Libre Baskerville"/>
              <a:cs typeface="Libre Baskerville"/>
              <a:sym typeface="Libre Baskerville"/>
            </a:endParaRPr>
          </a:p>
        </p:txBody>
      </p:sp>
      <p:sp>
        <p:nvSpPr>
          <p:cNvPr id="303" name="Google Shape;303;p43"/>
          <p:cNvSpPr txBox="1"/>
          <p:nvPr>
            <p:ph idx="3" type="body"/>
          </p:nvPr>
        </p:nvSpPr>
        <p:spPr>
          <a:xfrm>
            <a:off x="3314000" y="2886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4" name="Google Shape;304;p43"/>
          <p:cNvSpPr txBox="1"/>
          <p:nvPr>
            <p:ph idx="4" type="body"/>
          </p:nvPr>
        </p:nvSpPr>
        <p:spPr>
          <a:xfrm>
            <a:off x="3314050" y="180898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5" name="Google Shape;305;p43"/>
          <p:cNvSpPr txBox="1"/>
          <p:nvPr>
            <p:ph idx="5" type="body"/>
          </p:nvPr>
        </p:nvSpPr>
        <p:spPr>
          <a:xfrm>
            <a:off x="6502500" y="2883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6" name="Google Shape;306;p43"/>
          <p:cNvSpPr txBox="1"/>
          <p:nvPr>
            <p:ph idx="6" type="body"/>
          </p:nvPr>
        </p:nvSpPr>
        <p:spPr>
          <a:xfrm>
            <a:off x="6502450" y="180883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7" name="Google Shape;307;p43"/>
          <p:cNvSpPr txBox="1"/>
          <p:nvPr>
            <p:ph idx="7" type="body"/>
          </p:nvPr>
        </p:nvSpPr>
        <p:spPr>
          <a:xfrm>
            <a:off x="3314000" y="332914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8" name="Google Shape;308;p43"/>
          <p:cNvSpPr txBox="1"/>
          <p:nvPr>
            <p:ph idx="8" type="body"/>
          </p:nvPr>
        </p:nvSpPr>
        <p:spPr>
          <a:xfrm>
            <a:off x="6502450" y="332899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9" name="Google Shape;309;p4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0" name="Google Shape;310;p4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ummary">
  <p:cSld name="CUSTOM_7">
    <p:spTree>
      <p:nvGrpSpPr>
        <p:cNvPr id="311" name="Shape 311"/>
        <p:cNvGrpSpPr/>
        <p:nvPr/>
      </p:nvGrpSpPr>
      <p:grpSpPr>
        <a:xfrm>
          <a:off x="0" y="0"/>
          <a:ext cx="0" cy="0"/>
          <a:chOff x="0" y="0"/>
          <a:chExt cx="0" cy="0"/>
        </a:xfrm>
      </p:grpSpPr>
      <p:sp>
        <p:nvSpPr>
          <p:cNvPr id="312" name="Google Shape;312;p44"/>
          <p:cNvSpPr/>
          <p:nvPr>
            <p:ph idx="2" type="pic"/>
          </p:nvPr>
        </p:nvSpPr>
        <p:spPr>
          <a:xfrm>
            <a:off x="3822106" y="0"/>
            <a:ext cx="5322000" cy="5143500"/>
          </a:xfrm>
          <a:prstGeom prst="rect">
            <a:avLst/>
          </a:prstGeom>
          <a:noFill/>
          <a:ln>
            <a:noFill/>
          </a:ln>
        </p:spPr>
      </p:sp>
      <p:sp>
        <p:nvSpPr>
          <p:cNvPr id="313" name="Google Shape;313;p44"/>
          <p:cNvSpPr txBox="1"/>
          <p:nvPr>
            <p:ph type="title"/>
          </p:nvPr>
        </p:nvSpPr>
        <p:spPr>
          <a:xfrm>
            <a:off x="125700" y="134475"/>
            <a:ext cx="41112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314" name="Google Shape;314;p44"/>
          <p:cNvSpPr txBox="1"/>
          <p:nvPr>
            <p:ph idx="1" type="body"/>
          </p:nvPr>
        </p:nvSpPr>
        <p:spPr>
          <a:xfrm>
            <a:off x="251400" y="2985775"/>
            <a:ext cx="3570900" cy="15414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5">
    <p:spTree>
      <p:nvGrpSpPr>
        <p:cNvPr id="315" name="Shape 315"/>
        <p:cNvGrpSpPr/>
        <p:nvPr/>
      </p:nvGrpSpPr>
      <p:grpSpPr>
        <a:xfrm>
          <a:off x="0" y="0"/>
          <a:ext cx="0" cy="0"/>
          <a:chOff x="0" y="0"/>
          <a:chExt cx="0" cy="0"/>
        </a:xfrm>
      </p:grpSpPr>
      <p:sp>
        <p:nvSpPr>
          <p:cNvPr id="316" name="Google Shape;316;p45"/>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17" name="Google Shape;317;p45"/>
          <p:cNvSpPr txBox="1"/>
          <p:nvPr>
            <p:ph idx="1" type="subTitle"/>
          </p:nvPr>
        </p:nvSpPr>
        <p:spPr>
          <a:xfrm>
            <a:off x="125700" y="1255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18" name="Google Shape;318;p45"/>
          <p:cNvSpPr txBox="1"/>
          <p:nvPr>
            <p:ph idx="2" type="body"/>
          </p:nvPr>
        </p:nvSpPr>
        <p:spPr>
          <a:xfrm>
            <a:off x="125600" y="530600"/>
            <a:ext cx="4782600" cy="108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9" name="Google Shape;319;p45"/>
          <p:cNvSpPr txBox="1"/>
          <p:nvPr>
            <p:ph type="title"/>
          </p:nvPr>
        </p:nvSpPr>
        <p:spPr>
          <a:xfrm>
            <a:off x="6355500" y="125600"/>
            <a:ext cx="2662800" cy="1389600"/>
          </a:xfrm>
          <a:prstGeom prst="rect">
            <a:avLst/>
          </a:prstGeom>
        </p:spPr>
        <p:txBody>
          <a:bodyPr anchorCtr="0" anchor="t" bIns="91425" lIns="91425" spcFirstLastPara="1" rIns="91425" wrap="square" tIns="91425">
            <a:noAutofit/>
          </a:bodyPr>
          <a:lstStyle>
            <a:lvl1pPr lvl="0" algn="r">
              <a:spcBef>
                <a:spcPts val="0"/>
              </a:spcBef>
              <a:spcAft>
                <a:spcPts val="0"/>
              </a:spcAft>
              <a:buSzPts val="7200"/>
              <a:buNone/>
              <a:defRPr b="1" sz="7200"/>
            </a:lvl1pPr>
            <a:lvl2pPr lvl="1" algn="r">
              <a:spcBef>
                <a:spcPts val="0"/>
              </a:spcBef>
              <a:spcAft>
                <a:spcPts val="0"/>
              </a:spcAft>
              <a:buSzPts val="7200"/>
              <a:buFont typeface="Libre Baskerville"/>
              <a:buNone/>
              <a:defRPr b="1" sz="7200"/>
            </a:lvl2pPr>
            <a:lvl3pPr lvl="2" algn="r">
              <a:spcBef>
                <a:spcPts val="0"/>
              </a:spcBef>
              <a:spcAft>
                <a:spcPts val="0"/>
              </a:spcAft>
              <a:buSzPts val="7200"/>
              <a:buFont typeface="Libre Baskerville"/>
              <a:buNone/>
              <a:defRPr b="1" sz="7200"/>
            </a:lvl3pPr>
            <a:lvl4pPr lvl="3" algn="r">
              <a:spcBef>
                <a:spcPts val="0"/>
              </a:spcBef>
              <a:spcAft>
                <a:spcPts val="0"/>
              </a:spcAft>
              <a:buSzPts val="7200"/>
              <a:buFont typeface="Libre Baskerville"/>
              <a:buNone/>
              <a:defRPr b="1" sz="7200"/>
            </a:lvl4pPr>
            <a:lvl5pPr lvl="4" algn="r">
              <a:spcBef>
                <a:spcPts val="0"/>
              </a:spcBef>
              <a:spcAft>
                <a:spcPts val="0"/>
              </a:spcAft>
              <a:buSzPts val="7200"/>
              <a:buFont typeface="Libre Baskerville"/>
              <a:buNone/>
              <a:defRPr b="1" sz="7200"/>
            </a:lvl5pPr>
            <a:lvl6pPr lvl="5" algn="r">
              <a:spcBef>
                <a:spcPts val="0"/>
              </a:spcBef>
              <a:spcAft>
                <a:spcPts val="0"/>
              </a:spcAft>
              <a:buSzPts val="7200"/>
              <a:buFont typeface="Libre Baskerville"/>
              <a:buNone/>
              <a:defRPr b="1" sz="7200"/>
            </a:lvl6pPr>
            <a:lvl7pPr lvl="6" algn="r">
              <a:spcBef>
                <a:spcPts val="0"/>
              </a:spcBef>
              <a:spcAft>
                <a:spcPts val="0"/>
              </a:spcAft>
              <a:buSzPts val="7200"/>
              <a:buFont typeface="Libre Baskerville"/>
              <a:buNone/>
              <a:defRPr b="1" sz="7200"/>
            </a:lvl7pPr>
            <a:lvl8pPr lvl="7" algn="r">
              <a:spcBef>
                <a:spcPts val="0"/>
              </a:spcBef>
              <a:spcAft>
                <a:spcPts val="0"/>
              </a:spcAft>
              <a:buSzPts val="7200"/>
              <a:buFont typeface="Libre Baskerville"/>
              <a:buNone/>
              <a:defRPr b="1" sz="7200"/>
            </a:lvl8pPr>
            <a:lvl9pPr lvl="8" algn="r">
              <a:spcBef>
                <a:spcPts val="0"/>
              </a:spcBef>
              <a:spcAft>
                <a:spcPts val="0"/>
              </a:spcAft>
              <a:buSzPts val="7200"/>
              <a:buFont typeface="Libre Baskerville"/>
              <a:buNone/>
              <a:defRPr b="1" sz="7200"/>
            </a:lvl9pPr>
          </a:lstStyle>
          <a:p/>
        </p:txBody>
      </p:sp>
      <p:cxnSp>
        <p:nvCxnSpPr>
          <p:cNvPr id="320" name="Google Shape;320;p45"/>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21" name="Google Shape;321;p45"/>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22" name="Google Shape;322;p45"/>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23" name="Google Shape;323;p45"/>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4" name="Google Shape;324;p4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APTION_ONLY">
    <p:bg>
      <p:bgPr>
        <a:solidFill>
          <a:schemeClr val="dk1"/>
        </a:solidFill>
      </p:bgPr>
    </p:bg>
    <p:spTree>
      <p:nvGrpSpPr>
        <p:cNvPr id="325" name="Shape 325"/>
        <p:cNvGrpSpPr/>
        <p:nvPr/>
      </p:nvGrpSpPr>
      <p:grpSpPr>
        <a:xfrm>
          <a:off x="0" y="0"/>
          <a:ext cx="0" cy="0"/>
          <a:chOff x="0" y="0"/>
          <a:chExt cx="0" cy="0"/>
        </a:xfrm>
      </p:grpSpPr>
      <p:sp>
        <p:nvSpPr>
          <p:cNvPr id="326" name="Google Shape;326;p46"/>
          <p:cNvSpPr/>
          <p:nvPr/>
        </p:nvSpPr>
        <p:spPr>
          <a:xfrm>
            <a:off x="845375" y="0"/>
            <a:ext cx="5352900" cy="4829700"/>
          </a:xfrm>
          <a:prstGeom prst="roundRect">
            <a:avLst>
              <a:gd fmla="val 1151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327" name="Google Shape;327;p46"/>
          <p:cNvSpPr/>
          <p:nvPr/>
        </p:nvSpPr>
        <p:spPr>
          <a:xfrm>
            <a:off x="0" y="0"/>
            <a:ext cx="2762400" cy="51435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328" name="Google Shape;328;p46"/>
          <p:cNvSpPr/>
          <p:nvPr/>
        </p:nvSpPr>
        <p:spPr>
          <a:xfrm rot="5400000">
            <a:off x="4391175" y="560850"/>
            <a:ext cx="321000" cy="8851800"/>
          </a:xfrm>
          <a:prstGeom prst="round2SameRect">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9" name="Google Shape;329;p46"/>
          <p:cNvSpPr txBox="1"/>
          <p:nvPr>
            <p:ph type="title"/>
          </p:nvPr>
        </p:nvSpPr>
        <p:spPr>
          <a:xfrm>
            <a:off x="125700" y="125600"/>
            <a:ext cx="23913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330" name="Google Shape;330;p46"/>
          <p:cNvSpPr txBox="1"/>
          <p:nvPr>
            <p:ph idx="1" type="subTitle"/>
          </p:nvPr>
        </p:nvSpPr>
        <p:spPr>
          <a:xfrm>
            <a:off x="2963075" y="1324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31" name="Google Shape;331;p46"/>
          <p:cNvSpPr txBox="1"/>
          <p:nvPr>
            <p:ph idx="2" type="subTitle"/>
          </p:nvPr>
        </p:nvSpPr>
        <p:spPr>
          <a:xfrm>
            <a:off x="65024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32" name="Google Shape;332;p46"/>
          <p:cNvSpPr txBox="1"/>
          <p:nvPr>
            <p:ph idx="3" type="body"/>
          </p:nvPr>
        </p:nvSpPr>
        <p:spPr>
          <a:xfrm>
            <a:off x="2963075" y="773325"/>
            <a:ext cx="27423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33" name="Google Shape;333;p46"/>
          <p:cNvSpPr txBox="1"/>
          <p:nvPr>
            <p:ph idx="4" type="body"/>
          </p:nvPr>
        </p:nvSpPr>
        <p:spPr>
          <a:xfrm>
            <a:off x="6502400" y="773325"/>
            <a:ext cx="25158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334" name="Google Shape;334;p46"/>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335" name="Google Shape;335;p46"/>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36" name="Google Shape;336;p46"/>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337" name="Google Shape;337;p46"/>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8" name="Google Shape;338;p4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
    <p:bg>
      <p:bgPr>
        <a:solidFill>
          <a:schemeClr val="dk1"/>
        </a:solidFill>
      </p:bgPr>
    </p:bg>
    <p:spTree>
      <p:nvGrpSpPr>
        <p:cNvPr id="339" name="Shape 339"/>
        <p:cNvGrpSpPr/>
        <p:nvPr/>
      </p:nvGrpSpPr>
      <p:grpSpPr>
        <a:xfrm>
          <a:off x="0" y="0"/>
          <a:ext cx="0" cy="0"/>
          <a:chOff x="0" y="0"/>
          <a:chExt cx="0" cy="0"/>
        </a:xfrm>
      </p:grpSpPr>
      <p:sp>
        <p:nvSpPr>
          <p:cNvPr id="340" name="Google Shape;340;p47"/>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41" name="Google Shape;341;p47"/>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342" name="Google Shape;342;p47"/>
          <p:cNvSpPr/>
          <p:nvPr/>
        </p:nvSpPr>
        <p:spPr>
          <a:xfrm>
            <a:off x="125700" y="2379075"/>
            <a:ext cx="4782600" cy="232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 name="Google Shape;343;p47"/>
          <p:cNvSpPr/>
          <p:nvPr>
            <p:ph idx="2" type="pic"/>
          </p:nvPr>
        </p:nvSpPr>
        <p:spPr>
          <a:xfrm>
            <a:off x="5033900" y="125600"/>
            <a:ext cx="3984300" cy="4575900"/>
          </a:xfrm>
          <a:prstGeom prst="roundRect">
            <a:avLst>
              <a:gd fmla="val 16667" name="adj"/>
            </a:avLst>
          </a:prstGeom>
          <a:noFill/>
          <a:ln>
            <a:noFill/>
          </a:ln>
        </p:spPr>
      </p:sp>
      <p:sp>
        <p:nvSpPr>
          <p:cNvPr id="344" name="Google Shape;344;p47"/>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45" name="Google Shape;345;p47"/>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46" name="Google Shape;346;p47"/>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347" name="Google Shape;347;p47"/>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48" name="Google Shape;348;p47"/>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349" name="Google Shape;349;p47"/>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50" name="Google Shape;350;p4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_1">
    <p:bg>
      <p:bgPr>
        <a:solidFill>
          <a:schemeClr val="lt1"/>
        </a:solidFill>
      </p:bgPr>
    </p:bg>
    <p:spTree>
      <p:nvGrpSpPr>
        <p:cNvPr id="351" name="Shape 351"/>
        <p:cNvGrpSpPr/>
        <p:nvPr/>
      </p:nvGrpSpPr>
      <p:grpSpPr>
        <a:xfrm>
          <a:off x="0" y="0"/>
          <a:ext cx="0" cy="0"/>
          <a:chOff x="0" y="0"/>
          <a:chExt cx="0" cy="0"/>
        </a:xfrm>
      </p:grpSpPr>
      <p:sp>
        <p:nvSpPr>
          <p:cNvPr id="352" name="Google Shape;352;p48"/>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53" name="Google Shape;353;p48"/>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p:txBody>
      </p:sp>
      <p:sp>
        <p:nvSpPr>
          <p:cNvPr id="354" name="Google Shape;354;p48"/>
          <p:cNvSpPr/>
          <p:nvPr>
            <p:ph idx="2" type="pic"/>
          </p:nvPr>
        </p:nvSpPr>
        <p:spPr>
          <a:xfrm>
            <a:off x="5033900" y="125600"/>
            <a:ext cx="3984300" cy="4575900"/>
          </a:xfrm>
          <a:prstGeom prst="roundRect">
            <a:avLst>
              <a:gd fmla="val 16667" name="adj"/>
            </a:avLst>
          </a:prstGeom>
          <a:noFill/>
          <a:ln>
            <a:noFill/>
          </a:ln>
        </p:spPr>
      </p:sp>
      <p:sp>
        <p:nvSpPr>
          <p:cNvPr id="355" name="Google Shape;355;p48"/>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56" name="Google Shape;356;p48"/>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57" name="Google Shape;357;p48"/>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358" name="Google Shape;358;p48"/>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59" name="Google Shape;359;p48"/>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60" name="Google Shape;360;p4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1" name="Google Shape;361;p4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p:cSld name="BIG_NUMBER">
    <p:spTree>
      <p:nvGrpSpPr>
        <p:cNvPr id="362" name="Shape 362"/>
        <p:cNvGrpSpPr/>
        <p:nvPr/>
      </p:nvGrpSpPr>
      <p:grpSpPr>
        <a:xfrm>
          <a:off x="0" y="0"/>
          <a:ext cx="0" cy="0"/>
          <a:chOff x="0" y="0"/>
          <a:chExt cx="0" cy="0"/>
        </a:xfrm>
      </p:grpSpPr>
      <p:sp>
        <p:nvSpPr>
          <p:cNvPr id="363" name="Google Shape;363;p4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4" name="Google Shape;364;p49"/>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65" name="Google Shape;365;p4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66" name="Google Shape;366;p49"/>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67" name="Google Shape;367;p49"/>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68" name="Google Shape;368;p4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9" name="Google Shape;369;p4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 Timeline">
  <p:cSld name="BIG_NUMBER_4">
    <p:spTree>
      <p:nvGrpSpPr>
        <p:cNvPr id="370" name="Shape 370"/>
        <p:cNvGrpSpPr/>
        <p:nvPr/>
      </p:nvGrpSpPr>
      <p:grpSpPr>
        <a:xfrm>
          <a:off x="0" y="0"/>
          <a:ext cx="0" cy="0"/>
          <a:chOff x="0" y="0"/>
          <a:chExt cx="0" cy="0"/>
        </a:xfrm>
      </p:grpSpPr>
      <p:sp>
        <p:nvSpPr>
          <p:cNvPr id="371" name="Google Shape;371;p50"/>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372" name="Google Shape;372;p50"/>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3" name="Google Shape;373;p50"/>
          <p:cNvCxnSpPr/>
          <p:nvPr/>
        </p:nvCxnSpPr>
        <p:spPr>
          <a:xfrm>
            <a:off x="2642600" y="36611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4" name="Google Shape;374;p50"/>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5" name="Google Shape;375;p50"/>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50"/>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377" name="Google Shape;377;p50"/>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78" name="Google Shape;378;p50"/>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79" name="Google Shape;379;p5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80" name="Google Shape;380;p5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81" name="Google Shape;381;p50"/>
          <p:cNvSpPr/>
          <p:nvPr>
            <p:ph idx="3" type="pic"/>
          </p:nvPr>
        </p:nvSpPr>
        <p:spPr>
          <a:xfrm>
            <a:off x="1942950" y="1369100"/>
            <a:ext cx="573900" cy="570600"/>
          </a:xfrm>
          <a:prstGeom prst="roundRect">
            <a:avLst>
              <a:gd fmla="val 16667" name="adj"/>
            </a:avLst>
          </a:prstGeom>
          <a:noFill/>
          <a:ln>
            <a:noFill/>
          </a:ln>
        </p:spPr>
      </p:sp>
      <p:sp>
        <p:nvSpPr>
          <p:cNvPr id="382" name="Google Shape;382;p50"/>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3" name="Google Shape;383;p50"/>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84" name="Google Shape;384;p50"/>
          <p:cNvSpPr/>
          <p:nvPr>
            <p:ph idx="6" type="pic"/>
          </p:nvPr>
        </p:nvSpPr>
        <p:spPr>
          <a:xfrm>
            <a:off x="1943050" y="3402238"/>
            <a:ext cx="573900" cy="570600"/>
          </a:xfrm>
          <a:prstGeom prst="roundRect">
            <a:avLst>
              <a:gd fmla="val 16667" name="adj"/>
            </a:avLst>
          </a:prstGeom>
          <a:noFill/>
          <a:ln>
            <a:noFill/>
          </a:ln>
        </p:spPr>
      </p:sp>
      <p:sp>
        <p:nvSpPr>
          <p:cNvPr id="385" name="Google Shape;385;p50"/>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6" name="Google Shape;386;p50"/>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87" name="Google Shape;387;p50"/>
          <p:cNvSpPr/>
          <p:nvPr>
            <p:ph idx="9" type="pic"/>
          </p:nvPr>
        </p:nvSpPr>
        <p:spPr>
          <a:xfrm>
            <a:off x="1942950" y="2724525"/>
            <a:ext cx="573900" cy="570600"/>
          </a:xfrm>
          <a:prstGeom prst="roundRect">
            <a:avLst>
              <a:gd fmla="val 16667" name="adj"/>
            </a:avLst>
          </a:prstGeom>
          <a:noFill/>
          <a:ln>
            <a:noFill/>
          </a:ln>
        </p:spPr>
      </p:sp>
      <p:sp>
        <p:nvSpPr>
          <p:cNvPr id="388" name="Google Shape;388;p50"/>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9" name="Google Shape;389;p50"/>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0" name="Google Shape;390;p50"/>
          <p:cNvSpPr/>
          <p:nvPr>
            <p:ph idx="15" type="pic"/>
          </p:nvPr>
        </p:nvSpPr>
        <p:spPr>
          <a:xfrm>
            <a:off x="1942950" y="2046800"/>
            <a:ext cx="573900" cy="570600"/>
          </a:xfrm>
          <a:prstGeom prst="roundRect">
            <a:avLst>
              <a:gd fmla="val 16667" name="adj"/>
            </a:avLst>
          </a:prstGeom>
          <a:noFill/>
          <a:ln>
            <a:noFill/>
          </a:ln>
        </p:spPr>
      </p:sp>
      <p:sp>
        <p:nvSpPr>
          <p:cNvPr id="391" name="Google Shape;391;p50"/>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2" name="Google Shape;392;p50"/>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3" name="Google Shape;393;p50"/>
          <p:cNvSpPr/>
          <p:nvPr>
            <p:ph idx="18" type="pic"/>
          </p:nvPr>
        </p:nvSpPr>
        <p:spPr>
          <a:xfrm>
            <a:off x="1942950" y="4079938"/>
            <a:ext cx="573900" cy="570600"/>
          </a:xfrm>
          <a:prstGeom prst="roundRect">
            <a:avLst>
              <a:gd fmla="val 16667" name="adj"/>
            </a:avLst>
          </a:prstGeom>
          <a:noFill/>
          <a:ln>
            <a:noFill/>
          </a:ln>
        </p:spPr>
      </p:sp>
      <p:sp>
        <p:nvSpPr>
          <p:cNvPr id="394" name="Google Shape;394;p50"/>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5" name="Google Shape;395;p50"/>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6" name="Google Shape;396;p50"/>
          <p:cNvSpPr txBox="1"/>
          <p:nvPr/>
        </p:nvSpPr>
        <p:spPr>
          <a:xfrm>
            <a:off x="251821" y="882063"/>
            <a:ext cx="143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Roboto Medium"/>
                <a:ea typeface="Roboto Medium"/>
                <a:cs typeface="Roboto Medium"/>
                <a:sym typeface="Roboto Medium"/>
              </a:rPr>
              <a:t>Role</a:t>
            </a:r>
            <a:endParaRPr sz="1000">
              <a:solidFill>
                <a:schemeClr val="lt1"/>
              </a:solidFill>
              <a:latin typeface="Roboto Medium"/>
              <a:ea typeface="Roboto Medium"/>
              <a:cs typeface="Roboto Medium"/>
              <a:sym typeface="Roboto Medium"/>
            </a:endParaRPr>
          </a:p>
        </p:txBody>
      </p:sp>
      <p:sp>
        <p:nvSpPr>
          <p:cNvPr id="397" name="Google Shape;397;p50"/>
          <p:cNvSpPr txBox="1"/>
          <p:nvPr>
            <p:ph idx="21" type="subTitle"/>
          </p:nvPr>
        </p:nvSpPr>
        <p:spPr>
          <a:xfrm>
            <a:off x="26427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98" name="Google Shape;398;p50"/>
          <p:cNvSpPr txBox="1"/>
          <p:nvPr>
            <p:ph idx="22" type="subTitle"/>
          </p:nvPr>
        </p:nvSpPr>
        <p:spPr>
          <a:xfrm>
            <a:off x="472770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99" name="Google Shape;399;p50"/>
          <p:cNvSpPr txBox="1"/>
          <p:nvPr>
            <p:ph idx="23" type="subTitle"/>
          </p:nvPr>
        </p:nvSpPr>
        <p:spPr>
          <a:xfrm>
            <a:off x="68102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400" name="Google Shape;400;p50"/>
          <p:cNvCxnSpPr/>
          <p:nvPr/>
        </p:nvCxnSpPr>
        <p:spPr>
          <a:xfrm>
            <a:off x="251600" y="1244250"/>
            <a:ext cx="8642100" cy="0"/>
          </a:xfrm>
          <a:prstGeom prst="straightConnector1">
            <a:avLst/>
          </a:prstGeom>
          <a:noFill/>
          <a:ln cap="flat" cmpd="sng" w="19050">
            <a:solidFill>
              <a:schemeClr val="dk1"/>
            </a:solidFill>
            <a:prstDash val="solid"/>
            <a:round/>
            <a:headEnd len="med" w="med" type="none"/>
            <a:tailEnd len="med" w="med" type="none"/>
          </a:ln>
        </p:spPr>
      </p:cxnSp>
      <p:sp>
        <p:nvSpPr>
          <p:cNvPr id="401" name="Google Shape;401;p50"/>
          <p:cNvSpPr txBox="1"/>
          <p:nvPr>
            <p:ph idx="24" type="subTitle"/>
          </p:nvPr>
        </p:nvSpPr>
        <p:spPr>
          <a:xfrm>
            <a:off x="251400" y="847950"/>
            <a:ext cx="2391300" cy="396300"/>
          </a:xfrm>
          <a:prstGeom prst="rect">
            <a:avLst/>
          </a:prstGeom>
          <a:solidFill>
            <a:schemeClr val="dk1"/>
          </a:solidFill>
        </p:spPr>
        <p:txBody>
          <a:bodyPr anchorCtr="0" anchor="ctr"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cxnSp>
        <p:nvCxnSpPr>
          <p:cNvPr id="402" name="Google Shape;402;p50"/>
          <p:cNvCxnSpPr/>
          <p:nvPr/>
        </p:nvCxnSpPr>
        <p:spPr>
          <a:xfrm>
            <a:off x="4726475" y="845038"/>
            <a:ext cx="0" cy="392700"/>
          </a:xfrm>
          <a:prstGeom prst="straightConnector1">
            <a:avLst/>
          </a:prstGeom>
          <a:noFill/>
          <a:ln cap="flat" cmpd="sng" w="19050">
            <a:solidFill>
              <a:schemeClr val="dk1"/>
            </a:solidFill>
            <a:prstDash val="solid"/>
            <a:round/>
            <a:headEnd len="med" w="med" type="none"/>
            <a:tailEnd len="med" w="med" type="none"/>
          </a:ln>
        </p:spPr>
      </p:cxnSp>
      <p:cxnSp>
        <p:nvCxnSpPr>
          <p:cNvPr id="403" name="Google Shape;403;p50"/>
          <p:cNvCxnSpPr/>
          <p:nvPr/>
        </p:nvCxnSpPr>
        <p:spPr>
          <a:xfrm>
            <a:off x="6810250" y="855063"/>
            <a:ext cx="0" cy="392700"/>
          </a:xfrm>
          <a:prstGeom prst="straightConnector1">
            <a:avLst/>
          </a:prstGeom>
          <a:noFill/>
          <a:ln cap="flat" cmpd="sng" w="19050">
            <a:solidFill>
              <a:schemeClr val="dk1"/>
            </a:solidFill>
            <a:prstDash val="solid"/>
            <a:round/>
            <a:headEnd len="med" w="med" type="none"/>
            <a:tailEnd len="med" w="med" type="none"/>
          </a:ln>
        </p:spPr>
      </p:cxnSp>
      <p:sp>
        <p:nvSpPr>
          <p:cNvPr id="404" name="Google Shape;404;p5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5" name="Google Shape;405;p5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BIG_NUMBER_3">
    <p:spTree>
      <p:nvGrpSpPr>
        <p:cNvPr id="406" name="Shape 406"/>
        <p:cNvGrpSpPr/>
        <p:nvPr/>
      </p:nvGrpSpPr>
      <p:grpSpPr>
        <a:xfrm>
          <a:off x="0" y="0"/>
          <a:ext cx="0" cy="0"/>
          <a:chOff x="0" y="0"/>
          <a:chExt cx="0" cy="0"/>
        </a:xfrm>
      </p:grpSpPr>
      <p:sp>
        <p:nvSpPr>
          <p:cNvPr id="407" name="Google Shape;407;p5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08" name="Google Shape;408;p51"/>
          <p:cNvSpPr txBox="1"/>
          <p:nvPr>
            <p:ph type="title"/>
          </p:nvPr>
        </p:nvSpPr>
        <p:spPr>
          <a:xfrm>
            <a:off x="2642600" y="1021700"/>
            <a:ext cx="3859800" cy="278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Font typeface="Libre Baskerville"/>
              <a:buNone/>
              <a:defRPr sz="5600"/>
            </a:lvl2pPr>
            <a:lvl3pPr lvl="2" algn="ctr">
              <a:spcBef>
                <a:spcPts val="0"/>
              </a:spcBef>
              <a:spcAft>
                <a:spcPts val="0"/>
              </a:spcAft>
              <a:buSzPts val="5600"/>
              <a:buFont typeface="Libre Baskerville"/>
              <a:buNone/>
              <a:defRPr sz="5600"/>
            </a:lvl3pPr>
            <a:lvl4pPr lvl="3" algn="ctr">
              <a:spcBef>
                <a:spcPts val="0"/>
              </a:spcBef>
              <a:spcAft>
                <a:spcPts val="0"/>
              </a:spcAft>
              <a:buSzPts val="5600"/>
              <a:buFont typeface="Libre Baskerville"/>
              <a:buNone/>
              <a:defRPr sz="5600"/>
            </a:lvl4pPr>
            <a:lvl5pPr lvl="4" algn="ctr">
              <a:spcBef>
                <a:spcPts val="0"/>
              </a:spcBef>
              <a:spcAft>
                <a:spcPts val="0"/>
              </a:spcAft>
              <a:buSzPts val="5600"/>
              <a:buFont typeface="Libre Baskerville"/>
              <a:buNone/>
              <a:defRPr sz="5600"/>
            </a:lvl5pPr>
            <a:lvl6pPr lvl="5" algn="ctr">
              <a:spcBef>
                <a:spcPts val="0"/>
              </a:spcBef>
              <a:spcAft>
                <a:spcPts val="0"/>
              </a:spcAft>
              <a:buSzPts val="5600"/>
              <a:buFont typeface="Libre Baskerville"/>
              <a:buNone/>
              <a:defRPr sz="5600"/>
            </a:lvl6pPr>
            <a:lvl7pPr lvl="6" algn="ctr">
              <a:spcBef>
                <a:spcPts val="0"/>
              </a:spcBef>
              <a:spcAft>
                <a:spcPts val="0"/>
              </a:spcAft>
              <a:buSzPts val="5600"/>
              <a:buFont typeface="Libre Baskerville"/>
              <a:buNone/>
              <a:defRPr sz="5600"/>
            </a:lvl7pPr>
            <a:lvl8pPr lvl="7" algn="ctr">
              <a:spcBef>
                <a:spcPts val="0"/>
              </a:spcBef>
              <a:spcAft>
                <a:spcPts val="0"/>
              </a:spcAft>
              <a:buSzPts val="5600"/>
              <a:buFont typeface="Libre Baskerville"/>
              <a:buNone/>
              <a:defRPr sz="5600"/>
            </a:lvl8pPr>
            <a:lvl9pPr lvl="8" algn="ctr">
              <a:spcBef>
                <a:spcPts val="0"/>
              </a:spcBef>
              <a:spcAft>
                <a:spcPts val="0"/>
              </a:spcAft>
              <a:buSzPts val="5600"/>
              <a:buFont typeface="Libre Baskerville"/>
              <a:buNone/>
              <a:defRPr sz="5600"/>
            </a:lvl9pPr>
          </a:lstStyle>
          <a:p/>
        </p:txBody>
      </p:sp>
      <p:cxnSp>
        <p:nvCxnSpPr>
          <p:cNvPr id="409" name="Google Shape;409;p51"/>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10" name="Google Shape;410;p51"/>
          <p:cNvSpPr txBox="1"/>
          <p:nvPr>
            <p:ph idx="1" type="subTitle"/>
          </p:nvPr>
        </p:nvSpPr>
        <p:spPr>
          <a:xfrm>
            <a:off x="25255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11" name="Google Shape;411;p5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12" name="Google Shape;412;p51"/>
          <p:cNvSpPr/>
          <p:nvPr/>
        </p:nvSpPr>
        <p:spPr>
          <a:xfrm>
            <a:off x="2642600" y="1021650"/>
            <a:ext cx="3859800" cy="2783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3" name="Google Shape;413;p51"/>
          <p:cNvSpPr/>
          <p:nvPr/>
        </p:nvSpPr>
        <p:spPr>
          <a:xfrm>
            <a:off x="251400" y="102165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4" name="Google Shape;414;p51"/>
          <p:cNvSpPr/>
          <p:nvPr/>
        </p:nvSpPr>
        <p:spPr>
          <a:xfrm>
            <a:off x="251400" y="2964734"/>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5" name="Google Shape;415;p51"/>
          <p:cNvSpPr/>
          <p:nvPr/>
        </p:nvSpPr>
        <p:spPr>
          <a:xfrm>
            <a:off x="251400" y="1993206"/>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6" name="Google Shape;416;p51"/>
          <p:cNvSpPr/>
          <p:nvPr/>
        </p:nvSpPr>
        <p:spPr>
          <a:xfrm>
            <a:off x="6627150" y="102165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7" name="Google Shape;417;p51"/>
          <p:cNvSpPr/>
          <p:nvPr/>
        </p:nvSpPr>
        <p:spPr>
          <a:xfrm>
            <a:off x="6627150" y="296470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8" name="Google Shape;418;p51"/>
          <p:cNvSpPr/>
          <p:nvPr/>
        </p:nvSpPr>
        <p:spPr>
          <a:xfrm>
            <a:off x="6626850" y="199320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9" name="Google Shape;419;p51"/>
          <p:cNvSpPr txBox="1"/>
          <p:nvPr>
            <p:ph idx="3" type="subTitle"/>
          </p:nvPr>
        </p:nvSpPr>
        <p:spPr>
          <a:xfrm>
            <a:off x="251300" y="1021650"/>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0" name="Google Shape;420;p51"/>
          <p:cNvSpPr txBox="1"/>
          <p:nvPr>
            <p:ph idx="4" type="subTitle"/>
          </p:nvPr>
        </p:nvSpPr>
        <p:spPr>
          <a:xfrm>
            <a:off x="252550" y="199318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1" name="Google Shape;421;p51"/>
          <p:cNvSpPr txBox="1"/>
          <p:nvPr>
            <p:ph idx="5" type="subTitle"/>
          </p:nvPr>
        </p:nvSpPr>
        <p:spPr>
          <a:xfrm>
            <a:off x="2522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2" name="Google Shape;422;p51"/>
          <p:cNvSpPr txBox="1"/>
          <p:nvPr>
            <p:ph idx="6" type="subTitle"/>
          </p:nvPr>
        </p:nvSpPr>
        <p:spPr>
          <a:xfrm>
            <a:off x="66271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3" name="Google Shape;423;p51"/>
          <p:cNvSpPr txBox="1"/>
          <p:nvPr>
            <p:ph idx="7" type="subTitle"/>
          </p:nvPr>
        </p:nvSpPr>
        <p:spPr>
          <a:xfrm>
            <a:off x="6626850" y="1993163"/>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4" name="Google Shape;424;p51"/>
          <p:cNvSpPr txBox="1"/>
          <p:nvPr>
            <p:ph idx="8" type="subTitle"/>
          </p:nvPr>
        </p:nvSpPr>
        <p:spPr>
          <a:xfrm>
            <a:off x="6628000" y="10216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5" name="Google Shape;425;p5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6" name="Google Shape;426;p5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ignments">
  <p:cSld name="BIG_NUMBER_2">
    <p:spTree>
      <p:nvGrpSpPr>
        <p:cNvPr id="427" name="Shape 427"/>
        <p:cNvGrpSpPr/>
        <p:nvPr/>
      </p:nvGrpSpPr>
      <p:grpSpPr>
        <a:xfrm>
          <a:off x="0" y="0"/>
          <a:ext cx="0" cy="0"/>
          <a:chOff x="0" y="0"/>
          <a:chExt cx="0" cy="0"/>
        </a:xfrm>
      </p:grpSpPr>
      <p:sp>
        <p:nvSpPr>
          <p:cNvPr id="428" name="Google Shape;428;p52"/>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29" name="Google Shape;429;p52"/>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430" name="Google Shape;430;p52"/>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31" name="Google Shape;431;p52"/>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32" name="Google Shape;432;p52"/>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cxnSp>
        <p:nvCxnSpPr>
          <p:cNvPr id="433" name="Google Shape;433;p52"/>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52"/>
          <p:cNvCxnSpPr/>
          <p:nvPr/>
        </p:nvCxnSpPr>
        <p:spPr>
          <a:xfrm>
            <a:off x="2642600" y="36857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5" name="Google Shape;435;p52"/>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6" name="Google Shape;436;p52"/>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7" name="Google Shape;437;p52"/>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438" name="Google Shape;438;p52"/>
          <p:cNvSpPr/>
          <p:nvPr>
            <p:ph idx="3" type="pic"/>
          </p:nvPr>
        </p:nvSpPr>
        <p:spPr>
          <a:xfrm>
            <a:off x="1942950" y="1369100"/>
            <a:ext cx="573900" cy="570600"/>
          </a:xfrm>
          <a:prstGeom prst="roundRect">
            <a:avLst>
              <a:gd fmla="val 16667" name="adj"/>
            </a:avLst>
          </a:prstGeom>
          <a:noFill/>
          <a:ln>
            <a:noFill/>
          </a:ln>
        </p:spPr>
      </p:sp>
      <p:sp>
        <p:nvSpPr>
          <p:cNvPr id="439" name="Google Shape;439;p52"/>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0" name="Google Shape;440;p52"/>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1" name="Google Shape;441;p52"/>
          <p:cNvSpPr/>
          <p:nvPr>
            <p:ph idx="6" type="pic"/>
          </p:nvPr>
        </p:nvSpPr>
        <p:spPr>
          <a:xfrm>
            <a:off x="1943050" y="3402238"/>
            <a:ext cx="573900" cy="570600"/>
          </a:xfrm>
          <a:prstGeom prst="roundRect">
            <a:avLst>
              <a:gd fmla="val 16667" name="adj"/>
            </a:avLst>
          </a:prstGeom>
          <a:noFill/>
          <a:ln>
            <a:noFill/>
          </a:ln>
        </p:spPr>
      </p:sp>
      <p:sp>
        <p:nvSpPr>
          <p:cNvPr id="442" name="Google Shape;442;p52"/>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3" name="Google Shape;443;p52"/>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4" name="Google Shape;444;p52"/>
          <p:cNvSpPr/>
          <p:nvPr>
            <p:ph idx="9" type="pic"/>
          </p:nvPr>
        </p:nvSpPr>
        <p:spPr>
          <a:xfrm>
            <a:off x="1942950" y="2724525"/>
            <a:ext cx="573900" cy="570600"/>
          </a:xfrm>
          <a:prstGeom prst="roundRect">
            <a:avLst>
              <a:gd fmla="val 16667" name="adj"/>
            </a:avLst>
          </a:prstGeom>
          <a:noFill/>
          <a:ln>
            <a:noFill/>
          </a:ln>
        </p:spPr>
      </p:sp>
      <p:sp>
        <p:nvSpPr>
          <p:cNvPr id="445" name="Google Shape;445;p52"/>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6" name="Google Shape;446;p52"/>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7" name="Google Shape;447;p52"/>
          <p:cNvSpPr/>
          <p:nvPr>
            <p:ph idx="15" type="pic"/>
          </p:nvPr>
        </p:nvSpPr>
        <p:spPr>
          <a:xfrm>
            <a:off x="1942950" y="2046800"/>
            <a:ext cx="573900" cy="570600"/>
          </a:xfrm>
          <a:prstGeom prst="roundRect">
            <a:avLst>
              <a:gd fmla="val 16667" name="adj"/>
            </a:avLst>
          </a:prstGeom>
          <a:noFill/>
          <a:ln>
            <a:noFill/>
          </a:ln>
        </p:spPr>
      </p:sp>
      <p:sp>
        <p:nvSpPr>
          <p:cNvPr id="448" name="Google Shape;448;p52"/>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9" name="Google Shape;449;p52"/>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50" name="Google Shape;450;p52"/>
          <p:cNvSpPr/>
          <p:nvPr>
            <p:ph idx="18" type="pic"/>
          </p:nvPr>
        </p:nvSpPr>
        <p:spPr>
          <a:xfrm>
            <a:off x="1942950" y="4079938"/>
            <a:ext cx="573900" cy="570600"/>
          </a:xfrm>
          <a:prstGeom prst="roundRect">
            <a:avLst>
              <a:gd fmla="val 16667" name="adj"/>
            </a:avLst>
          </a:prstGeom>
          <a:noFill/>
          <a:ln>
            <a:noFill/>
          </a:ln>
        </p:spPr>
      </p:sp>
      <p:sp>
        <p:nvSpPr>
          <p:cNvPr id="451" name="Google Shape;451;p52"/>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52" name="Google Shape;452;p52"/>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53" name="Google Shape;453;p52"/>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54" name="Google Shape;454;p5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put">
  <p:cSld name="BIG_NUMBER_1">
    <p:spTree>
      <p:nvGrpSpPr>
        <p:cNvPr id="455" name="Shape 455"/>
        <p:cNvGrpSpPr/>
        <p:nvPr/>
      </p:nvGrpSpPr>
      <p:grpSpPr>
        <a:xfrm>
          <a:off x="0" y="0"/>
          <a:ext cx="0" cy="0"/>
          <a:chOff x="0" y="0"/>
          <a:chExt cx="0" cy="0"/>
        </a:xfrm>
      </p:grpSpPr>
      <p:sp>
        <p:nvSpPr>
          <p:cNvPr id="456" name="Google Shape;456;p5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57" name="Google Shape;457;p53"/>
          <p:cNvSpPr txBox="1"/>
          <p:nvPr>
            <p:ph type="title"/>
          </p:nvPr>
        </p:nvSpPr>
        <p:spPr>
          <a:xfrm>
            <a:off x="122600" y="125600"/>
            <a:ext cx="71769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458" name="Google Shape;458;p53"/>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59" name="Google Shape;459;p5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60" name="Google Shape;460;p5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1" name="Google Shape;461;p53"/>
          <p:cNvSpPr/>
          <p:nvPr>
            <p:ph idx="3" type="pic"/>
          </p:nvPr>
        </p:nvSpPr>
        <p:spPr>
          <a:xfrm>
            <a:off x="698650" y="1400050"/>
            <a:ext cx="573900" cy="570600"/>
          </a:xfrm>
          <a:prstGeom prst="roundRect">
            <a:avLst>
              <a:gd fmla="val 16667" name="adj"/>
            </a:avLst>
          </a:prstGeom>
          <a:noFill/>
          <a:ln>
            <a:noFill/>
          </a:ln>
        </p:spPr>
      </p:sp>
      <p:sp>
        <p:nvSpPr>
          <p:cNvPr id="462" name="Google Shape;462;p53"/>
          <p:cNvSpPr txBox="1"/>
          <p:nvPr>
            <p:ph idx="4" type="title"/>
          </p:nvPr>
        </p:nvSpPr>
        <p:spPr>
          <a:xfrm>
            <a:off x="2514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3" name="Google Shape;463;p53"/>
          <p:cNvSpPr txBox="1"/>
          <p:nvPr>
            <p:ph idx="5" type="subTitle"/>
          </p:nvPr>
        </p:nvSpPr>
        <p:spPr>
          <a:xfrm>
            <a:off x="2515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4" name="Google Shape;464;p53"/>
          <p:cNvSpPr/>
          <p:nvPr>
            <p:ph idx="6" type="pic"/>
          </p:nvPr>
        </p:nvSpPr>
        <p:spPr>
          <a:xfrm>
            <a:off x="6080550" y="1400050"/>
            <a:ext cx="573900" cy="570600"/>
          </a:xfrm>
          <a:prstGeom prst="roundRect">
            <a:avLst>
              <a:gd fmla="val 16667" name="adj"/>
            </a:avLst>
          </a:prstGeom>
          <a:noFill/>
          <a:ln>
            <a:noFill/>
          </a:ln>
        </p:spPr>
      </p:sp>
      <p:sp>
        <p:nvSpPr>
          <p:cNvPr id="465" name="Google Shape;465;p53"/>
          <p:cNvSpPr txBox="1"/>
          <p:nvPr>
            <p:ph idx="7" type="title"/>
          </p:nvPr>
        </p:nvSpPr>
        <p:spPr>
          <a:xfrm>
            <a:off x="20281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6" name="Google Shape;466;p53"/>
          <p:cNvSpPr txBox="1"/>
          <p:nvPr>
            <p:ph idx="8" type="subTitle"/>
          </p:nvPr>
        </p:nvSpPr>
        <p:spPr>
          <a:xfrm>
            <a:off x="20282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7" name="Google Shape;467;p53"/>
          <p:cNvSpPr/>
          <p:nvPr>
            <p:ph idx="9" type="pic"/>
          </p:nvPr>
        </p:nvSpPr>
        <p:spPr>
          <a:xfrm>
            <a:off x="4285500" y="1400050"/>
            <a:ext cx="573900" cy="570600"/>
          </a:xfrm>
          <a:prstGeom prst="roundRect">
            <a:avLst>
              <a:gd fmla="val 16667" name="adj"/>
            </a:avLst>
          </a:prstGeom>
          <a:noFill/>
          <a:ln>
            <a:noFill/>
          </a:ln>
        </p:spPr>
      </p:sp>
      <p:sp>
        <p:nvSpPr>
          <p:cNvPr id="468" name="Google Shape;468;p53"/>
          <p:cNvSpPr txBox="1"/>
          <p:nvPr>
            <p:ph idx="13" type="title"/>
          </p:nvPr>
        </p:nvSpPr>
        <p:spPr>
          <a:xfrm>
            <a:off x="383825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9" name="Google Shape;469;p53"/>
          <p:cNvSpPr txBox="1"/>
          <p:nvPr>
            <p:ph idx="14" type="subTitle"/>
          </p:nvPr>
        </p:nvSpPr>
        <p:spPr>
          <a:xfrm>
            <a:off x="383835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0" name="Google Shape;470;p53"/>
          <p:cNvSpPr/>
          <p:nvPr>
            <p:ph idx="15" type="pic"/>
          </p:nvPr>
        </p:nvSpPr>
        <p:spPr>
          <a:xfrm>
            <a:off x="2475250" y="1400050"/>
            <a:ext cx="573900" cy="570600"/>
          </a:xfrm>
          <a:prstGeom prst="roundRect">
            <a:avLst>
              <a:gd fmla="val 16667" name="adj"/>
            </a:avLst>
          </a:prstGeom>
          <a:noFill/>
          <a:ln>
            <a:noFill/>
          </a:ln>
        </p:spPr>
      </p:sp>
      <p:sp>
        <p:nvSpPr>
          <p:cNvPr id="471" name="Google Shape;471;p53"/>
          <p:cNvSpPr txBox="1"/>
          <p:nvPr>
            <p:ph idx="16" type="title"/>
          </p:nvPr>
        </p:nvSpPr>
        <p:spPr>
          <a:xfrm>
            <a:off x="56333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72" name="Google Shape;472;p53"/>
          <p:cNvSpPr txBox="1"/>
          <p:nvPr>
            <p:ph idx="17" type="subTitle"/>
          </p:nvPr>
        </p:nvSpPr>
        <p:spPr>
          <a:xfrm>
            <a:off x="56334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3" name="Google Shape;473;p53"/>
          <p:cNvSpPr/>
          <p:nvPr>
            <p:ph idx="18" type="pic"/>
          </p:nvPr>
        </p:nvSpPr>
        <p:spPr>
          <a:xfrm>
            <a:off x="7872450" y="1400050"/>
            <a:ext cx="573900" cy="570600"/>
          </a:xfrm>
          <a:prstGeom prst="roundRect">
            <a:avLst>
              <a:gd fmla="val 16667" name="adj"/>
            </a:avLst>
          </a:prstGeom>
          <a:noFill/>
          <a:ln>
            <a:noFill/>
          </a:ln>
        </p:spPr>
      </p:sp>
      <p:sp>
        <p:nvSpPr>
          <p:cNvPr id="474" name="Google Shape;474;p53"/>
          <p:cNvSpPr txBox="1"/>
          <p:nvPr>
            <p:ph idx="19" type="title"/>
          </p:nvPr>
        </p:nvSpPr>
        <p:spPr>
          <a:xfrm>
            <a:off x="74252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75" name="Google Shape;475;p53"/>
          <p:cNvSpPr txBox="1"/>
          <p:nvPr>
            <p:ph idx="20" type="subTitle"/>
          </p:nvPr>
        </p:nvSpPr>
        <p:spPr>
          <a:xfrm>
            <a:off x="74253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6" name="Google Shape;476;p5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77" name="Google Shape;477;p5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nt Well">
  <p:cSld name="CUSTOM">
    <p:spTree>
      <p:nvGrpSpPr>
        <p:cNvPr id="478" name="Shape 478"/>
        <p:cNvGrpSpPr/>
        <p:nvPr/>
      </p:nvGrpSpPr>
      <p:grpSpPr>
        <a:xfrm>
          <a:off x="0" y="0"/>
          <a:ext cx="0" cy="0"/>
          <a:chOff x="0" y="0"/>
          <a:chExt cx="0" cy="0"/>
        </a:xfrm>
      </p:grpSpPr>
      <p:sp>
        <p:nvSpPr>
          <p:cNvPr id="479" name="Google Shape;479;p54"/>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80" name="Google Shape;480;p54"/>
          <p:cNvSpPr/>
          <p:nvPr/>
        </p:nvSpPr>
        <p:spPr>
          <a:xfrm>
            <a:off x="4907100" y="125600"/>
            <a:ext cx="41112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ph idx="1"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482" name="Google Shape;482;p54"/>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83" name="Google Shape;483;p54"/>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84" name="Google Shape;484;p54"/>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85" name="Google Shape;485;p54"/>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86" name="Google Shape;486;p54"/>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87" name="Google Shape;487;p54"/>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88" name="Google Shape;488;p54"/>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489" name="Google Shape;489;p54"/>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90" name="Google Shape;490;p54"/>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91" name="Google Shape;491;p5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Could Be Better">
  <p:cSld name="CUSTOM_11">
    <p:spTree>
      <p:nvGrpSpPr>
        <p:cNvPr id="492" name="Shape 492"/>
        <p:cNvGrpSpPr/>
        <p:nvPr/>
      </p:nvGrpSpPr>
      <p:grpSpPr>
        <a:xfrm>
          <a:off x="0" y="0"/>
          <a:ext cx="0" cy="0"/>
          <a:chOff x="0" y="0"/>
          <a:chExt cx="0" cy="0"/>
        </a:xfrm>
      </p:grpSpPr>
      <p:sp>
        <p:nvSpPr>
          <p:cNvPr id="493" name="Google Shape;493;p55"/>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94" name="Google Shape;494;p55"/>
          <p:cNvSpPr/>
          <p:nvPr/>
        </p:nvSpPr>
        <p:spPr>
          <a:xfrm>
            <a:off x="4907100" y="125600"/>
            <a:ext cx="4111200" cy="457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5"/>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96" name="Google Shape;496;p55"/>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97" name="Google Shape;497;p55"/>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98" name="Google Shape;498;p55"/>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99" name="Google Shape;499;p55"/>
          <p:cNvSpPr/>
          <p:nvPr/>
        </p:nvSpPr>
        <p:spPr>
          <a:xfrm rot="-124589">
            <a:off x="2143221" y="3214879"/>
            <a:ext cx="1809270" cy="602983"/>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0" name="Google Shape;500;p55"/>
          <p:cNvSpPr/>
          <p:nvPr/>
        </p:nvSpPr>
        <p:spPr>
          <a:xfrm rot="1146885">
            <a:off x="2750590" y="4014983"/>
            <a:ext cx="1809173" cy="603007"/>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1" name="Google Shape;501;p55"/>
          <p:cNvSpPr/>
          <p:nvPr/>
        </p:nvSpPr>
        <p:spPr>
          <a:xfrm rot="103">
            <a:off x="222869" y="4218901"/>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502" name="Google Shape;502;p55"/>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3" name="Google Shape;503;p55"/>
          <p:cNvSpPr txBox="1"/>
          <p:nvPr>
            <p:ph idx="3"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504" name="Google Shape;504;p55"/>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05" name="Google Shape;505;p5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bg>
      <p:bgPr>
        <a:solidFill>
          <a:schemeClr val="dk1"/>
        </a:solidFill>
      </p:bgPr>
    </p:bg>
    <p:spTree>
      <p:nvGrpSpPr>
        <p:cNvPr id="506" name="Shape 506"/>
        <p:cNvGrpSpPr/>
        <p:nvPr/>
      </p:nvGrpSpPr>
      <p:grpSpPr>
        <a:xfrm>
          <a:off x="0" y="0"/>
          <a:ext cx="0" cy="0"/>
          <a:chOff x="0" y="0"/>
          <a:chExt cx="0" cy="0"/>
        </a:xfrm>
      </p:grpSpPr>
      <p:sp>
        <p:nvSpPr>
          <p:cNvPr id="507" name="Google Shape;507;p56"/>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08" name="Google Shape;508;p56"/>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509" name="Google Shape;509;p56"/>
          <p:cNvSpPr txBox="1"/>
          <p:nvPr>
            <p:ph idx="1"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10" name="Google Shape;510;p56"/>
          <p:cNvSpPr txBox="1"/>
          <p:nvPr>
            <p:ph idx="2" type="body"/>
          </p:nvPr>
        </p:nvSpPr>
        <p:spPr>
          <a:xfrm>
            <a:off x="5831000" y="773325"/>
            <a:ext cx="31872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511" name="Google Shape;511;p56"/>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512" name="Google Shape;512;p56"/>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13" name="Google Shape;513;p56"/>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514" name="Google Shape;514;p56"/>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15" name="Google Shape;515;p5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16" name="Shape 516"/>
        <p:cNvGrpSpPr/>
        <p:nvPr/>
      </p:nvGrpSpPr>
      <p:grpSpPr>
        <a:xfrm>
          <a:off x="0" y="0"/>
          <a:ext cx="0" cy="0"/>
          <a:chOff x="0" y="0"/>
          <a:chExt cx="0" cy="0"/>
        </a:xfrm>
      </p:grpSpPr>
      <p:sp>
        <p:nvSpPr>
          <p:cNvPr id="517" name="Google Shape;517;p57"/>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18" name="Google Shape;518;p57"/>
          <p:cNvSpPr txBox="1"/>
          <p:nvPr>
            <p:ph idx="1" type="subTitle"/>
          </p:nvPr>
        </p:nvSpPr>
        <p:spPr>
          <a:xfrm>
            <a:off x="2493575" y="4142817"/>
            <a:ext cx="4157100" cy="2697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519" name="Google Shape;519;p57"/>
          <p:cNvSpPr/>
          <p:nvPr/>
        </p:nvSpPr>
        <p:spPr>
          <a:xfrm rot="5400000">
            <a:off x="251388" y="475250"/>
            <a:ext cx="3837300" cy="3837300"/>
          </a:xfrm>
          <a:prstGeom prst="pie">
            <a:avLst>
              <a:gd fmla="val 12366" name="adj1"/>
              <a:gd fmla="val 108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p:nvPr/>
        </p:nvSpPr>
        <p:spPr>
          <a:xfrm rot="-5400000">
            <a:off x="5033888" y="465200"/>
            <a:ext cx="3857400" cy="3857400"/>
          </a:xfrm>
          <a:prstGeom prst="pie">
            <a:avLst>
              <a:gd fmla="val 12366" name="adj1"/>
              <a:gd fmla="val 10819259"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7"/>
          <p:cNvSpPr txBox="1"/>
          <p:nvPr>
            <p:ph type="title"/>
          </p:nvPr>
        </p:nvSpPr>
        <p:spPr>
          <a:xfrm>
            <a:off x="2493450" y="658700"/>
            <a:ext cx="4157100" cy="345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sz="3600"/>
            </a:lvl1pPr>
            <a:lvl2pPr lvl="1">
              <a:spcBef>
                <a:spcPts val="0"/>
              </a:spcBef>
              <a:spcAft>
                <a:spcPts val="0"/>
              </a:spcAft>
              <a:buClr>
                <a:schemeClr val="dk1"/>
              </a:buClr>
              <a:buSzPts val="3600"/>
              <a:buFont typeface="Libre Baskerville"/>
              <a:buNone/>
              <a:defRPr sz="3600">
                <a:solidFill>
                  <a:schemeClr val="dk1"/>
                </a:solidFill>
              </a:defRPr>
            </a:lvl2pPr>
            <a:lvl3pPr lvl="2">
              <a:spcBef>
                <a:spcPts val="0"/>
              </a:spcBef>
              <a:spcAft>
                <a:spcPts val="0"/>
              </a:spcAft>
              <a:buClr>
                <a:schemeClr val="dk1"/>
              </a:buClr>
              <a:buSzPts val="3600"/>
              <a:buFont typeface="Libre Baskerville"/>
              <a:buNone/>
              <a:defRPr sz="3600">
                <a:solidFill>
                  <a:schemeClr val="dk1"/>
                </a:solidFill>
              </a:defRPr>
            </a:lvl3pPr>
            <a:lvl4pPr lvl="3">
              <a:spcBef>
                <a:spcPts val="0"/>
              </a:spcBef>
              <a:spcAft>
                <a:spcPts val="0"/>
              </a:spcAft>
              <a:buClr>
                <a:schemeClr val="dk1"/>
              </a:buClr>
              <a:buSzPts val="3600"/>
              <a:buFont typeface="Libre Baskerville"/>
              <a:buNone/>
              <a:defRPr sz="3600">
                <a:solidFill>
                  <a:schemeClr val="dk1"/>
                </a:solidFill>
              </a:defRPr>
            </a:lvl4pPr>
            <a:lvl5pPr lvl="4">
              <a:spcBef>
                <a:spcPts val="0"/>
              </a:spcBef>
              <a:spcAft>
                <a:spcPts val="0"/>
              </a:spcAft>
              <a:buClr>
                <a:schemeClr val="dk1"/>
              </a:buClr>
              <a:buSzPts val="3600"/>
              <a:buFont typeface="Libre Baskerville"/>
              <a:buNone/>
              <a:defRPr sz="3600">
                <a:solidFill>
                  <a:schemeClr val="dk1"/>
                </a:solidFill>
              </a:defRPr>
            </a:lvl5pPr>
            <a:lvl6pPr lvl="5">
              <a:spcBef>
                <a:spcPts val="0"/>
              </a:spcBef>
              <a:spcAft>
                <a:spcPts val="0"/>
              </a:spcAft>
              <a:buClr>
                <a:schemeClr val="dk1"/>
              </a:buClr>
              <a:buSzPts val="3600"/>
              <a:buFont typeface="Libre Baskerville"/>
              <a:buNone/>
              <a:defRPr sz="3600">
                <a:solidFill>
                  <a:schemeClr val="dk1"/>
                </a:solidFill>
              </a:defRPr>
            </a:lvl6pPr>
            <a:lvl7pPr lvl="6">
              <a:spcBef>
                <a:spcPts val="0"/>
              </a:spcBef>
              <a:spcAft>
                <a:spcPts val="0"/>
              </a:spcAft>
              <a:buClr>
                <a:schemeClr val="dk1"/>
              </a:buClr>
              <a:buSzPts val="3600"/>
              <a:buFont typeface="Libre Baskerville"/>
              <a:buNone/>
              <a:defRPr sz="3600">
                <a:solidFill>
                  <a:schemeClr val="dk1"/>
                </a:solidFill>
              </a:defRPr>
            </a:lvl7pPr>
            <a:lvl8pPr lvl="7">
              <a:spcBef>
                <a:spcPts val="0"/>
              </a:spcBef>
              <a:spcAft>
                <a:spcPts val="0"/>
              </a:spcAft>
              <a:buClr>
                <a:schemeClr val="dk1"/>
              </a:buClr>
              <a:buSzPts val="3600"/>
              <a:buFont typeface="Libre Baskerville"/>
              <a:buNone/>
              <a:defRPr sz="3600">
                <a:solidFill>
                  <a:schemeClr val="dk1"/>
                </a:solidFill>
              </a:defRPr>
            </a:lvl8pPr>
            <a:lvl9pPr lvl="8">
              <a:spcBef>
                <a:spcPts val="0"/>
              </a:spcBef>
              <a:spcAft>
                <a:spcPts val="0"/>
              </a:spcAft>
              <a:buClr>
                <a:schemeClr val="dk1"/>
              </a:buClr>
              <a:buSzPts val="3600"/>
              <a:buFont typeface="Libre Baskerville"/>
              <a:buNone/>
              <a:defRPr sz="3600">
                <a:solidFill>
                  <a:schemeClr val="dk1"/>
                </a:solidFill>
              </a:defRPr>
            </a:lvl9pPr>
          </a:lstStyle>
          <a:p/>
        </p:txBody>
      </p:sp>
      <p:cxnSp>
        <p:nvCxnSpPr>
          <p:cNvPr id="522" name="Google Shape;522;p57"/>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523" name="Google Shape;523;p57"/>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24" name="Google Shape;524;p57"/>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525" name="Google Shape;525;p57"/>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26" name="Google Shape;526;p5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527" name="Shape 527"/>
        <p:cNvGrpSpPr/>
        <p:nvPr/>
      </p:nvGrpSpPr>
      <p:grpSpPr>
        <a:xfrm>
          <a:off x="0" y="0"/>
          <a:ext cx="0" cy="0"/>
          <a:chOff x="0" y="0"/>
          <a:chExt cx="0" cy="0"/>
        </a:xfrm>
      </p:grpSpPr>
      <p:sp>
        <p:nvSpPr>
          <p:cNvPr id="528" name="Google Shape;528;p58"/>
          <p:cNvSpPr/>
          <p:nvPr>
            <p:ph idx="2" type="pic"/>
          </p:nvPr>
        </p:nvSpPr>
        <p:spPr>
          <a:xfrm>
            <a:off x="125700" y="125600"/>
            <a:ext cx="8892900" cy="2452800"/>
          </a:xfrm>
          <a:prstGeom prst="roundRect">
            <a:avLst>
              <a:gd fmla="val 16667" name="adj"/>
            </a:avLst>
          </a:prstGeom>
          <a:noFill/>
          <a:ln>
            <a:noFill/>
          </a:ln>
        </p:spPr>
      </p:sp>
      <p:sp>
        <p:nvSpPr>
          <p:cNvPr id="529" name="Google Shape;529;p58"/>
          <p:cNvSpPr txBox="1"/>
          <p:nvPr>
            <p:ph type="title"/>
          </p:nvPr>
        </p:nvSpPr>
        <p:spPr>
          <a:xfrm>
            <a:off x="125700" y="3233475"/>
            <a:ext cx="87681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600"/>
              <a:buNone/>
              <a:defRPr b="1" sz="9600"/>
            </a:lvl1pPr>
            <a:lvl2pPr lvl="1">
              <a:spcBef>
                <a:spcPts val="0"/>
              </a:spcBef>
              <a:spcAft>
                <a:spcPts val="0"/>
              </a:spcAft>
              <a:buClr>
                <a:schemeClr val="dk1"/>
              </a:buClr>
              <a:buSzPts val="9600"/>
              <a:buFont typeface="Libre Baskerville"/>
              <a:buNone/>
              <a:defRPr b="1" sz="9600">
                <a:solidFill>
                  <a:schemeClr val="dk1"/>
                </a:solidFill>
              </a:defRPr>
            </a:lvl2pPr>
            <a:lvl3pPr lvl="2">
              <a:spcBef>
                <a:spcPts val="0"/>
              </a:spcBef>
              <a:spcAft>
                <a:spcPts val="0"/>
              </a:spcAft>
              <a:buClr>
                <a:schemeClr val="dk1"/>
              </a:buClr>
              <a:buSzPts val="9600"/>
              <a:buFont typeface="Libre Baskerville"/>
              <a:buNone/>
              <a:defRPr b="1" sz="9600">
                <a:solidFill>
                  <a:schemeClr val="dk1"/>
                </a:solidFill>
              </a:defRPr>
            </a:lvl3pPr>
            <a:lvl4pPr lvl="3">
              <a:spcBef>
                <a:spcPts val="0"/>
              </a:spcBef>
              <a:spcAft>
                <a:spcPts val="0"/>
              </a:spcAft>
              <a:buClr>
                <a:schemeClr val="dk1"/>
              </a:buClr>
              <a:buSzPts val="9600"/>
              <a:buFont typeface="Libre Baskerville"/>
              <a:buNone/>
              <a:defRPr b="1" sz="9600">
                <a:solidFill>
                  <a:schemeClr val="dk1"/>
                </a:solidFill>
              </a:defRPr>
            </a:lvl4pPr>
            <a:lvl5pPr lvl="4">
              <a:spcBef>
                <a:spcPts val="0"/>
              </a:spcBef>
              <a:spcAft>
                <a:spcPts val="0"/>
              </a:spcAft>
              <a:buClr>
                <a:schemeClr val="dk1"/>
              </a:buClr>
              <a:buSzPts val="9600"/>
              <a:buFont typeface="Libre Baskerville"/>
              <a:buNone/>
              <a:defRPr b="1" sz="9600">
                <a:solidFill>
                  <a:schemeClr val="dk1"/>
                </a:solidFill>
              </a:defRPr>
            </a:lvl5pPr>
            <a:lvl6pPr lvl="5">
              <a:spcBef>
                <a:spcPts val="0"/>
              </a:spcBef>
              <a:spcAft>
                <a:spcPts val="0"/>
              </a:spcAft>
              <a:buClr>
                <a:schemeClr val="dk1"/>
              </a:buClr>
              <a:buSzPts val="9600"/>
              <a:buFont typeface="Libre Baskerville"/>
              <a:buNone/>
              <a:defRPr b="1" sz="9600">
                <a:solidFill>
                  <a:schemeClr val="dk1"/>
                </a:solidFill>
              </a:defRPr>
            </a:lvl6pPr>
            <a:lvl7pPr lvl="6">
              <a:spcBef>
                <a:spcPts val="0"/>
              </a:spcBef>
              <a:spcAft>
                <a:spcPts val="0"/>
              </a:spcAft>
              <a:buClr>
                <a:schemeClr val="dk1"/>
              </a:buClr>
              <a:buSzPts val="9600"/>
              <a:buFont typeface="Libre Baskerville"/>
              <a:buNone/>
              <a:defRPr b="1" sz="9600">
                <a:solidFill>
                  <a:schemeClr val="dk1"/>
                </a:solidFill>
              </a:defRPr>
            </a:lvl7pPr>
            <a:lvl8pPr lvl="7">
              <a:spcBef>
                <a:spcPts val="0"/>
              </a:spcBef>
              <a:spcAft>
                <a:spcPts val="0"/>
              </a:spcAft>
              <a:buClr>
                <a:schemeClr val="dk1"/>
              </a:buClr>
              <a:buSzPts val="9600"/>
              <a:buFont typeface="Libre Baskerville"/>
              <a:buNone/>
              <a:defRPr b="1" sz="9600">
                <a:solidFill>
                  <a:schemeClr val="dk1"/>
                </a:solidFill>
              </a:defRPr>
            </a:lvl8pPr>
            <a:lvl9pPr lvl="8">
              <a:spcBef>
                <a:spcPts val="0"/>
              </a:spcBef>
              <a:spcAft>
                <a:spcPts val="0"/>
              </a:spcAft>
              <a:buClr>
                <a:schemeClr val="dk1"/>
              </a:buClr>
              <a:buSzPts val="9600"/>
              <a:buFont typeface="Libre Baskerville"/>
              <a:buNone/>
              <a:defRPr b="1" sz="9600">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CUSTOM_9">
    <p:spTree>
      <p:nvGrpSpPr>
        <p:cNvPr id="530" name="Shape 530"/>
        <p:cNvGrpSpPr/>
        <p:nvPr/>
      </p:nvGrpSpPr>
      <p:grpSpPr>
        <a:xfrm>
          <a:off x="0" y="0"/>
          <a:ext cx="0" cy="0"/>
          <a:chOff x="0" y="0"/>
          <a:chExt cx="0" cy="0"/>
        </a:xfrm>
      </p:grpSpPr>
      <p:sp>
        <p:nvSpPr>
          <p:cNvPr id="531" name="Google Shape;531;p59"/>
          <p:cNvSpPr txBox="1"/>
          <p:nvPr>
            <p:ph type="title"/>
          </p:nvPr>
        </p:nvSpPr>
        <p:spPr>
          <a:xfrm>
            <a:off x="125700" y="125600"/>
            <a:ext cx="8768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532" name="Google Shape;532;p59"/>
          <p:cNvSpPr/>
          <p:nvPr/>
        </p:nvSpPr>
        <p:spPr>
          <a:xfrm>
            <a:off x="650" y="1395450"/>
            <a:ext cx="9143100" cy="51435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9"/>
          <p:cNvSpPr/>
          <p:nvPr/>
        </p:nvSpPr>
        <p:spPr>
          <a:xfrm>
            <a:off x="1488" y="2081250"/>
            <a:ext cx="9143100" cy="4131900"/>
          </a:xfrm>
          <a:prstGeom prst="roundRect">
            <a:avLst>
              <a:gd fmla="val 19534"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9"/>
          <p:cNvSpPr/>
          <p:nvPr/>
        </p:nvSpPr>
        <p:spPr>
          <a:xfrm>
            <a:off x="650" y="2767050"/>
            <a:ext cx="9143100" cy="3235200"/>
          </a:xfrm>
          <a:prstGeom prst="roundRect">
            <a:avLst>
              <a:gd fmla="val 2530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9"/>
          <p:cNvSpPr/>
          <p:nvPr/>
        </p:nvSpPr>
        <p:spPr>
          <a:xfrm>
            <a:off x="1488" y="3452850"/>
            <a:ext cx="9143100" cy="2304000"/>
          </a:xfrm>
          <a:prstGeom prst="roundRect">
            <a:avLst>
              <a:gd fmla="val 3551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9"/>
          <p:cNvSpPr/>
          <p:nvPr/>
        </p:nvSpPr>
        <p:spPr>
          <a:xfrm>
            <a:off x="650" y="4138650"/>
            <a:ext cx="9143100" cy="2827200"/>
          </a:xfrm>
          <a:prstGeom prst="roundRect">
            <a:avLst>
              <a:gd fmla="val 2904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9"/>
          <p:cNvSpPr txBox="1"/>
          <p:nvPr>
            <p:ph idx="2" type="title"/>
          </p:nvPr>
        </p:nvSpPr>
        <p:spPr>
          <a:xfrm>
            <a:off x="251300" y="13954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8" name="Google Shape;538;p59"/>
          <p:cNvSpPr txBox="1"/>
          <p:nvPr>
            <p:ph idx="3" type="title"/>
          </p:nvPr>
        </p:nvSpPr>
        <p:spPr>
          <a:xfrm>
            <a:off x="1048400" y="20812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9" name="Google Shape;539;p59"/>
          <p:cNvSpPr txBox="1"/>
          <p:nvPr>
            <p:ph idx="4" type="title"/>
          </p:nvPr>
        </p:nvSpPr>
        <p:spPr>
          <a:xfrm>
            <a:off x="2243550" y="27670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0" name="Google Shape;540;p59"/>
          <p:cNvSpPr txBox="1"/>
          <p:nvPr>
            <p:ph idx="5" type="title"/>
          </p:nvPr>
        </p:nvSpPr>
        <p:spPr>
          <a:xfrm>
            <a:off x="3439700" y="34528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1" name="Google Shape;541;p59"/>
          <p:cNvSpPr txBox="1"/>
          <p:nvPr>
            <p:ph idx="6" type="title"/>
          </p:nvPr>
        </p:nvSpPr>
        <p:spPr>
          <a:xfrm>
            <a:off x="4236800" y="41386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cSld name="CUSTOM_9_2">
    <p:bg>
      <p:bgPr>
        <a:solidFill>
          <a:schemeClr val="dk1"/>
        </a:solidFill>
      </p:bgPr>
    </p:bg>
    <p:spTree>
      <p:nvGrpSpPr>
        <p:cNvPr id="542" name="Shape 542"/>
        <p:cNvGrpSpPr/>
        <p:nvPr/>
      </p:nvGrpSpPr>
      <p:grpSpPr>
        <a:xfrm>
          <a:off x="0" y="0"/>
          <a:ext cx="0" cy="0"/>
          <a:chOff x="0" y="0"/>
          <a:chExt cx="0" cy="0"/>
        </a:xfrm>
      </p:grpSpPr>
      <p:sp>
        <p:nvSpPr>
          <p:cNvPr id="543" name="Google Shape;543;p60"/>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44" name="Google Shape;544;p60"/>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cxnSp>
        <p:nvCxnSpPr>
          <p:cNvPr id="545" name="Google Shape;545;p60"/>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546" name="Google Shape;546;p6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47" name="Google Shape;547;p6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cxnSp>
        <p:nvCxnSpPr>
          <p:cNvPr id="548" name="Google Shape;548;p60"/>
          <p:cNvCxnSpPr/>
          <p:nvPr/>
        </p:nvCxnSpPr>
        <p:spPr>
          <a:xfrm>
            <a:off x="0" y="2448900"/>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49" name="Google Shape;549;p60"/>
          <p:cNvCxnSpPr/>
          <p:nvPr/>
        </p:nvCxnSpPr>
        <p:spPr>
          <a:xfrm>
            <a:off x="0" y="3382675"/>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50" name="Google Shape;550;p60"/>
          <p:cNvCxnSpPr/>
          <p:nvPr/>
        </p:nvCxnSpPr>
        <p:spPr>
          <a:xfrm>
            <a:off x="0" y="4313750"/>
            <a:ext cx="9144000" cy="0"/>
          </a:xfrm>
          <a:prstGeom prst="straightConnector1">
            <a:avLst/>
          </a:prstGeom>
          <a:noFill/>
          <a:ln cap="flat" cmpd="sng" w="19050">
            <a:solidFill>
              <a:schemeClr val="lt1"/>
            </a:solidFill>
            <a:prstDash val="solid"/>
            <a:round/>
            <a:headEnd len="med" w="med" type="none"/>
            <a:tailEnd len="med" w="med" type="none"/>
          </a:ln>
        </p:spPr>
      </p:cxnSp>
      <p:sp>
        <p:nvSpPr>
          <p:cNvPr id="551" name="Google Shape;551;p60"/>
          <p:cNvSpPr/>
          <p:nvPr/>
        </p:nvSpPr>
        <p:spPr>
          <a:xfrm>
            <a:off x="251400" y="2063988"/>
            <a:ext cx="4656900" cy="7752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2" name="Google Shape;552;p60"/>
          <p:cNvSpPr txBox="1"/>
          <p:nvPr>
            <p:ph idx="3" type="subTitle"/>
          </p:nvPr>
        </p:nvSpPr>
        <p:spPr>
          <a:xfrm>
            <a:off x="251400" y="2063988"/>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3" name="Google Shape;553;p60"/>
          <p:cNvSpPr/>
          <p:nvPr/>
        </p:nvSpPr>
        <p:spPr>
          <a:xfrm>
            <a:off x="2243550" y="2995063"/>
            <a:ext cx="4656900" cy="775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4" name="Google Shape;554;p60"/>
          <p:cNvSpPr txBox="1"/>
          <p:nvPr>
            <p:ph idx="4" type="subTitle"/>
          </p:nvPr>
        </p:nvSpPr>
        <p:spPr>
          <a:xfrm>
            <a:off x="2243550" y="2995075"/>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5" name="Google Shape;555;p60"/>
          <p:cNvSpPr/>
          <p:nvPr/>
        </p:nvSpPr>
        <p:spPr>
          <a:xfrm>
            <a:off x="4236800" y="3926150"/>
            <a:ext cx="4656900" cy="775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6" name="Google Shape;556;p60"/>
          <p:cNvSpPr txBox="1"/>
          <p:nvPr>
            <p:ph idx="5" type="subTitle"/>
          </p:nvPr>
        </p:nvSpPr>
        <p:spPr>
          <a:xfrm>
            <a:off x="4236800" y="3926163"/>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7" name="Google Shape;557;p60"/>
          <p:cNvSpPr txBox="1"/>
          <p:nvPr>
            <p:ph idx="6"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58" name="Google Shape;558;p60"/>
          <p:cNvSpPr txBox="1"/>
          <p:nvPr>
            <p:ph idx="7" type="body"/>
          </p:nvPr>
        </p:nvSpPr>
        <p:spPr>
          <a:xfrm>
            <a:off x="5831000" y="773325"/>
            <a:ext cx="3187200" cy="1164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59" name="Google Shape;559;p60"/>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60" name="Google Shape;560;p6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s">
  <p:cSld name="CUSTOM_9_1_1">
    <p:spTree>
      <p:nvGrpSpPr>
        <p:cNvPr id="561" name="Shape 561"/>
        <p:cNvGrpSpPr/>
        <p:nvPr/>
      </p:nvGrpSpPr>
      <p:grpSpPr>
        <a:xfrm>
          <a:off x="0" y="0"/>
          <a:ext cx="0" cy="0"/>
          <a:chOff x="0" y="0"/>
          <a:chExt cx="0" cy="0"/>
        </a:xfrm>
      </p:grpSpPr>
      <p:sp>
        <p:nvSpPr>
          <p:cNvPr id="562" name="Google Shape;562;p6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3" name="Google Shape;563;p61"/>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564" name="Google Shape;564;p61"/>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65" name="Google Shape;565;p6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566" name="Google Shape;566;p61"/>
          <p:cNvSpPr/>
          <p:nvPr/>
        </p:nvSpPr>
        <p:spPr>
          <a:xfrm>
            <a:off x="6628100" y="2061300"/>
            <a:ext cx="2265600" cy="2640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3439750" y="2061300"/>
            <a:ext cx="2265600" cy="26403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a:off x="251400" y="2061300"/>
            <a:ext cx="2265600" cy="2640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1"/>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570" name="Google Shape;570;p61"/>
          <p:cNvSpPr txBox="1"/>
          <p:nvPr>
            <p:ph idx="3" type="title"/>
          </p:nvPr>
        </p:nvSpPr>
        <p:spPr>
          <a:xfrm>
            <a:off x="25152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1" name="Google Shape;571;p61"/>
          <p:cNvSpPr txBox="1"/>
          <p:nvPr>
            <p:ph idx="4" type="title"/>
          </p:nvPr>
        </p:nvSpPr>
        <p:spPr>
          <a:xfrm>
            <a:off x="3439750"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2" name="Google Shape;572;p61"/>
          <p:cNvSpPr txBox="1"/>
          <p:nvPr>
            <p:ph idx="5" type="title"/>
          </p:nvPr>
        </p:nvSpPr>
        <p:spPr>
          <a:xfrm>
            <a:off x="662797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3" name="Google Shape;573;p6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74" name="Google Shape;574;p6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2">
    <p:spTree>
      <p:nvGrpSpPr>
        <p:cNvPr id="575" name="Shape 575"/>
        <p:cNvGrpSpPr/>
        <p:nvPr/>
      </p:nvGrpSpPr>
      <p:grpSpPr>
        <a:xfrm>
          <a:off x="0" y="0"/>
          <a:ext cx="0" cy="0"/>
          <a:chOff x="0" y="0"/>
          <a:chExt cx="0" cy="0"/>
        </a:xfrm>
      </p:grpSpPr>
      <p:sp>
        <p:nvSpPr>
          <p:cNvPr id="576" name="Google Shape;576;p6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sz="700"/>
            </a:lvl1pPr>
            <a:lvl2pPr lvl="1" algn="l">
              <a:spcBef>
                <a:spcPts val="0"/>
              </a:spcBef>
              <a:spcAft>
                <a:spcPts val="0"/>
              </a:spcAft>
              <a:buSzPts val="700"/>
              <a:buNone/>
              <a:defRPr sz="700"/>
            </a:lvl2pPr>
            <a:lvl3pPr lvl="2" algn="l">
              <a:spcBef>
                <a:spcPts val="0"/>
              </a:spcBef>
              <a:spcAft>
                <a:spcPts val="0"/>
              </a:spcAft>
              <a:buSzPts val="700"/>
              <a:buNone/>
              <a:defRPr sz="700"/>
            </a:lvl3pPr>
            <a:lvl4pPr lvl="3" algn="l">
              <a:spcBef>
                <a:spcPts val="0"/>
              </a:spcBef>
              <a:spcAft>
                <a:spcPts val="0"/>
              </a:spcAft>
              <a:buSzPts val="700"/>
              <a:buNone/>
              <a:defRPr sz="700"/>
            </a:lvl4pPr>
            <a:lvl5pPr lvl="4" algn="l">
              <a:spcBef>
                <a:spcPts val="0"/>
              </a:spcBef>
              <a:spcAft>
                <a:spcPts val="0"/>
              </a:spcAft>
              <a:buSzPts val="700"/>
              <a:buNone/>
              <a:defRPr sz="700"/>
            </a:lvl5pPr>
            <a:lvl6pPr lvl="5" algn="l">
              <a:spcBef>
                <a:spcPts val="0"/>
              </a:spcBef>
              <a:spcAft>
                <a:spcPts val="0"/>
              </a:spcAft>
              <a:buSzPts val="700"/>
              <a:buNone/>
              <a:defRPr sz="700"/>
            </a:lvl6pPr>
            <a:lvl7pPr lvl="6" algn="l">
              <a:spcBef>
                <a:spcPts val="0"/>
              </a:spcBef>
              <a:spcAft>
                <a:spcPts val="0"/>
              </a:spcAft>
              <a:buSzPts val="700"/>
              <a:buNone/>
              <a:defRPr sz="700"/>
            </a:lvl7pPr>
            <a:lvl8pPr lvl="7" algn="l">
              <a:spcBef>
                <a:spcPts val="0"/>
              </a:spcBef>
              <a:spcAft>
                <a:spcPts val="0"/>
              </a:spcAft>
              <a:buSzPts val="700"/>
              <a:buNone/>
              <a:defRPr sz="700"/>
            </a:lvl8pPr>
            <a:lvl9pPr lvl="8" algn="l">
              <a:spcBef>
                <a:spcPts val="0"/>
              </a:spcBef>
              <a:spcAft>
                <a:spcPts val="0"/>
              </a:spcAft>
              <a:buSzPts val="700"/>
              <a:buNone/>
              <a:defRPr sz="700"/>
            </a:lvl9pPr>
          </a:lstStyle>
          <a:p/>
        </p:txBody>
      </p:sp>
      <p:sp>
        <p:nvSpPr>
          <p:cNvPr id="577" name="Google Shape;577;p6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sz="700"/>
            </a:lvl1pPr>
            <a:lvl2pPr lvl="1" algn="l">
              <a:spcBef>
                <a:spcPts val="0"/>
              </a:spcBef>
              <a:spcAft>
                <a:spcPts val="0"/>
              </a:spcAft>
              <a:buSzPts val="700"/>
              <a:buNone/>
              <a:defRPr sz="700"/>
            </a:lvl2pPr>
            <a:lvl3pPr lvl="2" algn="l">
              <a:spcBef>
                <a:spcPts val="0"/>
              </a:spcBef>
              <a:spcAft>
                <a:spcPts val="0"/>
              </a:spcAft>
              <a:buSzPts val="700"/>
              <a:buNone/>
              <a:defRPr sz="700"/>
            </a:lvl3pPr>
            <a:lvl4pPr lvl="3" algn="l">
              <a:spcBef>
                <a:spcPts val="0"/>
              </a:spcBef>
              <a:spcAft>
                <a:spcPts val="0"/>
              </a:spcAft>
              <a:buSzPts val="700"/>
              <a:buNone/>
              <a:defRPr sz="700"/>
            </a:lvl4pPr>
            <a:lvl5pPr lvl="4" algn="l">
              <a:spcBef>
                <a:spcPts val="0"/>
              </a:spcBef>
              <a:spcAft>
                <a:spcPts val="0"/>
              </a:spcAft>
              <a:buSzPts val="700"/>
              <a:buNone/>
              <a:defRPr sz="700"/>
            </a:lvl5pPr>
            <a:lvl6pPr lvl="5" algn="l">
              <a:spcBef>
                <a:spcPts val="0"/>
              </a:spcBef>
              <a:spcAft>
                <a:spcPts val="0"/>
              </a:spcAft>
              <a:buSzPts val="700"/>
              <a:buNone/>
              <a:defRPr sz="700"/>
            </a:lvl6pPr>
            <a:lvl7pPr lvl="6" algn="l">
              <a:spcBef>
                <a:spcPts val="0"/>
              </a:spcBef>
              <a:spcAft>
                <a:spcPts val="0"/>
              </a:spcAft>
              <a:buSzPts val="700"/>
              <a:buNone/>
              <a:defRPr sz="700"/>
            </a:lvl7pPr>
            <a:lvl8pPr lvl="7" algn="l">
              <a:spcBef>
                <a:spcPts val="0"/>
              </a:spcBef>
              <a:spcAft>
                <a:spcPts val="0"/>
              </a:spcAft>
              <a:buSzPts val="700"/>
              <a:buNone/>
              <a:defRPr sz="700"/>
            </a:lvl8pPr>
            <a:lvl9pPr lvl="8" algn="l">
              <a:spcBef>
                <a:spcPts val="0"/>
              </a:spcBef>
              <a:spcAft>
                <a:spcPts val="0"/>
              </a:spcAft>
              <a:buSzPts val="700"/>
              <a:buNone/>
              <a:defRPr sz="700"/>
            </a:lvl9pPr>
          </a:lstStyle>
          <a:p/>
        </p:txBody>
      </p:sp>
      <p:sp>
        <p:nvSpPr>
          <p:cNvPr id="578" name="Google Shape;578;p6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3">
    <p:spTree>
      <p:nvGrpSpPr>
        <p:cNvPr id="579" name="Shape 579"/>
        <p:cNvGrpSpPr/>
        <p:nvPr/>
      </p:nvGrpSpPr>
      <p:grpSpPr>
        <a:xfrm>
          <a:off x="0" y="0"/>
          <a:ext cx="0" cy="0"/>
          <a:chOff x="0" y="0"/>
          <a:chExt cx="0" cy="0"/>
        </a:xfrm>
      </p:grpSpPr>
      <p:sp>
        <p:nvSpPr>
          <p:cNvPr id="580" name="Google Shape;580;p6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sz="700"/>
            </a:lvl1pPr>
            <a:lvl2pPr lvl="1" algn="l">
              <a:spcBef>
                <a:spcPts val="0"/>
              </a:spcBef>
              <a:spcAft>
                <a:spcPts val="0"/>
              </a:spcAft>
              <a:buSzPts val="700"/>
              <a:buNone/>
              <a:defRPr sz="700"/>
            </a:lvl2pPr>
            <a:lvl3pPr lvl="2" algn="l">
              <a:spcBef>
                <a:spcPts val="0"/>
              </a:spcBef>
              <a:spcAft>
                <a:spcPts val="0"/>
              </a:spcAft>
              <a:buSzPts val="700"/>
              <a:buNone/>
              <a:defRPr sz="700"/>
            </a:lvl3pPr>
            <a:lvl4pPr lvl="3" algn="l">
              <a:spcBef>
                <a:spcPts val="0"/>
              </a:spcBef>
              <a:spcAft>
                <a:spcPts val="0"/>
              </a:spcAft>
              <a:buSzPts val="700"/>
              <a:buNone/>
              <a:defRPr sz="700"/>
            </a:lvl4pPr>
            <a:lvl5pPr lvl="4" algn="l">
              <a:spcBef>
                <a:spcPts val="0"/>
              </a:spcBef>
              <a:spcAft>
                <a:spcPts val="0"/>
              </a:spcAft>
              <a:buSzPts val="700"/>
              <a:buNone/>
              <a:defRPr sz="700"/>
            </a:lvl5pPr>
            <a:lvl6pPr lvl="5" algn="l">
              <a:spcBef>
                <a:spcPts val="0"/>
              </a:spcBef>
              <a:spcAft>
                <a:spcPts val="0"/>
              </a:spcAft>
              <a:buSzPts val="700"/>
              <a:buNone/>
              <a:defRPr sz="700"/>
            </a:lvl6pPr>
            <a:lvl7pPr lvl="6" algn="l">
              <a:spcBef>
                <a:spcPts val="0"/>
              </a:spcBef>
              <a:spcAft>
                <a:spcPts val="0"/>
              </a:spcAft>
              <a:buSzPts val="700"/>
              <a:buNone/>
              <a:defRPr sz="700"/>
            </a:lvl7pPr>
            <a:lvl8pPr lvl="7" algn="l">
              <a:spcBef>
                <a:spcPts val="0"/>
              </a:spcBef>
              <a:spcAft>
                <a:spcPts val="0"/>
              </a:spcAft>
              <a:buSzPts val="700"/>
              <a:buNone/>
              <a:defRPr sz="700"/>
            </a:lvl8pPr>
            <a:lvl9pPr lvl="8" algn="l">
              <a:spcBef>
                <a:spcPts val="0"/>
              </a:spcBef>
              <a:spcAft>
                <a:spcPts val="0"/>
              </a:spcAft>
              <a:buSzPts val="700"/>
              <a:buNone/>
              <a:defRPr sz="700"/>
            </a:lvl9pPr>
          </a:lstStyle>
          <a:p/>
        </p:txBody>
      </p:sp>
      <p:sp>
        <p:nvSpPr>
          <p:cNvPr id="581" name="Google Shape;581;p6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sz="700"/>
            </a:lvl1pPr>
            <a:lvl2pPr lvl="1" algn="l">
              <a:spcBef>
                <a:spcPts val="0"/>
              </a:spcBef>
              <a:spcAft>
                <a:spcPts val="0"/>
              </a:spcAft>
              <a:buSzPts val="700"/>
              <a:buNone/>
              <a:defRPr sz="700"/>
            </a:lvl2pPr>
            <a:lvl3pPr lvl="2" algn="l">
              <a:spcBef>
                <a:spcPts val="0"/>
              </a:spcBef>
              <a:spcAft>
                <a:spcPts val="0"/>
              </a:spcAft>
              <a:buSzPts val="700"/>
              <a:buNone/>
              <a:defRPr sz="700"/>
            </a:lvl3pPr>
            <a:lvl4pPr lvl="3" algn="l">
              <a:spcBef>
                <a:spcPts val="0"/>
              </a:spcBef>
              <a:spcAft>
                <a:spcPts val="0"/>
              </a:spcAft>
              <a:buSzPts val="700"/>
              <a:buNone/>
              <a:defRPr sz="700"/>
            </a:lvl4pPr>
            <a:lvl5pPr lvl="4" algn="l">
              <a:spcBef>
                <a:spcPts val="0"/>
              </a:spcBef>
              <a:spcAft>
                <a:spcPts val="0"/>
              </a:spcAft>
              <a:buSzPts val="700"/>
              <a:buNone/>
              <a:defRPr sz="700"/>
            </a:lvl5pPr>
            <a:lvl6pPr lvl="5" algn="l">
              <a:spcBef>
                <a:spcPts val="0"/>
              </a:spcBef>
              <a:spcAft>
                <a:spcPts val="0"/>
              </a:spcAft>
              <a:buSzPts val="700"/>
              <a:buNone/>
              <a:defRPr sz="700"/>
            </a:lvl6pPr>
            <a:lvl7pPr lvl="6" algn="l">
              <a:spcBef>
                <a:spcPts val="0"/>
              </a:spcBef>
              <a:spcAft>
                <a:spcPts val="0"/>
              </a:spcAft>
              <a:buSzPts val="700"/>
              <a:buNone/>
              <a:defRPr sz="700"/>
            </a:lvl7pPr>
            <a:lvl8pPr lvl="7" algn="l">
              <a:spcBef>
                <a:spcPts val="0"/>
              </a:spcBef>
              <a:spcAft>
                <a:spcPts val="0"/>
              </a:spcAft>
              <a:buSzPts val="700"/>
              <a:buNone/>
              <a:defRPr sz="700"/>
            </a:lvl8pPr>
            <a:lvl9pPr lvl="8" algn="l">
              <a:spcBef>
                <a:spcPts val="0"/>
              </a:spcBef>
              <a:spcAft>
                <a:spcPts val="0"/>
              </a:spcAft>
              <a:buSzPts val="700"/>
              <a:buNone/>
              <a:defRPr sz="700"/>
            </a:lvl9pPr>
          </a:lstStyle>
          <a:p/>
        </p:txBody>
      </p:sp>
      <p:sp>
        <p:nvSpPr>
          <p:cNvPr id="582" name="Google Shape;582;p6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theme" Target="../theme/theme3.xml"/><Relationship Id="rId50" Type="http://schemas.openxmlformats.org/officeDocument/2006/relationships/slideLayout" Target="../slideLayouts/slideLayout6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9050" y="0"/>
            <a:ext cx="8685900" cy="20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Libre Baskerville"/>
              <a:buNone/>
              <a:defRPr sz="5600">
                <a:solidFill>
                  <a:schemeClr val="dk1"/>
                </a:solidFill>
                <a:latin typeface="Libre Baskerville"/>
                <a:ea typeface="Libre Baskerville"/>
                <a:cs typeface="Libre Baskerville"/>
                <a:sym typeface="Libre Baskerville"/>
              </a:defRPr>
            </a:lvl1pPr>
            <a:lvl2pPr lvl="1">
              <a:spcBef>
                <a:spcPts val="0"/>
              </a:spcBef>
              <a:spcAft>
                <a:spcPts val="0"/>
              </a:spcAft>
              <a:buSzPts val="1400"/>
              <a:buFont typeface="Libre Baskerville"/>
              <a:buNone/>
              <a:defRPr>
                <a:latin typeface="Libre Baskerville"/>
                <a:ea typeface="Libre Baskerville"/>
                <a:cs typeface="Libre Baskerville"/>
                <a:sym typeface="Libre Baskerville"/>
              </a:defRPr>
            </a:lvl2pPr>
            <a:lvl3pPr lvl="2">
              <a:spcBef>
                <a:spcPts val="0"/>
              </a:spcBef>
              <a:spcAft>
                <a:spcPts val="0"/>
              </a:spcAft>
              <a:buSzPts val="1400"/>
              <a:buFont typeface="Libre Baskerville"/>
              <a:buNone/>
              <a:defRPr>
                <a:latin typeface="Libre Baskerville"/>
                <a:ea typeface="Libre Baskerville"/>
                <a:cs typeface="Libre Baskerville"/>
                <a:sym typeface="Libre Baskerville"/>
              </a:defRPr>
            </a:lvl3pPr>
            <a:lvl4pPr lvl="3">
              <a:spcBef>
                <a:spcPts val="0"/>
              </a:spcBef>
              <a:spcAft>
                <a:spcPts val="0"/>
              </a:spcAft>
              <a:buSzPts val="1400"/>
              <a:buFont typeface="Libre Baskerville"/>
              <a:buNone/>
              <a:defRPr>
                <a:latin typeface="Libre Baskerville"/>
                <a:ea typeface="Libre Baskerville"/>
                <a:cs typeface="Libre Baskerville"/>
                <a:sym typeface="Libre Baskerville"/>
              </a:defRPr>
            </a:lvl4pPr>
            <a:lvl5pPr lvl="4">
              <a:spcBef>
                <a:spcPts val="0"/>
              </a:spcBef>
              <a:spcAft>
                <a:spcPts val="0"/>
              </a:spcAft>
              <a:buSzPts val="1400"/>
              <a:buFont typeface="Libre Baskerville"/>
              <a:buNone/>
              <a:defRPr>
                <a:latin typeface="Libre Baskerville"/>
                <a:ea typeface="Libre Baskerville"/>
                <a:cs typeface="Libre Baskerville"/>
                <a:sym typeface="Libre Baskerville"/>
              </a:defRPr>
            </a:lvl5pPr>
            <a:lvl6pPr lvl="5">
              <a:spcBef>
                <a:spcPts val="0"/>
              </a:spcBef>
              <a:spcAft>
                <a:spcPts val="0"/>
              </a:spcAft>
              <a:buSzPts val="1400"/>
              <a:buFont typeface="Libre Baskerville"/>
              <a:buNone/>
              <a:defRPr>
                <a:latin typeface="Libre Baskerville"/>
                <a:ea typeface="Libre Baskerville"/>
                <a:cs typeface="Libre Baskerville"/>
                <a:sym typeface="Libre Baskerville"/>
              </a:defRPr>
            </a:lvl6pPr>
            <a:lvl7pPr lvl="6">
              <a:spcBef>
                <a:spcPts val="0"/>
              </a:spcBef>
              <a:spcAft>
                <a:spcPts val="0"/>
              </a:spcAft>
              <a:buSzPts val="1400"/>
              <a:buFont typeface="Libre Baskerville"/>
              <a:buNone/>
              <a:defRPr>
                <a:latin typeface="Libre Baskerville"/>
                <a:ea typeface="Libre Baskerville"/>
                <a:cs typeface="Libre Baskerville"/>
                <a:sym typeface="Libre Baskerville"/>
              </a:defRPr>
            </a:lvl7pPr>
            <a:lvl8pPr lvl="7">
              <a:spcBef>
                <a:spcPts val="0"/>
              </a:spcBef>
              <a:spcAft>
                <a:spcPts val="0"/>
              </a:spcAft>
              <a:buSzPts val="1400"/>
              <a:buFont typeface="Libre Baskerville"/>
              <a:buNone/>
              <a:defRPr>
                <a:latin typeface="Libre Baskerville"/>
                <a:ea typeface="Libre Baskerville"/>
                <a:cs typeface="Libre Baskerville"/>
                <a:sym typeface="Libre Baskerville"/>
              </a:defRPr>
            </a:lvl8pPr>
            <a:lvl9pPr lvl="8">
              <a:spcBef>
                <a:spcPts val="0"/>
              </a:spcBef>
              <a:spcAft>
                <a:spcPts val="0"/>
              </a:spcAft>
              <a:buSzPts val="1400"/>
              <a:buFont typeface="Libre Baskerville"/>
              <a:buNone/>
              <a:defRPr>
                <a:latin typeface="Libre Baskerville"/>
                <a:ea typeface="Libre Baskerville"/>
                <a:cs typeface="Libre Baskerville"/>
                <a:sym typeface="Libre Baskerville"/>
              </a:defRPr>
            </a:lvl9pPr>
          </a:lstStyle>
          <a:p/>
        </p:txBody>
      </p:sp>
      <p:sp>
        <p:nvSpPr>
          <p:cNvPr id="52" name="Google Shape;52;p13"/>
          <p:cNvSpPr txBox="1"/>
          <p:nvPr>
            <p:ph idx="1" type="body"/>
          </p:nvPr>
        </p:nvSpPr>
        <p:spPr>
          <a:xfrm>
            <a:off x="280800" y="2705300"/>
            <a:ext cx="3906900" cy="19314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653375" y="4829350"/>
            <a:ext cx="490500" cy="311700"/>
          </a:xfrm>
          <a:prstGeom prst="rect">
            <a:avLst/>
          </a:prstGeom>
          <a:noFill/>
          <a:ln>
            <a:noFill/>
          </a:ln>
        </p:spPr>
        <p:txBody>
          <a:bodyPr anchorCtr="0" anchor="t" bIns="91425" lIns="91425" spcFirstLastPara="1" rIns="91425" wrap="square" tIns="91425">
            <a:noAutofit/>
          </a:bodyPr>
          <a:lstStyle>
            <a:lvl1pPr lvl="0" rtl="0" algn="ctr">
              <a:buNone/>
              <a:defRPr b="1" sz="800">
                <a:solidFill>
                  <a:schemeClr val="lt1"/>
                </a:solidFill>
                <a:latin typeface="Roboto"/>
                <a:ea typeface="Roboto"/>
                <a:cs typeface="Roboto"/>
                <a:sym typeface="Roboto"/>
              </a:defRPr>
            </a:lvl1pPr>
            <a:lvl2pPr lvl="1" rtl="0" algn="ctr">
              <a:buNone/>
              <a:defRPr b="1" sz="800">
                <a:solidFill>
                  <a:schemeClr val="lt1"/>
                </a:solidFill>
                <a:latin typeface="Roboto"/>
                <a:ea typeface="Roboto"/>
                <a:cs typeface="Roboto"/>
                <a:sym typeface="Roboto"/>
              </a:defRPr>
            </a:lvl2pPr>
            <a:lvl3pPr lvl="2" rtl="0" algn="ctr">
              <a:buNone/>
              <a:defRPr b="1" sz="800">
                <a:solidFill>
                  <a:schemeClr val="lt1"/>
                </a:solidFill>
                <a:latin typeface="Roboto"/>
                <a:ea typeface="Roboto"/>
                <a:cs typeface="Roboto"/>
                <a:sym typeface="Roboto"/>
              </a:defRPr>
            </a:lvl3pPr>
            <a:lvl4pPr lvl="3" rtl="0" algn="ctr">
              <a:buNone/>
              <a:defRPr b="1" sz="800">
                <a:solidFill>
                  <a:schemeClr val="lt1"/>
                </a:solidFill>
                <a:latin typeface="Roboto"/>
                <a:ea typeface="Roboto"/>
                <a:cs typeface="Roboto"/>
                <a:sym typeface="Roboto"/>
              </a:defRPr>
            </a:lvl4pPr>
            <a:lvl5pPr lvl="4" rtl="0" algn="ctr">
              <a:buNone/>
              <a:defRPr b="1" sz="800">
                <a:solidFill>
                  <a:schemeClr val="lt1"/>
                </a:solidFill>
                <a:latin typeface="Roboto"/>
                <a:ea typeface="Roboto"/>
                <a:cs typeface="Roboto"/>
                <a:sym typeface="Roboto"/>
              </a:defRPr>
            </a:lvl5pPr>
            <a:lvl6pPr lvl="5" rtl="0" algn="ctr">
              <a:buNone/>
              <a:defRPr b="1" sz="800">
                <a:solidFill>
                  <a:schemeClr val="lt1"/>
                </a:solidFill>
                <a:latin typeface="Roboto"/>
                <a:ea typeface="Roboto"/>
                <a:cs typeface="Roboto"/>
                <a:sym typeface="Roboto"/>
              </a:defRPr>
            </a:lvl6pPr>
            <a:lvl7pPr lvl="6" rtl="0" algn="ctr">
              <a:buNone/>
              <a:defRPr b="1" sz="800">
                <a:solidFill>
                  <a:schemeClr val="lt1"/>
                </a:solidFill>
                <a:latin typeface="Roboto"/>
                <a:ea typeface="Roboto"/>
                <a:cs typeface="Roboto"/>
                <a:sym typeface="Roboto"/>
              </a:defRPr>
            </a:lvl7pPr>
            <a:lvl8pPr lvl="7" rtl="0" algn="ctr">
              <a:buNone/>
              <a:defRPr b="1" sz="800">
                <a:solidFill>
                  <a:schemeClr val="lt1"/>
                </a:solidFill>
                <a:latin typeface="Roboto"/>
                <a:ea typeface="Roboto"/>
                <a:cs typeface="Roboto"/>
                <a:sym typeface="Roboto"/>
              </a:defRPr>
            </a:lvl8pPr>
            <a:lvl9pPr lvl="8" rtl="0" algn="ctr">
              <a:buNone/>
              <a:defRPr b="1" sz="800">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
          <p15:clr>
            <a:srgbClr val="E46962"/>
          </p15:clr>
        </p15:guide>
        <p15:guide id="2" pos="158">
          <p15:clr>
            <a:srgbClr val="E46962"/>
          </p15:clr>
        </p15:guide>
        <p15:guide id="3" orient="horz" pos="79">
          <p15:clr>
            <a:srgbClr val="E46962"/>
          </p15:clr>
        </p15:guide>
        <p15:guide id="4" pos="581">
          <p15:clr>
            <a:srgbClr val="E46962"/>
          </p15:clr>
        </p15:guide>
        <p15:guide id="5" pos="660">
          <p15:clr>
            <a:srgbClr val="E46962"/>
          </p15:clr>
        </p15:guide>
        <p15:guide id="6" pos="1083">
          <p15:clr>
            <a:srgbClr val="E46962"/>
          </p15:clr>
        </p15:guide>
        <p15:guide id="7" pos="1163">
          <p15:clr>
            <a:srgbClr val="E46962"/>
          </p15:clr>
        </p15:guide>
        <p15:guide id="8" pos="1585">
          <p15:clr>
            <a:srgbClr val="E46962"/>
          </p15:clr>
        </p15:guide>
        <p15:guide id="9" pos="1665">
          <p15:clr>
            <a:srgbClr val="E46962"/>
          </p15:clr>
        </p15:guide>
        <p15:guide id="10" pos="2088">
          <p15:clr>
            <a:srgbClr val="E46962"/>
          </p15:clr>
        </p15:guide>
        <p15:guide id="11" pos="2167">
          <p15:clr>
            <a:srgbClr val="E46962"/>
          </p15:clr>
        </p15:guide>
        <p15:guide id="12" pos="2590">
          <p15:clr>
            <a:srgbClr val="E46962"/>
          </p15:clr>
        </p15:guide>
        <p15:guide id="13" pos="2669">
          <p15:clr>
            <a:srgbClr val="E46962"/>
          </p15:clr>
        </p15:guide>
        <p15:guide id="14" pos="3092">
          <p15:clr>
            <a:srgbClr val="E46962"/>
          </p15:clr>
        </p15:guide>
        <p15:guide id="15" pos="3171">
          <p15:clr>
            <a:srgbClr val="E46962"/>
          </p15:clr>
        </p15:guide>
        <p15:guide id="16" pos="3594">
          <p15:clr>
            <a:srgbClr val="E46962"/>
          </p15:clr>
        </p15:guide>
        <p15:guide id="17" pos="3673">
          <p15:clr>
            <a:srgbClr val="E46962"/>
          </p15:clr>
        </p15:guide>
        <p15:guide id="18" pos="4096">
          <p15:clr>
            <a:srgbClr val="E46962"/>
          </p15:clr>
        </p15:guide>
        <p15:guide id="19" pos="4175">
          <p15:clr>
            <a:srgbClr val="E46962"/>
          </p15:clr>
        </p15:guide>
        <p15:guide id="20" pos="4598">
          <p15:clr>
            <a:srgbClr val="E46962"/>
          </p15:clr>
        </p15:guide>
        <p15:guide id="21" pos="4677">
          <p15:clr>
            <a:srgbClr val="E46962"/>
          </p15:clr>
        </p15:guide>
        <p15:guide id="22" pos="5100">
          <p15:clr>
            <a:srgbClr val="E46962"/>
          </p15:clr>
        </p15:guide>
        <p15:guide id="23" pos="5179">
          <p15:clr>
            <a:srgbClr val="E46962"/>
          </p15:clr>
        </p15:guide>
        <p15:guide id="24" pos="5602">
          <p15:clr>
            <a:srgbClr val="E46962"/>
          </p15:clr>
        </p15:guide>
        <p15:guide id="25" pos="5681">
          <p15:clr>
            <a:srgbClr val="E46962"/>
          </p15:clr>
        </p15:guide>
        <p15:guide id="26" orient="horz" pos="29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 Id="rId3" Type="http://schemas.openxmlformats.org/officeDocument/2006/relationships/hyperlink" Target="http://drive.google.com/file/d/1gzBeQMgBEGHk93P-PNezFggFXAKgiTAY/view"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4"/>
          <p:cNvSpPr txBox="1"/>
          <p:nvPr>
            <p:ph type="title"/>
          </p:nvPr>
        </p:nvSpPr>
        <p:spPr>
          <a:xfrm>
            <a:off x="125700" y="2649900"/>
            <a:ext cx="8371500" cy="113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AI Fight Hub: Better understanding</a:t>
            </a:r>
            <a:endParaRPr/>
          </a:p>
          <a:p>
            <a:pPr indent="0" lvl="0" marL="0" rtl="0" algn="l">
              <a:lnSpc>
                <a:spcPct val="115000"/>
              </a:lnSpc>
              <a:spcBef>
                <a:spcPts val="0"/>
              </a:spcBef>
              <a:spcAft>
                <a:spcPts val="0"/>
              </a:spcAft>
              <a:buNone/>
            </a:pPr>
            <a:r>
              <a:rPr lang="en"/>
              <a:t>AI Policy and Impact at Wellesley</a:t>
            </a:r>
            <a:endParaRPr/>
          </a:p>
        </p:txBody>
      </p:sp>
      <p:sp>
        <p:nvSpPr>
          <p:cNvPr id="588" name="Google Shape;588;p64"/>
          <p:cNvSpPr txBox="1"/>
          <p:nvPr>
            <p:ph idx="3" type="body"/>
          </p:nvPr>
        </p:nvSpPr>
        <p:spPr>
          <a:xfrm>
            <a:off x="122125" y="4701375"/>
            <a:ext cx="47862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Karrington, Gloria, Zinuo, Belle</a:t>
            </a:r>
            <a:endParaRPr/>
          </a:p>
        </p:txBody>
      </p:sp>
      <p:sp>
        <p:nvSpPr>
          <p:cNvPr id="589" name="Google Shape;589;p64"/>
          <p:cNvSpPr txBox="1"/>
          <p:nvPr>
            <p:ph idx="4" type="body"/>
          </p:nvPr>
        </p:nvSpPr>
        <p:spPr>
          <a:xfrm>
            <a:off x="5675575" y="4701375"/>
            <a:ext cx="33426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2024</a:t>
            </a:r>
            <a:endParaRPr/>
          </a:p>
        </p:txBody>
      </p:sp>
      <p:pic>
        <p:nvPicPr>
          <p:cNvPr id="590" name="Google Shape;590;p64"/>
          <p:cNvPicPr preferRelativeResize="0"/>
          <p:nvPr/>
        </p:nvPicPr>
        <p:blipFill rotWithShape="1">
          <a:blip r:embed="rId3">
            <a:alphaModFix/>
          </a:blip>
          <a:srcRect b="19385" l="0" r="0" t="19385"/>
          <a:stretch/>
        </p:blipFill>
        <p:spPr>
          <a:xfrm>
            <a:off x="0" y="0"/>
            <a:ext cx="9144001" cy="2519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3"/>
          <p:cNvSpPr txBox="1"/>
          <p:nvPr>
            <p:ph type="title"/>
          </p:nvPr>
        </p:nvSpPr>
        <p:spPr>
          <a:xfrm>
            <a:off x="125700" y="278000"/>
            <a:ext cx="7253700" cy="12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Discussions and Implications</a:t>
            </a:r>
            <a:endParaRPr sz="3600"/>
          </a:p>
          <a:p>
            <a:pPr indent="0" lvl="0" marL="0" rtl="0" algn="l">
              <a:spcBef>
                <a:spcPts val="0"/>
              </a:spcBef>
              <a:spcAft>
                <a:spcPts val="0"/>
              </a:spcAft>
              <a:buNone/>
            </a:pPr>
            <a:r>
              <a:t/>
            </a:r>
            <a:endParaRPr sz="3600"/>
          </a:p>
        </p:txBody>
      </p:sp>
      <p:sp>
        <p:nvSpPr>
          <p:cNvPr id="749" name="Google Shape;749;p7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750" name="Google Shape;750;p7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 &amp; Implication</a:t>
            </a:r>
            <a:endParaRPr/>
          </a:p>
        </p:txBody>
      </p:sp>
      <p:sp>
        <p:nvSpPr>
          <p:cNvPr id="751" name="Google Shape;751;p73"/>
          <p:cNvSpPr/>
          <p:nvPr/>
        </p:nvSpPr>
        <p:spPr>
          <a:xfrm rot="-1405">
            <a:off x="650111" y="2374786"/>
            <a:ext cx="1468200" cy="329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Policing</a:t>
            </a:r>
            <a:endParaRPr sz="1000">
              <a:solidFill>
                <a:schemeClr val="dk1"/>
              </a:solidFill>
              <a:latin typeface="Roboto"/>
              <a:ea typeface="Roboto"/>
              <a:cs typeface="Roboto"/>
              <a:sym typeface="Roboto"/>
            </a:endParaRPr>
          </a:p>
        </p:txBody>
      </p:sp>
      <p:sp>
        <p:nvSpPr>
          <p:cNvPr id="752" name="Google Shape;752;p73"/>
          <p:cNvSpPr/>
          <p:nvPr/>
        </p:nvSpPr>
        <p:spPr>
          <a:xfrm rot="-1405">
            <a:off x="650111" y="2795844"/>
            <a:ext cx="1468200" cy="329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“No AI”</a:t>
            </a:r>
            <a:endParaRPr sz="1000">
              <a:solidFill>
                <a:schemeClr val="dk1"/>
              </a:solidFill>
              <a:latin typeface="Roboto"/>
              <a:ea typeface="Roboto"/>
              <a:cs typeface="Roboto"/>
              <a:sym typeface="Roboto"/>
            </a:endParaRPr>
          </a:p>
        </p:txBody>
      </p:sp>
      <p:sp>
        <p:nvSpPr>
          <p:cNvPr id="753" name="Google Shape;753;p73"/>
          <p:cNvSpPr/>
          <p:nvPr/>
        </p:nvSpPr>
        <p:spPr>
          <a:xfrm rot="-1405">
            <a:off x="3870524" y="2374786"/>
            <a:ext cx="1468200" cy="329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Open conversation</a:t>
            </a:r>
            <a:endParaRPr sz="1000">
              <a:solidFill>
                <a:schemeClr val="dk1"/>
              </a:solidFill>
              <a:latin typeface="Roboto"/>
              <a:ea typeface="Roboto"/>
              <a:cs typeface="Roboto"/>
              <a:sym typeface="Roboto"/>
            </a:endParaRPr>
          </a:p>
        </p:txBody>
      </p:sp>
      <p:sp>
        <p:nvSpPr>
          <p:cNvPr id="754" name="Google Shape;754;p73"/>
          <p:cNvSpPr/>
          <p:nvPr/>
        </p:nvSpPr>
        <p:spPr>
          <a:xfrm rot="-1405">
            <a:off x="3870524" y="2795844"/>
            <a:ext cx="1468200" cy="329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Utilize </a:t>
            </a:r>
            <a:r>
              <a:rPr lang="en" sz="1000">
                <a:solidFill>
                  <a:schemeClr val="dk1"/>
                </a:solidFill>
                <a:latin typeface="Roboto"/>
                <a:ea typeface="Roboto"/>
                <a:cs typeface="Roboto"/>
                <a:sym typeface="Roboto"/>
              </a:rPr>
              <a:t>resources</a:t>
            </a:r>
            <a:endParaRPr sz="1000">
              <a:solidFill>
                <a:schemeClr val="dk1"/>
              </a:solidFill>
              <a:latin typeface="Roboto"/>
              <a:ea typeface="Roboto"/>
              <a:cs typeface="Roboto"/>
              <a:sym typeface="Roboto"/>
            </a:endParaRPr>
          </a:p>
        </p:txBody>
      </p:sp>
      <p:sp>
        <p:nvSpPr>
          <p:cNvPr id="755" name="Google Shape;755;p73"/>
          <p:cNvSpPr/>
          <p:nvPr/>
        </p:nvSpPr>
        <p:spPr>
          <a:xfrm rot="-1405">
            <a:off x="7026736" y="2171861"/>
            <a:ext cx="1468200" cy="329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Report Map</a:t>
            </a:r>
            <a:endParaRPr sz="1000">
              <a:solidFill>
                <a:schemeClr val="dk1"/>
              </a:solidFill>
              <a:latin typeface="Roboto"/>
              <a:ea typeface="Roboto"/>
              <a:cs typeface="Roboto"/>
              <a:sym typeface="Roboto"/>
            </a:endParaRPr>
          </a:p>
        </p:txBody>
      </p:sp>
      <p:sp>
        <p:nvSpPr>
          <p:cNvPr id="756" name="Google Shape;756;p73"/>
          <p:cNvSpPr/>
          <p:nvPr/>
        </p:nvSpPr>
        <p:spPr>
          <a:xfrm rot="-1405">
            <a:off x="7026736" y="3419844"/>
            <a:ext cx="1468200" cy="329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Support for Students</a:t>
            </a:r>
            <a:endParaRPr sz="1000">
              <a:solidFill>
                <a:schemeClr val="dk1"/>
              </a:solidFill>
              <a:latin typeface="Roboto"/>
              <a:ea typeface="Roboto"/>
              <a:cs typeface="Roboto"/>
              <a:sym typeface="Roboto"/>
            </a:endParaRPr>
          </a:p>
        </p:txBody>
      </p:sp>
      <p:sp>
        <p:nvSpPr>
          <p:cNvPr id="757" name="Google Shape;757;p73"/>
          <p:cNvSpPr/>
          <p:nvPr/>
        </p:nvSpPr>
        <p:spPr>
          <a:xfrm rot="-1405">
            <a:off x="7026611" y="3840902"/>
            <a:ext cx="1468200" cy="329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Resources for Professor</a:t>
            </a:r>
            <a:endParaRPr sz="1000">
              <a:solidFill>
                <a:schemeClr val="dk1"/>
              </a:solidFill>
              <a:latin typeface="Roboto"/>
              <a:ea typeface="Roboto"/>
              <a:cs typeface="Roboto"/>
              <a:sym typeface="Roboto"/>
            </a:endParaRPr>
          </a:p>
        </p:txBody>
      </p:sp>
      <p:sp>
        <p:nvSpPr>
          <p:cNvPr id="758" name="Google Shape;758;p73"/>
          <p:cNvSpPr txBox="1"/>
          <p:nvPr>
            <p:ph idx="3" type="title"/>
          </p:nvPr>
        </p:nvSpPr>
        <p:spPr>
          <a:xfrm>
            <a:off x="251525" y="1585400"/>
            <a:ext cx="2265600" cy="47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What to Stop</a:t>
            </a:r>
            <a:endParaRPr/>
          </a:p>
        </p:txBody>
      </p:sp>
      <p:sp>
        <p:nvSpPr>
          <p:cNvPr id="759" name="Google Shape;759;p73"/>
          <p:cNvSpPr txBox="1"/>
          <p:nvPr>
            <p:ph idx="4" type="title"/>
          </p:nvPr>
        </p:nvSpPr>
        <p:spPr>
          <a:xfrm>
            <a:off x="3439750" y="1585400"/>
            <a:ext cx="2265600" cy="47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What to Start</a:t>
            </a:r>
            <a:endParaRPr/>
          </a:p>
        </p:txBody>
      </p:sp>
      <p:sp>
        <p:nvSpPr>
          <p:cNvPr id="760" name="Google Shape;760;p73"/>
          <p:cNvSpPr txBox="1"/>
          <p:nvPr>
            <p:ph idx="5" type="title"/>
          </p:nvPr>
        </p:nvSpPr>
        <p:spPr>
          <a:xfrm>
            <a:off x="6627975" y="1585400"/>
            <a:ext cx="2265600" cy="47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Resource Hub</a:t>
            </a:r>
            <a:endParaRPr/>
          </a:p>
        </p:txBody>
      </p:sp>
      <p:sp>
        <p:nvSpPr>
          <p:cNvPr id="761" name="Google Shape;761;p73"/>
          <p:cNvSpPr/>
          <p:nvPr/>
        </p:nvSpPr>
        <p:spPr>
          <a:xfrm rot="-1405">
            <a:off x="7026736" y="4261939"/>
            <a:ext cx="1468200" cy="329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Info about external resources</a:t>
            </a:r>
            <a:endParaRPr sz="1000">
              <a:solidFill>
                <a:schemeClr val="dk1"/>
              </a:solidFill>
              <a:latin typeface="Roboto"/>
              <a:ea typeface="Roboto"/>
              <a:cs typeface="Roboto"/>
              <a:sym typeface="Roboto"/>
            </a:endParaRPr>
          </a:p>
        </p:txBody>
      </p:sp>
      <p:sp>
        <p:nvSpPr>
          <p:cNvPr id="762" name="Google Shape;762;p73"/>
          <p:cNvSpPr/>
          <p:nvPr/>
        </p:nvSpPr>
        <p:spPr>
          <a:xfrm rot="-1405">
            <a:off x="7026736" y="2577744"/>
            <a:ext cx="1468200" cy="329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Summary of Interviews</a:t>
            </a:r>
            <a:endParaRPr sz="1000">
              <a:solidFill>
                <a:schemeClr val="dk1"/>
              </a:solidFill>
              <a:latin typeface="Roboto"/>
              <a:ea typeface="Roboto"/>
              <a:cs typeface="Roboto"/>
              <a:sym typeface="Roboto"/>
            </a:endParaRPr>
          </a:p>
        </p:txBody>
      </p:sp>
      <p:sp>
        <p:nvSpPr>
          <p:cNvPr id="763" name="Google Shape;763;p73"/>
          <p:cNvSpPr/>
          <p:nvPr/>
        </p:nvSpPr>
        <p:spPr>
          <a:xfrm rot="-1405">
            <a:off x="7026736" y="2998802"/>
            <a:ext cx="1468200" cy="329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Recommendations to the community</a:t>
            </a:r>
            <a:endParaRPr sz="10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4"/>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AI Fight Hub</a:t>
            </a:r>
            <a:endParaRPr>
              <a:solidFill>
                <a:schemeClr val="accent6"/>
              </a:solidFill>
            </a:endParaRPr>
          </a:p>
          <a:p>
            <a:pPr indent="0" lvl="0" marL="0" rtl="0" algn="l">
              <a:spcBef>
                <a:spcPts val="0"/>
              </a:spcBef>
              <a:spcAft>
                <a:spcPts val="0"/>
              </a:spcAft>
              <a:buNone/>
            </a:pPr>
            <a:r>
              <a:t/>
            </a:r>
            <a:endParaRPr>
              <a:solidFill>
                <a:schemeClr val="accent6"/>
              </a:solidFill>
            </a:endParaRPr>
          </a:p>
        </p:txBody>
      </p:sp>
      <p:sp>
        <p:nvSpPr>
          <p:cNvPr id="769" name="Google Shape;769;p74"/>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Report Map</a:t>
            </a:r>
            <a:endParaRPr/>
          </a:p>
        </p:txBody>
      </p:sp>
      <p:pic>
        <p:nvPicPr>
          <p:cNvPr id="770" name="Google Shape;770;p74" title="Map Video.mov">
            <a:hlinkClick r:id="rId3"/>
          </p:cNvPr>
          <p:cNvPicPr preferRelativeResize="0"/>
          <p:nvPr/>
        </p:nvPicPr>
        <p:blipFill>
          <a:blip r:embed="rId4">
            <a:alphaModFix/>
          </a:blip>
          <a:stretch>
            <a:fillRect/>
          </a:stretch>
        </p:blipFill>
        <p:spPr>
          <a:xfrm>
            <a:off x="625925" y="65550"/>
            <a:ext cx="7892152" cy="4756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pic>
        <p:nvPicPr>
          <p:cNvPr id="775" name="Google Shape;775;p75"/>
          <p:cNvPicPr preferRelativeResize="0"/>
          <p:nvPr>
            <p:ph idx="2" type="pic"/>
          </p:nvPr>
        </p:nvPicPr>
        <p:blipFill rotWithShape="1">
          <a:blip r:embed="rId3">
            <a:alphaModFix/>
          </a:blip>
          <a:srcRect b="12822" l="-30320" r="30320" t="14692"/>
          <a:stretch/>
        </p:blipFill>
        <p:spPr>
          <a:xfrm>
            <a:off x="3822106" y="0"/>
            <a:ext cx="5321998" cy="5143501"/>
          </a:xfrm>
          <a:prstGeom prst="rect">
            <a:avLst/>
          </a:prstGeom>
        </p:spPr>
      </p:pic>
      <p:sp>
        <p:nvSpPr>
          <p:cNvPr id="776" name="Google Shape;776;p75"/>
          <p:cNvSpPr/>
          <p:nvPr/>
        </p:nvSpPr>
        <p:spPr>
          <a:xfrm>
            <a:off x="2374186" y="0"/>
            <a:ext cx="4248000" cy="5143500"/>
          </a:xfrm>
          <a:prstGeom prst="roundRect">
            <a:avLst>
              <a:gd fmla="val 1151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777" name="Google Shape;777;p75"/>
          <p:cNvSpPr/>
          <p:nvPr/>
        </p:nvSpPr>
        <p:spPr>
          <a:xfrm>
            <a:off x="1600024" y="0"/>
            <a:ext cx="4248000" cy="5143500"/>
          </a:xfrm>
          <a:prstGeom prst="roundRect">
            <a:avLst>
              <a:gd fmla="val 1151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778" name="Google Shape;778;p75"/>
          <p:cNvSpPr/>
          <p:nvPr/>
        </p:nvSpPr>
        <p:spPr>
          <a:xfrm>
            <a:off x="-5550" y="0"/>
            <a:ext cx="4983000" cy="5143500"/>
          </a:xfrm>
          <a:prstGeom prst="roundRect">
            <a:avLst>
              <a:gd fmla="val 1151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779" name="Google Shape;779;p75"/>
          <p:cNvSpPr txBox="1"/>
          <p:nvPr>
            <p:ph type="title"/>
          </p:nvPr>
        </p:nvSpPr>
        <p:spPr>
          <a:xfrm>
            <a:off x="125700" y="226675"/>
            <a:ext cx="4446300" cy="24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Empathy and building trust</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6"/>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785" name="Google Shape;785;p76"/>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&amp; Analysis</a:t>
            </a:r>
            <a:endParaRPr/>
          </a:p>
        </p:txBody>
      </p:sp>
      <p:sp>
        <p:nvSpPr>
          <p:cNvPr id="786" name="Google Shape;786;p76"/>
          <p:cNvSpPr txBox="1"/>
          <p:nvPr>
            <p:ph idx="20" type="title"/>
          </p:nvPr>
        </p:nvSpPr>
        <p:spPr>
          <a:xfrm>
            <a:off x="715700" y="578175"/>
            <a:ext cx="8636400" cy="12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Think about</a:t>
            </a:r>
            <a:r>
              <a:rPr lang="en" sz="4800"/>
              <a:t>…</a:t>
            </a:r>
            <a:endParaRPr sz="4800"/>
          </a:p>
        </p:txBody>
      </p:sp>
      <p:sp>
        <p:nvSpPr>
          <p:cNvPr id="787" name="Google Shape;787;p76"/>
          <p:cNvSpPr txBox="1"/>
          <p:nvPr/>
        </p:nvSpPr>
        <p:spPr>
          <a:xfrm>
            <a:off x="848188" y="1820075"/>
            <a:ext cx="7431300" cy="2025600"/>
          </a:xfrm>
          <a:prstGeom prst="rect">
            <a:avLst/>
          </a:prstGeom>
          <a:noFill/>
          <a:ln>
            <a:noFill/>
          </a:ln>
        </p:spPr>
        <p:txBody>
          <a:bodyPr anchorCtr="0" anchor="t" bIns="0" lIns="0" spcFirstLastPara="1" rIns="0" wrap="square" tIns="0">
            <a:spAutoFit/>
          </a:bodyPr>
          <a:lstStyle/>
          <a:p>
            <a:pPr indent="-273050" lvl="0" marL="457200" marR="0" rtl="0" algn="l">
              <a:lnSpc>
                <a:spcPct val="139986"/>
              </a:lnSpc>
              <a:spcBef>
                <a:spcPts val="0"/>
              </a:spcBef>
              <a:spcAft>
                <a:spcPts val="0"/>
              </a:spcAft>
              <a:buSzPts val="700"/>
              <a:buChar char="-"/>
            </a:pPr>
            <a:r>
              <a:rPr lang="en">
                <a:solidFill>
                  <a:srgbClr val="2B2C30"/>
                </a:solidFill>
                <a:latin typeface="Public Sans"/>
                <a:ea typeface="Public Sans"/>
                <a:cs typeface="Public Sans"/>
                <a:sym typeface="Public Sans"/>
              </a:rPr>
              <a:t>What does an honest conversation between professors and students around using Gen-AI tools look like?</a:t>
            </a:r>
            <a:endParaRPr>
              <a:solidFill>
                <a:srgbClr val="2B2C30"/>
              </a:solidFill>
              <a:latin typeface="Public Sans"/>
              <a:ea typeface="Public Sans"/>
              <a:cs typeface="Public Sans"/>
              <a:sym typeface="Public Sans"/>
            </a:endParaRPr>
          </a:p>
          <a:p>
            <a:pPr indent="-273050" lvl="0" marL="457200" marR="0" rtl="0" algn="l">
              <a:lnSpc>
                <a:spcPct val="139986"/>
              </a:lnSpc>
              <a:spcBef>
                <a:spcPts val="0"/>
              </a:spcBef>
              <a:spcAft>
                <a:spcPts val="0"/>
              </a:spcAft>
              <a:buSzPts val="700"/>
              <a:buChar char="-"/>
            </a:pPr>
            <a:r>
              <a:rPr lang="en">
                <a:solidFill>
                  <a:srgbClr val="2B2C30"/>
                </a:solidFill>
                <a:latin typeface="Public Sans"/>
                <a:ea typeface="Public Sans"/>
                <a:cs typeface="Public Sans"/>
                <a:sym typeface="Public Sans"/>
              </a:rPr>
              <a:t>How can we build trust as new technologies restructure the way we interact with each other?</a:t>
            </a:r>
            <a:endParaRPr>
              <a:solidFill>
                <a:srgbClr val="2B2C30"/>
              </a:solidFill>
              <a:latin typeface="Public Sans"/>
              <a:ea typeface="Public Sans"/>
              <a:cs typeface="Public Sans"/>
              <a:sym typeface="Public Sans"/>
            </a:endParaRPr>
          </a:p>
          <a:p>
            <a:pPr indent="-317500" lvl="0" marL="457200" marR="0" rtl="0" algn="l">
              <a:lnSpc>
                <a:spcPct val="139986"/>
              </a:lnSpc>
              <a:spcBef>
                <a:spcPts val="0"/>
              </a:spcBef>
              <a:spcAft>
                <a:spcPts val="0"/>
              </a:spcAft>
              <a:buClr>
                <a:srgbClr val="2B2C30"/>
              </a:buClr>
              <a:buSzPts val="1400"/>
              <a:buFont typeface="Public Sans"/>
              <a:buChar char="-"/>
            </a:pPr>
            <a:r>
              <a:rPr lang="en">
                <a:solidFill>
                  <a:srgbClr val="2B2C30"/>
                </a:solidFill>
                <a:latin typeface="Public Sans"/>
                <a:ea typeface="Public Sans"/>
                <a:cs typeface="Public Sans"/>
                <a:sym typeface="Public Sans"/>
              </a:rPr>
              <a:t>What are lessons that we can learn from how we’ve navigated older technologies such as Wikipedia or the spell checker than we can learn from today?</a:t>
            </a:r>
            <a:endParaRPr>
              <a:solidFill>
                <a:srgbClr val="2B2C30"/>
              </a:solidFill>
              <a:latin typeface="Public Sans"/>
              <a:ea typeface="Public Sans"/>
              <a:cs typeface="Public Sans"/>
              <a:sym typeface="Public Sans"/>
            </a:endParaRPr>
          </a:p>
          <a:p>
            <a:pPr indent="-317500" lvl="0" marL="457200" rtl="0" algn="l">
              <a:lnSpc>
                <a:spcPct val="139986"/>
              </a:lnSpc>
              <a:spcBef>
                <a:spcPts val="0"/>
              </a:spcBef>
              <a:spcAft>
                <a:spcPts val="0"/>
              </a:spcAft>
              <a:buClr>
                <a:srgbClr val="2B2C30"/>
              </a:buClr>
              <a:buSzPts val="1400"/>
              <a:buFont typeface="Public Sans"/>
              <a:buChar char="-"/>
            </a:pPr>
            <a:r>
              <a:rPr lang="en">
                <a:solidFill>
                  <a:srgbClr val="2B2C30"/>
                </a:solidFill>
                <a:latin typeface="Public Sans"/>
                <a:ea typeface="Public Sans"/>
                <a:cs typeface="Public Sans"/>
                <a:sym typeface="Public Sans"/>
              </a:rPr>
              <a:t>What is the purpose of the classroom environment at Wellesley? Why are we here?</a:t>
            </a:r>
            <a:endParaRPr>
              <a:solidFill>
                <a:srgbClr val="2B2C30"/>
              </a:solidFill>
              <a:latin typeface="Public Sans"/>
              <a:ea typeface="Public Sans"/>
              <a:cs typeface="Public Sans"/>
              <a:sym typeface="Public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7"/>
          <p:cNvSpPr txBox="1"/>
          <p:nvPr>
            <p:ph type="title"/>
          </p:nvPr>
        </p:nvSpPr>
        <p:spPr>
          <a:xfrm>
            <a:off x="125700" y="2672575"/>
            <a:ext cx="8768100" cy="18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Thank You</a:t>
            </a:r>
            <a:endParaRPr sz="8000"/>
          </a:p>
        </p:txBody>
      </p:sp>
      <p:pic>
        <p:nvPicPr>
          <p:cNvPr id="793" name="Google Shape;793;p77"/>
          <p:cNvPicPr preferRelativeResize="0"/>
          <p:nvPr>
            <p:ph idx="2" type="pic"/>
          </p:nvPr>
        </p:nvPicPr>
        <p:blipFill rotWithShape="1">
          <a:blip r:embed="rId3">
            <a:alphaModFix/>
          </a:blip>
          <a:srcRect b="31612" l="0" r="0" t="31612"/>
          <a:stretch/>
        </p:blipFill>
        <p:spPr>
          <a:xfrm>
            <a:off x="125700" y="125600"/>
            <a:ext cx="8892900" cy="2452800"/>
          </a:xfrm>
          <a:prstGeom prst="roundRect">
            <a:avLst>
              <a:gd fmla="val 16667" name="adj"/>
            </a:avLst>
          </a:prstGeom>
        </p:spPr>
      </p:pic>
      <p:sp>
        <p:nvSpPr>
          <p:cNvPr id="794" name="Google Shape;794;p77"/>
          <p:cNvSpPr txBox="1"/>
          <p:nvPr>
            <p:ph idx="4294967295" type="sldNum"/>
          </p:nvPr>
        </p:nvSpPr>
        <p:spPr>
          <a:xfrm>
            <a:off x="8653375" y="4829350"/>
            <a:ext cx="490500" cy="31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95" name="Google Shape;795;p77"/>
          <p:cNvSpPr txBox="1"/>
          <p:nvPr/>
        </p:nvSpPr>
        <p:spPr>
          <a:xfrm>
            <a:off x="351300" y="3959575"/>
            <a:ext cx="8302200" cy="536700"/>
          </a:xfrm>
          <a:prstGeom prst="rect">
            <a:avLst/>
          </a:prstGeom>
          <a:noFill/>
          <a:ln>
            <a:noFill/>
          </a:ln>
        </p:spPr>
        <p:txBody>
          <a:bodyPr anchorCtr="0" anchor="t" bIns="0" lIns="0" spcFirstLastPara="1" rIns="0" wrap="square" tIns="0">
            <a:spAutoFit/>
          </a:bodyPr>
          <a:lstStyle/>
          <a:p>
            <a:pPr indent="0" lvl="0" marL="0" rtl="0" algn="l">
              <a:lnSpc>
                <a:spcPct val="149000"/>
              </a:lnSpc>
              <a:spcBef>
                <a:spcPts val="0"/>
              </a:spcBef>
              <a:spcAft>
                <a:spcPts val="0"/>
              </a:spcAft>
              <a:buNone/>
            </a:pPr>
            <a:r>
              <a:rPr lang="en">
                <a:latin typeface="Roboto"/>
                <a:ea typeface="Roboto"/>
                <a:cs typeface="Roboto"/>
                <a:sym typeface="Roboto"/>
              </a:rPr>
              <a:t>Professor Takis, Professor Dougherty, Sarah Block, Professor Eldrett, Professor Rodensky, Professor Chudy, Grace, Phobe, Emily, Juliana, and other anonymous interviewees and survey participants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5"/>
          <p:cNvSpPr txBox="1"/>
          <p:nvPr>
            <p:ph idx="2" type="subTitle"/>
          </p:nvPr>
        </p:nvSpPr>
        <p:spPr>
          <a:xfrm>
            <a:off x="6015125" y="3676075"/>
            <a:ext cx="21438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Student Experience </a:t>
            </a:r>
            <a:endParaRPr/>
          </a:p>
        </p:txBody>
      </p:sp>
      <p:sp>
        <p:nvSpPr>
          <p:cNvPr id="596" name="Google Shape;596;p65"/>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597" name="Google Shape;597;p65"/>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a:p>
            <a:pPr indent="0" lvl="0" marL="0" rtl="0" algn="ctr">
              <a:spcBef>
                <a:spcPts val="0"/>
              </a:spcBef>
              <a:spcAft>
                <a:spcPts val="0"/>
              </a:spcAft>
              <a:buNone/>
            </a:pPr>
            <a:r>
              <a:t/>
            </a:r>
            <a:endParaRPr/>
          </a:p>
        </p:txBody>
      </p:sp>
      <p:sp>
        <p:nvSpPr>
          <p:cNvPr id="598" name="Google Shape;598;p65"/>
          <p:cNvSpPr txBox="1"/>
          <p:nvPr>
            <p:ph idx="1" type="subTitle"/>
          </p:nvPr>
        </p:nvSpPr>
        <p:spPr>
          <a:xfrm>
            <a:off x="2770625" y="0"/>
            <a:ext cx="4624200" cy="3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800">
                <a:latin typeface="Libre Baskerville"/>
                <a:ea typeface="Libre Baskerville"/>
                <a:cs typeface="Libre Baskerville"/>
                <a:sym typeface="Libre Baskerville"/>
              </a:rPr>
              <a:t>Motivation</a:t>
            </a:r>
            <a:endParaRPr/>
          </a:p>
        </p:txBody>
      </p:sp>
      <p:sp>
        <p:nvSpPr>
          <p:cNvPr id="599" name="Google Shape;599;p65"/>
          <p:cNvSpPr/>
          <p:nvPr/>
        </p:nvSpPr>
        <p:spPr>
          <a:xfrm>
            <a:off x="650300" y="969950"/>
            <a:ext cx="2789400" cy="798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Libre Baskerville"/>
                <a:ea typeface="Libre Baskerville"/>
                <a:cs typeface="Libre Baskerville"/>
                <a:sym typeface="Libre Baskerville"/>
              </a:rPr>
              <a:t>Heard students being falsely </a:t>
            </a:r>
            <a:r>
              <a:rPr lang="en" sz="1200">
                <a:latin typeface="Libre Baskerville"/>
                <a:ea typeface="Libre Baskerville"/>
                <a:cs typeface="Libre Baskerville"/>
                <a:sym typeface="Libre Baskerville"/>
              </a:rPr>
              <a:t>accused</a:t>
            </a:r>
            <a:r>
              <a:rPr lang="en" sz="1200">
                <a:latin typeface="Libre Baskerville"/>
                <a:ea typeface="Libre Baskerville"/>
                <a:cs typeface="Libre Baskerville"/>
                <a:sym typeface="Libre Baskerville"/>
              </a:rPr>
              <a:t> in our daily life. </a:t>
            </a:r>
            <a:endParaRPr sz="1200">
              <a:latin typeface="Libre Baskerville"/>
              <a:ea typeface="Libre Baskerville"/>
              <a:cs typeface="Libre Baskerville"/>
              <a:sym typeface="Libre Baskerville"/>
            </a:endParaRPr>
          </a:p>
        </p:txBody>
      </p:sp>
      <p:sp>
        <p:nvSpPr>
          <p:cNvPr id="600" name="Google Shape;600;p65"/>
          <p:cNvSpPr/>
          <p:nvPr/>
        </p:nvSpPr>
        <p:spPr>
          <a:xfrm>
            <a:off x="3959700" y="969950"/>
            <a:ext cx="1224600" cy="639600"/>
          </a:xfrm>
          <a:prstGeom prst="right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01" name="Google Shape;601;p65"/>
          <p:cNvSpPr/>
          <p:nvPr/>
        </p:nvSpPr>
        <p:spPr>
          <a:xfrm rot="10800000">
            <a:off x="3959700" y="3276175"/>
            <a:ext cx="1224600" cy="6396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02" name="Google Shape;602;p65"/>
          <p:cNvSpPr/>
          <p:nvPr/>
        </p:nvSpPr>
        <p:spPr>
          <a:xfrm rot="5400000">
            <a:off x="6336125" y="2191663"/>
            <a:ext cx="1224600" cy="6396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03" name="Google Shape;603;p65"/>
          <p:cNvSpPr/>
          <p:nvPr/>
        </p:nvSpPr>
        <p:spPr>
          <a:xfrm>
            <a:off x="5598900" y="948475"/>
            <a:ext cx="2892600" cy="798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Libre Baskerville"/>
                <a:ea typeface="Libre Baskerville"/>
                <a:cs typeface="Libre Baskerville"/>
                <a:sym typeface="Libre Baskerville"/>
              </a:rPr>
              <a:t>Stakeholders don’t know full impact of the accusations</a:t>
            </a:r>
            <a:endParaRPr sz="1200">
              <a:latin typeface="Libre Baskerville"/>
              <a:ea typeface="Libre Baskerville"/>
              <a:cs typeface="Libre Baskerville"/>
              <a:sym typeface="Libre Baskerville"/>
            </a:endParaRPr>
          </a:p>
        </p:txBody>
      </p:sp>
      <p:sp>
        <p:nvSpPr>
          <p:cNvPr id="604" name="Google Shape;604;p65"/>
          <p:cNvSpPr/>
          <p:nvPr/>
        </p:nvSpPr>
        <p:spPr>
          <a:xfrm>
            <a:off x="5553725" y="3196825"/>
            <a:ext cx="2789400" cy="798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Libre Baskerville"/>
                <a:ea typeface="Libre Baskerville"/>
                <a:cs typeface="Libre Baskerville"/>
                <a:sym typeface="Libre Baskerville"/>
              </a:rPr>
              <a:t>Map the scope accusation and individual experience with AI policies at Wellesley </a:t>
            </a:r>
            <a:endParaRPr sz="1200">
              <a:latin typeface="Libre Baskerville"/>
              <a:ea typeface="Libre Baskerville"/>
              <a:cs typeface="Libre Baskerville"/>
              <a:sym typeface="Libre Baskerville"/>
            </a:endParaRPr>
          </a:p>
        </p:txBody>
      </p:sp>
      <p:sp>
        <p:nvSpPr>
          <p:cNvPr id="605" name="Google Shape;605;p65"/>
          <p:cNvSpPr/>
          <p:nvPr/>
        </p:nvSpPr>
        <p:spPr>
          <a:xfrm>
            <a:off x="650300" y="3058100"/>
            <a:ext cx="2789400" cy="798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Libre Baskerville"/>
                <a:ea typeface="Libre Baskerville"/>
                <a:cs typeface="Libre Baskerville"/>
                <a:sym typeface="Libre Baskerville"/>
              </a:rPr>
              <a:t>Hub for resources and active communication. </a:t>
            </a:r>
            <a:endParaRPr sz="1200">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6"/>
          <p:cNvSpPr txBox="1"/>
          <p:nvPr>
            <p:ph idx="1" type="subTitle"/>
          </p:nvPr>
        </p:nvSpPr>
        <p:spPr>
          <a:xfrm>
            <a:off x="25255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611" name="Google Shape;611;p66"/>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12" name="Google Shape;612;p66"/>
          <p:cNvSpPr txBox="1"/>
          <p:nvPr>
            <p:ph idx="3" type="subTitle"/>
          </p:nvPr>
        </p:nvSpPr>
        <p:spPr>
          <a:xfrm>
            <a:off x="6626850" y="1021650"/>
            <a:ext cx="2265600" cy="8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Mapping the scope of False AI Accusations</a:t>
            </a:r>
            <a:endParaRPr b="0"/>
          </a:p>
        </p:txBody>
      </p:sp>
      <p:sp>
        <p:nvSpPr>
          <p:cNvPr id="613" name="Google Shape;613;p66"/>
          <p:cNvSpPr txBox="1"/>
          <p:nvPr>
            <p:ph idx="4" type="subTitle"/>
          </p:nvPr>
        </p:nvSpPr>
        <p:spPr>
          <a:xfrm>
            <a:off x="252550" y="1993238"/>
            <a:ext cx="2265600" cy="8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Student Experience </a:t>
            </a:r>
            <a:endParaRPr b="0"/>
          </a:p>
          <a:p>
            <a:pPr indent="0" lvl="0" marL="0" rtl="0" algn="ctr">
              <a:spcBef>
                <a:spcPts val="0"/>
              </a:spcBef>
              <a:spcAft>
                <a:spcPts val="0"/>
              </a:spcAft>
              <a:buNone/>
            </a:pPr>
            <a:r>
              <a:rPr b="0" lang="en"/>
              <a:t>and </a:t>
            </a:r>
            <a:r>
              <a:rPr b="0" lang="en"/>
              <a:t>Demand</a:t>
            </a:r>
            <a:endParaRPr b="0"/>
          </a:p>
        </p:txBody>
      </p:sp>
      <p:sp>
        <p:nvSpPr>
          <p:cNvPr id="614" name="Google Shape;614;p66"/>
          <p:cNvSpPr txBox="1"/>
          <p:nvPr>
            <p:ph idx="5" type="subTitle"/>
          </p:nvPr>
        </p:nvSpPr>
        <p:spPr>
          <a:xfrm>
            <a:off x="6626850" y="1993188"/>
            <a:ext cx="2265600" cy="8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Mapping the space of experiences</a:t>
            </a:r>
            <a:endParaRPr b="0"/>
          </a:p>
        </p:txBody>
      </p:sp>
      <p:sp>
        <p:nvSpPr>
          <p:cNvPr id="615" name="Google Shape;615;p66"/>
          <p:cNvSpPr txBox="1"/>
          <p:nvPr>
            <p:ph idx="6" type="subTitle"/>
          </p:nvPr>
        </p:nvSpPr>
        <p:spPr>
          <a:xfrm>
            <a:off x="6627150" y="2964738"/>
            <a:ext cx="2265600" cy="8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Fostering active conversation </a:t>
            </a:r>
            <a:endParaRPr b="0"/>
          </a:p>
        </p:txBody>
      </p:sp>
      <p:sp>
        <p:nvSpPr>
          <p:cNvPr id="616" name="Google Shape;616;p66"/>
          <p:cNvSpPr txBox="1"/>
          <p:nvPr>
            <p:ph idx="7" type="subTitle"/>
          </p:nvPr>
        </p:nvSpPr>
        <p:spPr>
          <a:xfrm>
            <a:off x="222700" y="2964838"/>
            <a:ext cx="2265600" cy="8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Writing Tutors and Honor Code Council Resources</a:t>
            </a:r>
            <a:endParaRPr b="0"/>
          </a:p>
        </p:txBody>
      </p:sp>
      <p:sp>
        <p:nvSpPr>
          <p:cNvPr id="617" name="Google Shape;617;p66"/>
          <p:cNvSpPr txBox="1"/>
          <p:nvPr>
            <p:ph idx="8" type="subTitle"/>
          </p:nvPr>
        </p:nvSpPr>
        <p:spPr>
          <a:xfrm>
            <a:off x="358450" y="1021650"/>
            <a:ext cx="2053800" cy="8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Professors’ confusion and expectations</a:t>
            </a:r>
            <a:endParaRPr b="0"/>
          </a:p>
        </p:txBody>
      </p:sp>
      <p:sp>
        <p:nvSpPr>
          <p:cNvPr id="618" name="Google Shape;618;p66"/>
          <p:cNvSpPr txBox="1"/>
          <p:nvPr>
            <p:ph type="title"/>
          </p:nvPr>
        </p:nvSpPr>
        <p:spPr>
          <a:xfrm>
            <a:off x="2642600" y="1021700"/>
            <a:ext cx="3859800" cy="278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Research Direction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7"/>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624" name="Google Shape;624;p67"/>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&amp; Methods</a:t>
            </a:r>
            <a:endParaRPr/>
          </a:p>
        </p:txBody>
      </p:sp>
      <p:sp>
        <p:nvSpPr>
          <p:cNvPr id="625" name="Google Shape;625;p67"/>
          <p:cNvSpPr txBox="1"/>
          <p:nvPr>
            <p:ph type="title"/>
          </p:nvPr>
        </p:nvSpPr>
        <p:spPr>
          <a:xfrm>
            <a:off x="6292675" y="1790413"/>
            <a:ext cx="4264500" cy="7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Faculty</a:t>
            </a:r>
            <a:endParaRPr sz="4800"/>
          </a:p>
        </p:txBody>
      </p:sp>
      <p:grpSp>
        <p:nvGrpSpPr>
          <p:cNvPr id="626" name="Google Shape;626;p67"/>
          <p:cNvGrpSpPr/>
          <p:nvPr/>
        </p:nvGrpSpPr>
        <p:grpSpPr>
          <a:xfrm>
            <a:off x="-528028" y="85717"/>
            <a:ext cx="5654812" cy="5654812"/>
            <a:chOff x="0" y="0"/>
            <a:chExt cx="812800" cy="812800"/>
          </a:xfrm>
        </p:grpSpPr>
        <p:sp>
          <p:nvSpPr>
            <p:cNvPr id="627" name="Google Shape;627;p6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2B2C3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8" name="Google Shape;628;p67"/>
            <p:cNvSpPr txBox="1"/>
            <p:nvPr/>
          </p:nvSpPr>
          <p:spPr>
            <a:xfrm>
              <a:off x="76200" y="85725"/>
              <a:ext cx="660300" cy="651000"/>
            </a:xfrm>
            <a:prstGeom prst="rect">
              <a:avLst/>
            </a:prstGeom>
            <a:noFill/>
            <a:ln>
              <a:noFill/>
            </a:ln>
          </p:spPr>
          <p:txBody>
            <a:bodyPr anchorCtr="0" anchor="ctr" bIns="25400" lIns="25400" spcFirstLastPara="1" rIns="25400" wrap="square" tIns="25400">
              <a:noAutofit/>
            </a:bodyPr>
            <a:lstStyle/>
            <a:p>
              <a:pPr indent="0" lvl="0" marL="0" marR="0" rtl="0" algn="ctr">
                <a:lnSpc>
                  <a:spcPct val="1177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29" name="Google Shape;629;p67"/>
          <p:cNvGrpSpPr/>
          <p:nvPr/>
        </p:nvGrpSpPr>
        <p:grpSpPr>
          <a:xfrm>
            <a:off x="37575" y="1084141"/>
            <a:ext cx="4500148" cy="4500148"/>
            <a:chOff x="0" y="0"/>
            <a:chExt cx="812800" cy="812800"/>
          </a:xfrm>
        </p:grpSpPr>
        <p:sp>
          <p:nvSpPr>
            <p:cNvPr id="630" name="Google Shape;630;p6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2B2C3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31" name="Google Shape;631;p67"/>
            <p:cNvSpPr txBox="1"/>
            <p:nvPr/>
          </p:nvSpPr>
          <p:spPr>
            <a:xfrm>
              <a:off x="76200" y="85725"/>
              <a:ext cx="660300" cy="651000"/>
            </a:xfrm>
            <a:prstGeom prst="rect">
              <a:avLst/>
            </a:prstGeom>
            <a:noFill/>
            <a:ln>
              <a:noFill/>
            </a:ln>
          </p:spPr>
          <p:txBody>
            <a:bodyPr anchorCtr="0" anchor="ctr" bIns="25400" lIns="25400" spcFirstLastPara="1" rIns="25400" wrap="square" tIns="25400">
              <a:noAutofit/>
            </a:bodyPr>
            <a:lstStyle/>
            <a:p>
              <a:pPr indent="0" lvl="0" marL="0" marR="0" rtl="0" algn="ctr">
                <a:lnSpc>
                  <a:spcPct val="1177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32" name="Google Shape;632;p67"/>
          <p:cNvGrpSpPr/>
          <p:nvPr/>
        </p:nvGrpSpPr>
        <p:grpSpPr>
          <a:xfrm>
            <a:off x="653416" y="2134229"/>
            <a:ext cx="3291921" cy="3291921"/>
            <a:chOff x="0" y="0"/>
            <a:chExt cx="812800" cy="812800"/>
          </a:xfrm>
        </p:grpSpPr>
        <p:sp>
          <p:nvSpPr>
            <p:cNvPr id="633" name="Google Shape;633;p6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2B2C3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34" name="Google Shape;634;p67"/>
            <p:cNvSpPr txBox="1"/>
            <p:nvPr/>
          </p:nvSpPr>
          <p:spPr>
            <a:xfrm>
              <a:off x="76200" y="85725"/>
              <a:ext cx="660300" cy="651000"/>
            </a:xfrm>
            <a:prstGeom prst="rect">
              <a:avLst/>
            </a:prstGeom>
            <a:noFill/>
            <a:ln>
              <a:noFill/>
            </a:ln>
          </p:spPr>
          <p:txBody>
            <a:bodyPr anchorCtr="0" anchor="ctr" bIns="25400" lIns="25400" spcFirstLastPara="1" rIns="25400" wrap="square" tIns="25400">
              <a:noAutofit/>
            </a:bodyPr>
            <a:lstStyle/>
            <a:p>
              <a:pPr indent="0" lvl="0" marL="0" marR="0" rtl="0" algn="ctr">
                <a:lnSpc>
                  <a:spcPct val="1177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35" name="Google Shape;635;p67"/>
          <p:cNvSpPr txBox="1"/>
          <p:nvPr/>
        </p:nvSpPr>
        <p:spPr>
          <a:xfrm>
            <a:off x="995716" y="1240836"/>
            <a:ext cx="2572200" cy="8934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 sz="2700">
                <a:solidFill>
                  <a:srgbClr val="2B2C30"/>
                </a:solidFill>
                <a:latin typeface="Public Sans"/>
                <a:ea typeface="Public Sans"/>
                <a:cs typeface="Public Sans"/>
                <a:sym typeface="Public Sans"/>
              </a:rPr>
              <a:t>5</a:t>
            </a:r>
            <a:r>
              <a:rPr b="1" i="0" lang="en" sz="2700" u="none" cap="none" strike="noStrike">
                <a:solidFill>
                  <a:srgbClr val="2B2C30"/>
                </a:solidFill>
                <a:latin typeface="Public Sans"/>
                <a:ea typeface="Public Sans"/>
                <a:cs typeface="Public Sans"/>
                <a:sym typeface="Public Sans"/>
              </a:rPr>
              <a:t> falsely</a:t>
            </a:r>
            <a:endParaRPr b="1" sz="2700">
              <a:solidFill>
                <a:srgbClr val="2B2C30"/>
              </a:solidFill>
              <a:latin typeface="Public Sans"/>
              <a:ea typeface="Public Sans"/>
              <a:cs typeface="Public Sans"/>
              <a:sym typeface="Public Sans"/>
            </a:endParaRPr>
          </a:p>
          <a:p>
            <a:pPr indent="0" lvl="0" marL="0" marR="0" rtl="0" algn="ctr">
              <a:lnSpc>
                <a:spcPct val="115000"/>
              </a:lnSpc>
              <a:spcBef>
                <a:spcPts val="0"/>
              </a:spcBef>
              <a:spcAft>
                <a:spcPts val="0"/>
              </a:spcAft>
              <a:buNone/>
            </a:pPr>
            <a:r>
              <a:rPr b="1" i="0" lang="en" sz="2700" u="none" cap="none" strike="noStrike">
                <a:solidFill>
                  <a:srgbClr val="2B2C30"/>
                </a:solidFill>
                <a:latin typeface="Public Sans"/>
                <a:ea typeface="Public Sans"/>
                <a:cs typeface="Public Sans"/>
                <a:sym typeface="Public Sans"/>
              </a:rPr>
              <a:t>accused</a:t>
            </a:r>
            <a:endParaRPr sz="700"/>
          </a:p>
        </p:txBody>
      </p:sp>
      <p:sp>
        <p:nvSpPr>
          <p:cNvPr id="636" name="Google Shape;636;p67"/>
          <p:cNvSpPr txBox="1"/>
          <p:nvPr/>
        </p:nvSpPr>
        <p:spPr>
          <a:xfrm>
            <a:off x="851596" y="2633596"/>
            <a:ext cx="2924700" cy="323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 sz="2100" u="none" cap="none" strike="noStrike">
                <a:solidFill>
                  <a:srgbClr val="2B2C30"/>
                </a:solidFill>
                <a:latin typeface="Public Sans"/>
                <a:ea typeface="Public Sans"/>
                <a:cs typeface="Public Sans"/>
                <a:sym typeface="Public Sans"/>
              </a:rPr>
              <a:t>2 Writing tutors</a:t>
            </a:r>
            <a:endParaRPr sz="700"/>
          </a:p>
        </p:txBody>
      </p:sp>
      <p:sp>
        <p:nvSpPr>
          <p:cNvPr id="637" name="Google Shape;637;p67"/>
          <p:cNvSpPr txBox="1"/>
          <p:nvPr/>
        </p:nvSpPr>
        <p:spPr>
          <a:xfrm>
            <a:off x="683550" y="362075"/>
            <a:ext cx="3417600" cy="615600"/>
          </a:xfrm>
          <a:prstGeom prst="rect">
            <a:avLst/>
          </a:prstGeom>
          <a:noFill/>
          <a:ln>
            <a:noFill/>
          </a:ln>
        </p:spPr>
        <p:txBody>
          <a:bodyPr anchorCtr="0" anchor="t" bIns="0" lIns="0" spcFirstLastPara="1" rIns="0" wrap="square" tIns="0">
            <a:spAutoFit/>
          </a:bodyPr>
          <a:lstStyle/>
          <a:p>
            <a:pPr indent="0" lvl="0" marL="0" marR="0" rtl="0" algn="ctr">
              <a:lnSpc>
                <a:spcPct val="159997"/>
              </a:lnSpc>
              <a:spcBef>
                <a:spcPts val="0"/>
              </a:spcBef>
              <a:spcAft>
                <a:spcPts val="0"/>
              </a:spcAft>
              <a:buNone/>
            </a:pPr>
            <a:r>
              <a:rPr b="1" lang="en" sz="4000">
                <a:solidFill>
                  <a:srgbClr val="2B2C30"/>
                </a:solidFill>
                <a:latin typeface="Public Sans"/>
                <a:ea typeface="Public Sans"/>
                <a:cs typeface="Public Sans"/>
                <a:sym typeface="Public Sans"/>
              </a:rPr>
              <a:t>10</a:t>
            </a:r>
            <a:r>
              <a:rPr b="1" i="0" lang="en" sz="4000" u="none" cap="none" strike="noStrike">
                <a:solidFill>
                  <a:srgbClr val="2B2C30"/>
                </a:solidFill>
                <a:latin typeface="Public Sans"/>
                <a:ea typeface="Public Sans"/>
                <a:cs typeface="Public Sans"/>
                <a:sym typeface="Public Sans"/>
              </a:rPr>
              <a:t> students</a:t>
            </a:r>
            <a:endParaRPr sz="4000"/>
          </a:p>
        </p:txBody>
      </p:sp>
      <p:grpSp>
        <p:nvGrpSpPr>
          <p:cNvPr id="638" name="Google Shape;638;p67"/>
          <p:cNvGrpSpPr/>
          <p:nvPr/>
        </p:nvGrpSpPr>
        <p:grpSpPr>
          <a:xfrm>
            <a:off x="1048139" y="3127431"/>
            <a:ext cx="2531466" cy="2531466"/>
            <a:chOff x="0" y="0"/>
            <a:chExt cx="812800" cy="812800"/>
          </a:xfrm>
        </p:grpSpPr>
        <p:sp>
          <p:nvSpPr>
            <p:cNvPr id="639" name="Google Shape;639;p6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2B2C3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40" name="Google Shape;640;p67"/>
            <p:cNvSpPr txBox="1"/>
            <p:nvPr/>
          </p:nvSpPr>
          <p:spPr>
            <a:xfrm>
              <a:off x="76200" y="85725"/>
              <a:ext cx="660300" cy="651000"/>
            </a:xfrm>
            <a:prstGeom prst="rect">
              <a:avLst/>
            </a:prstGeom>
            <a:noFill/>
            <a:ln>
              <a:noFill/>
            </a:ln>
          </p:spPr>
          <p:txBody>
            <a:bodyPr anchorCtr="0" anchor="ctr" bIns="25400" lIns="25400" spcFirstLastPara="1" rIns="25400" wrap="square" tIns="25400">
              <a:noAutofit/>
            </a:bodyPr>
            <a:lstStyle/>
            <a:p>
              <a:pPr indent="0" lvl="0" marL="0" marR="0" rtl="0" algn="ctr">
                <a:lnSpc>
                  <a:spcPct val="1177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41" name="Google Shape;641;p67"/>
          <p:cNvSpPr txBox="1"/>
          <p:nvPr/>
        </p:nvSpPr>
        <p:spPr>
          <a:xfrm>
            <a:off x="930006" y="3535869"/>
            <a:ext cx="2924700" cy="323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 sz="2100" u="none" cap="none" strike="noStrike">
                <a:solidFill>
                  <a:srgbClr val="2B2C30"/>
                </a:solidFill>
                <a:latin typeface="Public Sans"/>
                <a:ea typeface="Public Sans"/>
                <a:cs typeface="Public Sans"/>
                <a:sym typeface="Public Sans"/>
              </a:rPr>
              <a:t>1 Chief Justice</a:t>
            </a:r>
            <a:endParaRPr sz="700"/>
          </a:p>
        </p:txBody>
      </p:sp>
      <p:pic>
        <p:nvPicPr>
          <p:cNvPr id="642" name="Google Shape;642;p67"/>
          <p:cNvPicPr preferRelativeResize="0"/>
          <p:nvPr/>
        </p:nvPicPr>
        <p:blipFill rotWithShape="1">
          <a:blip r:embed="rId3">
            <a:alphaModFix/>
          </a:blip>
          <a:srcRect b="0" l="0" r="0" t="0"/>
          <a:stretch/>
        </p:blipFill>
        <p:spPr>
          <a:xfrm>
            <a:off x="5171086" y="2384462"/>
            <a:ext cx="4629150" cy="1427793"/>
          </a:xfrm>
          <a:prstGeom prst="rect">
            <a:avLst/>
          </a:prstGeom>
          <a:noFill/>
          <a:ln>
            <a:noFill/>
          </a:ln>
        </p:spPr>
      </p:pic>
      <p:sp>
        <p:nvSpPr>
          <p:cNvPr id="643" name="Google Shape;643;p67"/>
          <p:cNvSpPr txBox="1"/>
          <p:nvPr/>
        </p:nvSpPr>
        <p:spPr>
          <a:xfrm>
            <a:off x="5705300" y="3472388"/>
            <a:ext cx="24807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18 Interviews, 2 weeks</a:t>
            </a:r>
            <a:endParaRPr b="1" sz="16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8"/>
          <p:cNvSpPr/>
          <p:nvPr/>
        </p:nvSpPr>
        <p:spPr>
          <a:xfrm rot="-124589">
            <a:off x="2143221" y="3214879"/>
            <a:ext cx="1809270" cy="602983"/>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49" name="Google Shape;649;p68"/>
          <p:cNvSpPr txBox="1"/>
          <p:nvPr>
            <p:ph idx="3" type="body"/>
          </p:nvPr>
        </p:nvSpPr>
        <p:spPr>
          <a:xfrm>
            <a:off x="5218050" y="400209"/>
            <a:ext cx="3489300" cy="40323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b="1" lang="en" sz="2100">
                <a:latin typeface="Roboto"/>
                <a:ea typeface="Roboto"/>
                <a:cs typeface="Roboto"/>
                <a:sym typeface="Roboto"/>
              </a:rPr>
              <a:t>Our goal: </a:t>
            </a:r>
            <a:endParaRPr b="1" sz="2100">
              <a:latin typeface="Roboto"/>
              <a:ea typeface="Roboto"/>
              <a:cs typeface="Roboto"/>
              <a:sym typeface="Roboto"/>
            </a:endParaRPr>
          </a:p>
          <a:p>
            <a:pPr indent="0" lvl="0" marL="0" rtl="0" algn="l">
              <a:lnSpc>
                <a:spcPct val="200000"/>
              </a:lnSpc>
              <a:spcBef>
                <a:spcPts val="0"/>
              </a:spcBef>
              <a:spcAft>
                <a:spcPts val="0"/>
              </a:spcAft>
              <a:buNone/>
            </a:pPr>
            <a:r>
              <a:rPr lang="en">
                <a:latin typeface="Roboto"/>
                <a:ea typeface="Roboto"/>
                <a:cs typeface="Roboto"/>
                <a:sym typeface="Roboto"/>
              </a:rPr>
              <a:t>To understand different experiences from students and stakeholders, not to quantify and categorize them.</a:t>
            </a:r>
            <a:endParaRPr>
              <a:latin typeface="Roboto"/>
              <a:ea typeface="Roboto"/>
              <a:cs typeface="Roboto"/>
              <a:sym typeface="Roboto"/>
            </a:endParaRPr>
          </a:p>
        </p:txBody>
      </p:sp>
      <p:sp>
        <p:nvSpPr>
          <p:cNvPr id="650" name="Google Shape;650;p68"/>
          <p:cNvSpPr txBox="1"/>
          <p:nvPr>
            <p:ph idx="4294967295" type="title"/>
          </p:nvPr>
        </p:nvSpPr>
        <p:spPr>
          <a:xfrm>
            <a:off x="125700" y="125600"/>
            <a:ext cx="4580100" cy="8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Qualitative</a:t>
            </a:r>
            <a:endParaRPr sz="4800"/>
          </a:p>
        </p:txBody>
      </p:sp>
      <p:sp>
        <p:nvSpPr>
          <p:cNvPr id="651" name="Google Shape;651;p68"/>
          <p:cNvSpPr/>
          <p:nvPr/>
        </p:nvSpPr>
        <p:spPr>
          <a:xfrm rot="1146885">
            <a:off x="2750590" y="4014983"/>
            <a:ext cx="1809173" cy="603007"/>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52" name="Google Shape;652;p68"/>
          <p:cNvSpPr/>
          <p:nvPr/>
        </p:nvSpPr>
        <p:spPr>
          <a:xfrm rot="103">
            <a:off x="222869" y="4218901"/>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653" name="Google Shape;653;p68"/>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54" name="Google Shape;654;p68"/>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655" name="Google Shape;655;p68"/>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&amp; Methods</a:t>
            </a:r>
            <a:endParaRPr/>
          </a:p>
        </p:txBody>
      </p:sp>
      <p:sp>
        <p:nvSpPr>
          <p:cNvPr id="656" name="Google Shape;656;p68"/>
          <p:cNvSpPr/>
          <p:nvPr/>
        </p:nvSpPr>
        <p:spPr>
          <a:xfrm>
            <a:off x="125700" y="1157600"/>
            <a:ext cx="2877600" cy="8907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Roboto"/>
                <a:ea typeface="Roboto"/>
                <a:cs typeface="Roboto"/>
                <a:sym typeface="Roboto"/>
              </a:rPr>
              <a:t>Analysis</a:t>
            </a:r>
            <a:endParaRPr sz="4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9"/>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662" name="Google Shape;662;p69"/>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&amp; Analysis</a:t>
            </a:r>
            <a:endParaRPr/>
          </a:p>
        </p:txBody>
      </p:sp>
      <p:sp>
        <p:nvSpPr>
          <p:cNvPr id="663" name="Google Shape;663;p69"/>
          <p:cNvSpPr txBox="1"/>
          <p:nvPr>
            <p:ph idx="20" type="title"/>
          </p:nvPr>
        </p:nvSpPr>
        <p:spPr>
          <a:xfrm>
            <a:off x="715700" y="578175"/>
            <a:ext cx="8636400" cy="12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Students</a:t>
            </a:r>
            <a:r>
              <a:rPr lang="en" sz="4800"/>
              <a:t>…</a:t>
            </a:r>
            <a:endParaRPr sz="4800"/>
          </a:p>
        </p:txBody>
      </p:sp>
      <p:cxnSp>
        <p:nvCxnSpPr>
          <p:cNvPr id="664" name="Google Shape;664;p69"/>
          <p:cNvCxnSpPr/>
          <p:nvPr/>
        </p:nvCxnSpPr>
        <p:spPr>
          <a:xfrm flipH="1" rot="10800000">
            <a:off x="514347" y="1670561"/>
            <a:ext cx="8115300" cy="19200"/>
          </a:xfrm>
          <a:prstGeom prst="straightConnector1">
            <a:avLst/>
          </a:prstGeom>
          <a:noFill/>
          <a:ln cap="flat" cmpd="sng" w="9525">
            <a:solidFill>
              <a:srgbClr val="2B2C30"/>
            </a:solidFill>
            <a:prstDash val="solid"/>
            <a:round/>
            <a:headEnd len="sm" w="sm" type="none"/>
            <a:tailEnd len="sm" w="sm" type="none"/>
          </a:ln>
        </p:spPr>
      </p:cxnSp>
      <p:sp>
        <p:nvSpPr>
          <p:cNvPr id="665" name="Google Shape;665;p69"/>
          <p:cNvSpPr txBox="1"/>
          <p:nvPr/>
        </p:nvSpPr>
        <p:spPr>
          <a:xfrm>
            <a:off x="574690" y="2052185"/>
            <a:ext cx="1551000" cy="210000"/>
          </a:xfrm>
          <a:prstGeom prst="rect">
            <a:avLst/>
          </a:prstGeom>
          <a:noFill/>
          <a:ln>
            <a:noFill/>
          </a:ln>
        </p:spPr>
        <p:txBody>
          <a:bodyPr anchorCtr="0" anchor="t" bIns="0" lIns="0" spcFirstLastPara="1" rIns="0" wrap="square" tIns="0">
            <a:spAutoFit/>
          </a:bodyPr>
          <a:lstStyle/>
          <a:p>
            <a:pPr indent="0" lvl="0" marL="0" marR="0" rtl="0" algn="l">
              <a:lnSpc>
                <a:spcPct val="91004"/>
              </a:lnSpc>
              <a:spcBef>
                <a:spcPts val="0"/>
              </a:spcBef>
              <a:spcAft>
                <a:spcPts val="0"/>
              </a:spcAft>
              <a:buNone/>
            </a:pPr>
            <a:r>
              <a:rPr b="0" i="1" lang="en" sz="1500" u="none" cap="none" strike="noStrike">
                <a:solidFill>
                  <a:srgbClr val="2B2C30"/>
                </a:solidFill>
                <a:latin typeface="Playfair Display"/>
                <a:ea typeface="Playfair Display"/>
                <a:cs typeface="Playfair Display"/>
                <a:sym typeface="Playfair Display"/>
              </a:rPr>
              <a:t>=Anxiety</a:t>
            </a:r>
            <a:endParaRPr sz="700"/>
          </a:p>
        </p:txBody>
      </p:sp>
      <p:sp>
        <p:nvSpPr>
          <p:cNvPr id="666" name="Google Shape;666;p69"/>
          <p:cNvSpPr txBox="1"/>
          <p:nvPr/>
        </p:nvSpPr>
        <p:spPr>
          <a:xfrm>
            <a:off x="2362728" y="2052185"/>
            <a:ext cx="1551000" cy="210000"/>
          </a:xfrm>
          <a:prstGeom prst="rect">
            <a:avLst/>
          </a:prstGeom>
          <a:noFill/>
          <a:ln>
            <a:noFill/>
          </a:ln>
        </p:spPr>
        <p:txBody>
          <a:bodyPr anchorCtr="0" anchor="t" bIns="0" lIns="0" spcFirstLastPara="1" rIns="0" wrap="square" tIns="0">
            <a:spAutoFit/>
          </a:bodyPr>
          <a:lstStyle/>
          <a:p>
            <a:pPr indent="0" lvl="0" marL="0" marR="0" rtl="0" algn="l">
              <a:lnSpc>
                <a:spcPct val="91004"/>
              </a:lnSpc>
              <a:spcBef>
                <a:spcPts val="0"/>
              </a:spcBef>
              <a:spcAft>
                <a:spcPts val="0"/>
              </a:spcAft>
              <a:buNone/>
            </a:pPr>
            <a:r>
              <a:rPr b="0" i="1" lang="en" sz="1500" u="none" cap="none" strike="noStrike">
                <a:solidFill>
                  <a:srgbClr val="2B2C30"/>
                </a:solidFill>
                <a:latin typeface="Playfair Display"/>
                <a:ea typeface="Playfair Display"/>
                <a:cs typeface="Playfair Display"/>
                <a:sym typeface="Playfair Display"/>
              </a:rPr>
              <a:t> for learning</a:t>
            </a:r>
            <a:endParaRPr sz="700"/>
          </a:p>
        </p:txBody>
      </p:sp>
      <p:sp>
        <p:nvSpPr>
          <p:cNvPr id="667" name="Google Shape;667;p69"/>
          <p:cNvSpPr txBox="1"/>
          <p:nvPr/>
        </p:nvSpPr>
        <p:spPr>
          <a:xfrm>
            <a:off x="3955606" y="2052185"/>
            <a:ext cx="1551000" cy="210000"/>
          </a:xfrm>
          <a:prstGeom prst="rect">
            <a:avLst/>
          </a:prstGeom>
          <a:noFill/>
          <a:ln>
            <a:noFill/>
          </a:ln>
        </p:spPr>
        <p:txBody>
          <a:bodyPr anchorCtr="0" anchor="t" bIns="0" lIns="0" spcFirstLastPara="1" rIns="0" wrap="square" tIns="0">
            <a:spAutoFit/>
          </a:bodyPr>
          <a:lstStyle/>
          <a:p>
            <a:pPr indent="0" lvl="0" marL="0" marR="0" rtl="0" algn="l">
              <a:lnSpc>
                <a:spcPct val="91004"/>
              </a:lnSpc>
              <a:spcBef>
                <a:spcPts val="0"/>
              </a:spcBef>
              <a:spcAft>
                <a:spcPts val="0"/>
              </a:spcAft>
              <a:buNone/>
            </a:pPr>
            <a:r>
              <a:rPr i="1" lang="en" sz="1500">
                <a:solidFill>
                  <a:srgbClr val="2B2C30"/>
                </a:solidFill>
                <a:latin typeface="Playfair Display"/>
                <a:ea typeface="Playfair Display"/>
                <a:cs typeface="Playfair Display"/>
                <a:sym typeface="Playfair Display"/>
              </a:rPr>
              <a:t>Accusations</a:t>
            </a:r>
            <a:endParaRPr sz="700"/>
          </a:p>
        </p:txBody>
      </p:sp>
      <p:sp>
        <p:nvSpPr>
          <p:cNvPr id="668" name="Google Shape;668;p69"/>
          <p:cNvSpPr txBox="1"/>
          <p:nvPr/>
        </p:nvSpPr>
        <p:spPr>
          <a:xfrm>
            <a:off x="569621" y="1784234"/>
            <a:ext cx="1556100" cy="2154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1" i="0" lang="en" sz="1400" u="none" cap="none" strike="noStrike">
                <a:solidFill>
                  <a:srgbClr val="2B2C30"/>
                </a:solidFill>
                <a:latin typeface="Public Sans"/>
                <a:ea typeface="Public Sans"/>
                <a:cs typeface="Public Sans"/>
                <a:sym typeface="Public Sans"/>
              </a:rPr>
              <a:t>Unclear policies </a:t>
            </a:r>
            <a:endParaRPr sz="700"/>
          </a:p>
        </p:txBody>
      </p:sp>
      <p:sp>
        <p:nvSpPr>
          <p:cNvPr id="669" name="Google Shape;669;p69"/>
          <p:cNvSpPr txBox="1"/>
          <p:nvPr/>
        </p:nvSpPr>
        <p:spPr>
          <a:xfrm>
            <a:off x="2357660" y="1784234"/>
            <a:ext cx="1556100" cy="2154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1" i="0" lang="en" sz="1400" u="none" cap="none" strike="noStrike">
                <a:solidFill>
                  <a:srgbClr val="2B2C30"/>
                </a:solidFill>
                <a:latin typeface="Public Sans"/>
                <a:ea typeface="Public Sans"/>
                <a:cs typeface="Public Sans"/>
                <a:sym typeface="Public Sans"/>
              </a:rPr>
              <a:t>Gen-AI tools </a:t>
            </a:r>
            <a:endParaRPr sz="700"/>
          </a:p>
        </p:txBody>
      </p:sp>
      <p:sp>
        <p:nvSpPr>
          <p:cNvPr id="670" name="Google Shape;670;p69"/>
          <p:cNvSpPr txBox="1"/>
          <p:nvPr/>
        </p:nvSpPr>
        <p:spPr>
          <a:xfrm>
            <a:off x="3950550" y="1784227"/>
            <a:ext cx="1478700" cy="215400"/>
          </a:xfrm>
          <a:prstGeom prst="rect">
            <a:avLst/>
          </a:prstGeom>
          <a:noFill/>
          <a:ln>
            <a:noFill/>
          </a:ln>
        </p:spPr>
        <p:txBody>
          <a:bodyPr anchorCtr="0" anchor="t" bIns="0" lIns="0" spcFirstLastPara="1" rIns="0" wrap="square" tIns="0">
            <a:spAutoFit/>
          </a:bodyPr>
          <a:lstStyle/>
          <a:p>
            <a:pPr indent="0" lvl="0" marL="0" rtl="0" algn="l">
              <a:lnSpc>
                <a:spcPct val="139986"/>
              </a:lnSpc>
              <a:spcBef>
                <a:spcPts val="0"/>
              </a:spcBef>
              <a:spcAft>
                <a:spcPts val="0"/>
              </a:spcAft>
              <a:buNone/>
            </a:pPr>
            <a:r>
              <a:rPr b="1" lang="en">
                <a:solidFill>
                  <a:srgbClr val="2B2C30"/>
                </a:solidFill>
                <a:latin typeface="Public Sans"/>
                <a:ea typeface="Public Sans"/>
                <a:cs typeface="Public Sans"/>
                <a:sym typeface="Public Sans"/>
              </a:rPr>
              <a:t>Stress from</a:t>
            </a:r>
            <a:endParaRPr b="1">
              <a:solidFill>
                <a:srgbClr val="2B2C30"/>
              </a:solidFill>
              <a:latin typeface="Public Sans"/>
              <a:ea typeface="Public Sans"/>
              <a:cs typeface="Public Sans"/>
              <a:sym typeface="Public Sans"/>
            </a:endParaRPr>
          </a:p>
        </p:txBody>
      </p:sp>
      <p:sp>
        <p:nvSpPr>
          <p:cNvPr id="671" name="Google Shape;671;p69"/>
          <p:cNvSpPr txBox="1"/>
          <p:nvPr/>
        </p:nvSpPr>
        <p:spPr>
          <a:xfrm>
            <a:off x="5554475" y="2063155"/>
            <a:ext cx="1551000" cy="210000"/>
          </a:xfrm>
          <a:prstGeom prst="rect">
            <a:avLst/>
          </a:prstGeom>
          <a:noFill/>
          <a:ln>
            <a:noFill/>
          </a:ln>
        </p:spPr>
        <p:txBody>
          <a:bodyPr anchorCtr="0" anchor="t" bIns="0" lIns="0" spcFirstLastPara="1" rIns="0" wrap="square" tIns="0">
            <a:spAutoFit/>
          </a:bodyPr>
          <a:lstStyle/>
          <a:p>
            <a:pPr indent="0" lvl="0" marL="0" marR="0" rtl="0" algn="l">
              <a:lnSpc>
                <a:spcPct val="91004"/>
              </a:lnSpc>
              <a:spcBef>
                <a:spcPts val="0"/>
              </a:spcBef>
              <a:spcAft>
                <a:spcPts val="0"/>
              </a:spcAft>
              <a:buNone/>
            </a:pPr>
            <a:r>
              <a:rPr i="1" lang="en" sz="1500">
                <a:solidFill>
                  <a:srgbClr val="2B2C30"/>
                </a:solidFill>
                <a:latin typeface="Playfair Display"/>
                <a:ea typeface="Playfair Display"/>
                <a:cs typeface="Playfair Display"/>
                <a:sym typeface="Playfair Display"/>
              </a:rPr>
              <a:t>Communication</a:t>
            </a:r>
            <a:endParaRPr sz="700"/>
          </a:p>
        </p:txBody>
      </p:sp>
      <p:sp>
        <p:nvSpPr>
          <p:cNvPr id="672" name="Google Shape;672;p69"/>
          <p:cNvSpPr txBox="1"/>
          <p:nvPr/>
        </p:nvSpPr>
        <p:spPr>
          <a:xfrm>
            <a:off x="5549407" y="1795204"/>
            <a:ext cx="1556100" cy="2154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1" lang="en">
                <a:solidFill>
                  <a:srgbClr val="2B2C30"/>
                </a:solidFill>
                <a:latin typeface="Public Sans"/>
                <a:ea typeface="Public Sans"/>
                <a:cs typeface="Public Sans"/>
                <a:sym typeface="Public Sans"/>
              </a:rPr>
              <a:t>Want more</a:t>
            </a:r>
            <a:endParaRPr sz="700"/>
          </a:p>
        </p:txBody>
      </p:sp>
      <p:sp>
        <p:nvSpPr>
          <p:cNvPr id="673" name="Google Shape;673;p69"/>
          <p:cNvSpPr txBox="1"/>
          <p:nvPr/>
        </p:nvSpPr>
        <p:spPr>
          <a:xfrm>
            <a:off x="7140129" y="2036293"/>
            <a:ext cx="1551000" cy="210000"/>
          </a:xfrm>
          <a:prstGeom prst="rect">
            <a:avLst/>
          </a:prstGeom>
          <a:noFill/>
          <a:ln>
            <a:noFill/>
          </a:ln>
        </p:spPr>
        <p:txBody>
          <a:bodyPr anchorCtr="0" anchor="t" bIns="0" lIns="0" spcFirstLastPara="1" rIns="0" wrap="square" tIns="0">
            <a:spAutoFit/>
          </a:bodyPr>
          <a:lstStyle/>
          <a:p>
            <a:pPr indent="0" lvl="0" marL="0" marR="0" rtl="0" algn="l">
              <a:lnSpc>
                <a:spcPct val="91004"/>
              </a:lnSpc>
              <a:spcBef>
                <a:spcPts val="0"/>
              </a:spcBef>
              <a:spcAft>
                <a:spcPts val="0"/>
              </a:spcAft>
              <a:buNone/>
            </a:pPr>
            <a:r>
              <a:rPr b="0" i="1" lang="en" sz="1500" u="none" cap="none" strike="noStrike">
                <a:solidFill>
                  <a:srgbClr val="2B2C30"/>
                </a:solidFill>
                <a:latin typeface="Playfair Display"/>
                <a:ea typeface="Playfair Display"/>
                <a:cs typeface="Playfair Display"/>
                <a:sym typeface="Playfair Display"/>
              </a:rPr>
              <a:t>with professors</a:t>
            </a:r>
            <a:endParaRPr sz="700"/>
          </a:p>
        </p:txBody>
      </p:sp>
      <p:sp>
        <p:nvSpPr>
          <p:cNvPr id="674" name="Google Shape;674;p69"/>
          <p:cNvSpPr txBox="1"/>
          <p:nvPr/>
        </p:nvSpPr>
        <p:spPr>
          <a:xfrm>
            <a:off x="7135061" y="1768342"/>
            <a:ext cx="1556100" cy="215400"/>
          </a:xfrm>
          <a:prstGeom prst="rect">
            <a:avLst/>
          </a:prstGeom>
          <a:noFill/>
          <a:ln>
            <a:noFill/>
          </a:ln>
        </p:spPr>
        <p:txBody>
          <a:bodyPr anchorCtr="0" anchor="t" bIns="0" lIns="0" spcFirstLastPara="1" rIns="0" wrap="square" tIns="0">
            <a:spAutoFit/>
          </a:bodyPr>
          <a:lstStyle/>
          <a:p>
            <a:pPr indent="0" lvl="0" marL="0" marR="0" rtl="0" algn="l">
              <a:lnSpc>
                <a:spcPct val="139986"/>
              </a:lnSpc>
              <a:spcBef>
                <a:spcPts val="0"/>
              </a:spcBef>
              <a:spcAft>
                <a:spcPts val="0"/>
              </a:spcAft>
              <a:buNone/>
            </a:pPr>
            <a:r>
              <a:rPr b="1" i="0" lang="en" sz="1400" u="none" cap="none" strike="noStrike">
                <a:solidFill>
                  <a:srgbClr val="2B2C30"/>
                </a:solidFill>
                <a:latin typeface="Public Sans"/>
                <a:ea typeface="Public Sans"/>
                <a:cs typeface="Public Sans"/>
                <a:sym typeface="Public Sans"/>
              </a:rPr>
              <a:t>Want more trust</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0"/>
          <p:cNvSpPr txBox="1"/>
          <p:nvPr>
            <p:ph idx="1" type="body"/>
          </p:nvPr>
        </p:nvSpPr>
        <p:spPr>
          <a:xfrm>
            <a:off x="5218050" y="369895"/>
            <a:ext cx="3489300" cy="4080900"/>
          </a:xfrm>
          <a:prstGeom prst="rect">
            <a:avLst/>
          </a:prstGeom>
        </p:spPr>
        <p:txBody>
          <a:bodyPr anchorCtr="0" anchor="ctr"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Roboto"/>
              <a:buChar char="●"/>
            </a:pPr>
            <a:r>
              <a:rPr lang="en" sz="1600">
                <a:latin typeface="Roboto"/>
                <a:ea typeface="Roboto"/>
                <a:cs typeface="Roboto"/>
                <a:sym typeface="Roboto"/>
              </a:rPr>
              <a:t>Receive high quality instruction</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Student resource</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Preparedness</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AI cannot write well!</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Confusion from first years</a:t>
            </a:r>
            <a:endParaRPr sz="1600">
              <a:latin typeface="Roboto"/>
              <a:ea typeface="Roboto"/>
              <a:cs typeface="Roboto"/>
              <a:sym typeface="Roboto"/>
            </a:endParaRPr>
          </a:p>
        </p:txBody>
      </p:sp>
      <p:sp>
        <p:nvSpPr>
          <p:cNvPr id="680" name="Google Shape;680;p70"/>
          <p:cNvSpPr txBox="1"/>
          <p:nvPr>
            <p:ph type="title"/>
          </p:nvPr>
        </p:nvSpPr>
        <p:spPr>
          <a:xfrm>
            <a:off x="125700" y="125600"/>
            <a:ext cx="4580100" cy="30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t>
            </a:r>
            <a:endParaRPr/>
          </a:p>
        </p:txBody>
      </p:sp>
      <p:sp>
        <p:nvSpPr>
          <p:cNvPr id="681" name="Google Shape;681;p70"/>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82" name="Google Shape;682;p70"/>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83" name="Google Shape;683;p70"/>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684" name="Google Shape;684;p70"/>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685" name="Google Shape;685;p70"/>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686" name="Google Shape;686;p70"/>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&amp; Analysis</a:t>
            </a:r>
            <a:endParaRPr/>
          </a:p>
        </p:txBody>
      </p:sp>
      <p:sp>
        <p:nvSpPr>
          <p:cNvPr id="687" name="Google Shape;687;p70"/>
          <p:cNvSpPr/>
          <p:nvPr/>
        </p:nvSpPr>
        <p:spPr>
          <a:xfrm>
            <a:off x="125700" y="1057825"/>
            <a:ext cx="2517000" cy="890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600">
                <a:solidFill>
                  <a:schemeClr val="dk1"/>
                </a:solidFill>
                <a:latin typeface="Roboto"/>
                <a:ea typeface="Roboto"/>
                <a:cs typeface="Roboto"/>
                <a:sym typeface="Roboto"/>
              </a:rPr>
              <a:t>Tutors</a:t>
            </a:r>
            <a:endParaRPr sz="56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1"/>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693" name="Google Shape;693;p71"/>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&amp; Analysis</a:t>
            </a:r>
            <a:endParaRPr/>
          </a:p>
        </p:txBody>
      </p:sp>
      <p:grpSp>
        <p:nvGrpSpPr>
          <p:cNvPr id="694" name="Google Shape;694;p71"/>
          <p:cNvGrpSpPr/>
          <p:nvPr/>
        </p:nvGrpSpPr>
        <p:grpSpPr>
          <a:xfrm>
            <a:off x="5836030" y="461123"/>
            <a:ext cx="2793771" cy="1383055"/>
            <a:chOff x="0" y="-38100"/>
            <a:chExt cx="2065940" cy="1022743"/>
          </a:xfrm>
        </p:grpSpPr>
        <p:sp>
          <p:nvSpPr>
            <p:cNvPr id="695" name="Google Shape;695;p71"/>
            <p:cNvSpPr/>
            <p:nvPr/>
          </p:nvSpPr>
          <p:spPr>
            <a:xfrm>
              <a:off x="0" y="0"/>
              <a:ext cx="2065940" cy="984643"/>
            </a:xfrm>
            <a:custGeom>
              <a:rect b="b" l="l" r="r" t="t"/>
              <a:pathLst>
                <a:path extrusionOk="0"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noFill/>
            <a:ln cap="sq" cmpd="sng" w="952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96" name="Google Shape;696;p71"/>
            <p:cNvSpPr txBox="1"/>
            <p:nvPr/>
          </p:nvSpPr>
          <p:spPr>
            <a:xfrm>
              <a:off x="0" y="-38100"/>
              <a:ext cx="2065800" cy="1022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97" name="Google Shape;697;p71"/>
          <p:cNvGrpSpPr/>
          <p:nvPr/>
        </p:nvGrpSpPr>
        <p:grpSpPr>
          <a:xfrm>
            <a:off x="5836030" y="1852793"/>
            <a:ext cx="2793771" cy="1383055"/>
            <a:chOff x="0" y="-38100"/>
            <a:chExt cx="2065940" cy="1022743"/>
          </a:xfrm>
        </p:grpSpPr>
        <p:sp>
          <p:nvSpPr>
            <p:cNvPr id="698" name="Google Shape;698;p71"/>
            <p:cNvSpPr/>
            <p:nvPr/>
          </p:nvSpPr>
          <p:spPr>
            <a:xfrm>
              <a:off x="0" y="0"/>
              <a:ext cx="2065940" cy="984643"/>
            </a:xfrm>
            <a:custGeom>
              <a:rect b="b" l="l" r="r" t="t"/>
              <a:pathLst>
                <a:path extrusionOk="0"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noFill/>
            <a:ln cap="sq" cmpd="sng" w="952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99" name="Google Shape;699;p71"/>
            <p:cNvSpPr txBox="1"/>
            <p:nvPr/>
          </p:nvSpPr>
          <p:spPr>
            <a:xfrm>
              <a:off x="0" y="-38100"/>
              <a:ext cx="2065800" cy="1022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00" name="Google Shape;700;p71"/>
          <p:cNvGrpSpPr/>
          <p:nvPr/>
        </p:nvGrpSpPr>
        <p:grpSpPr>
          <a:xfrm>
            <a:off x="514350" y="461177"/>
            <a:ext cx="4687756" cy="1384705"/>
            <a:chOff x="0" y="-39320"/>
            <a:chExt cx="3466506" cy="1023963"/>
          </a:xfrm>
        </p:grpSpPr>
        <p:sp>
          <p:nvSpPr>
            <p:cNvPr id="701" name="Google Shape;701;p71"/>
            <p:cNvSpPr/>
            <p:nvPr/>
          </p:nvSpPr>
          <p:spPr>
            <a:xfrm>
              <a:off x="0" y="0"/>
              <a:ext cx="2065940" cy="984643"/>
            </a:xfrm>
            <a:custGeom>
              <a:rect b="b" l="l" r="r" t="t"/>
              <a:pathLst>
                <a:path extrusionOk="0"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noFill/>
            <a:ln cap="sq" cmpd="sng" w="952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2" name="Google Shape;702;p71"/>
            <p:cNvSpPr txBox="1"/>
            <p:nvPr/>
          </p:nvSpPr>
          <p:spPr>
            <a:xfrm>
              <a:off x="1400706" y="-39320"/>
              <a:ext cx="2065800" cy="1022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03" name="Google Shape;703;p71"/>
          <p:cNvGrpSpPr/>
          <p:nvPr/>
        </p:nvGrpSpPr>
        <p:grpSpPr>
          <a:xfrm>
            <a:off x="514350" y="1854497"/>
            <a:ext cx="2793771" cy="1383055"/>
            <a:chOff x="0" y="-38100"/>
            <a:chExt cx="2065940" cy="1022743"/>
          </a:xfrm>
        </p:grpSpPr>
        <p:sp>
          <p:nvSpPr>
            <p:cNvPr id="704" name="Google Shape;704;p71"/>
            <p:cNvSpPr/>
            <p:nvPr/>
          </p:nvSpPr>
          <p:spPr>
            <a:xfrm>
              <a:off x="0" y="0"/>
              <a:ext cx="2065940" cy="984643"/>
            </a:xfrm>
            <a:custGeom>
              <a:rect b="b" l="l" r="r" t="t"/>
              <a:pathLst>
                <a:path extrusionOk="0"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noFill/>
            <a:ln cap="sq" cmpd="sng" w="952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5" name="Google Shape;705;p71"/>
            <p:cNvSpPr txBox="1"/>
            <p:nvPr/>
          </p:nvSpPr>
          <p:spPr>
            <a:xfrm>
              <a:off x="0" y="-38100"/>
              <a:ext cx="2065800" cy="1022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06" name="Google Shape;706;p71"/>
          <p:cNvGrpSpPr/>
          <p:nvPr/>
        </p:nvGrpSpPr>
        <p:grpSpPr>
          <a:xfrm>
            <a:off x="5836030" y="3246166"/>
            <a:ext cx="2793771" cy="1383055"/>
            <a:chOff x="0" y="-38100"/>
            <a:chExt cx="2065940" cy="1022743"/>
          </a:xfrm>
        </p:grpSpPr>
        <p:sp>
          <p:nvSpPr>
            <p:cNvPr id="707" name="Google Shape;707;p71"/>
            <p:cNvSpPr/>
            <p:nvPr/>
          </p:nvSpPr>
          <p:spPr>
            <a:xfrm>
              <a:off x="0" y="0"/>
              <a:ext cx="2065940" cy="984643"/>
            </a:xfrm>
            <a:custGeom>
              <a:rect b="b" l="l" r="r" t="t"/>
              <a:pathLst>
                <a:path extrusionOk="0"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noFill/>
            <a:ln cap="sq" cmpd="sng" w="952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08" name="Google Shape;708;p71"/>
            <p:cNvSpPr txBox="1"/>
            <p:nvPr/>
          </p:nvSpPr>
          <p:spPr>
            <a:xfrm>
              <a:off x="0" y="-38100"/>
              <a:ext cx="2065800" cy="1022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09" name="Google Shape;709;p71"/>
          <p:cNvGrpSpPr/>
          <p:nvPr/>
        </p:nvGrpSpPr>
        <p:grpSpPr>
          <a:xfrm>
            <a:off x="514350" y="3247870"/>
            <a:ext cx="2793771" cy="1383055"/>
            <a:chOff x="0" y="-38100"/>
            <a:chExt cx="2065940" cy="1022743"/>
          </a:xfrm>
        </p:grpSpPr>
        <p:sp>
          <p:nvSpPr>
            <p:cNvPr id="710" name="Google Shape;710;p71"/>
            <p:cNvSpPr/>
            <p:nvPr/>
          </p:nvSpPr>
          <p:spPr>
            <a:xfrm>
              <a:off x="0" y="0"/>
              <a:ext cx="2065940" cy="984643"/>
            </a:xfrm>
            <a:custGeom>
              <a:rect b="b" l="l" r="r" t="t"/>
              <a:pathLst>
                <a:path extrusionOk="0"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noFill/>
            <a:ln cap="sq" cmpd="sng" w="952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11" name="Google Shape;711;p71"/>
            <p:cNvSpPr txBox="1"/>
            <p:nvPr/>
          </p:nvSpPr>
          <p:spPr>
            <a:xfrm>
              <a:off x="0" y="-38100"/>
              <a:ext cx="2065800" cy="1022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12" name="Google Shape;712;p71"/>
          <p:cNvSpPr txBox="1"/>
          <p:nvPr/>
        </p:nvSpPr>
        <p:spPr>
          <a:xfrm>
            <a:off x="6136403" y="884300"/>
            <a:ext cx="1960200" cy="536700"/>
          </a:xfrm>
          <a:prstGeom prst="rect">
            <a:avLst/>
          </a:prstGeom>
          <a:noFill/>
          <a:ln>
            <a:noFill/>
          </a:ln>
        </p:spPr>
        <p:txBody>
          <a:bodyPr anchorCtr="0" anchor="t" bIns="0" lIns="0" spcFirstLastPara="1" rIns="0" wrap="square" tIns="0">
            <a:spAutoFit/>
          </a:bodyPr>
          <a:lstStyle/>
          <a:p>
            <a:pPr indent="0" lvl="0" marL="0" marR="0" rtl="0" algn="l">
              <a:lnSpc>
                <a:spcPct val="149000"/>
              </a:lnSpc>
              <a:spcBef>
                <a:spcPts val="0"/>
              </a:spcBef>
              <a:spcAft>
                <a:spcPts val="0"/>
              </a:spcAft>
              <a:buNone/>
            </a:pPr>
            <a:r>
              <a:rPr i="0" lang="en" u="none" cap="none" strike="noStrike">
                <a:solidFill>
                  <a:srgbClr val="000000"/>
                </a:solidFill>
                <a:latin typeface="Roboto"/>
                <a:ea typeface="Roboto"/>
                <a:cs typeface="Roboto"/>
                <a:sym typeface="Roboto"/>
              </a:rPr>
              <a:t>NO desire to </a:t>
            </a:r>
            <a:endParaRPr i="0" u="none" cap="none" strike="noStrike">
              <a:solidFill>
                <a:srgbClr val="000000"/>
              </a:solidFill>
              <a:latin typeface="Roboto"/>
              <a:ea typeface="Roboto"/>
              <a:cs typeface="Roboto"/>
              <a:sym typeface="Roboto"/>
            </a:endParaRPr>
          </a:p>
          <a:p>
            <a:pPr indent="0" lvl="0" marL="0" marR="0" rtl="0" algn="l">
              <a:lnSpc>
                <a:spcPct val="149000"/>
              </a:lnSpc>
              <a:spcBef>
                <a:spcPts val="0"/>
              </a:spcBef>
              <a:spcAft>
                <a:spcPts val="0"/>
              </a:spcAft>
              <a:buNone/>
            </a:pPr>
            <a:r>
              <a:rPr i="0" lang="en" u="none" cap="none" strike="noStrike">
                <a:solidFill>
                  <a:srgbClr val="000000"/>
                </a:solidFill>
                <a:latin typeface="Roboto"/>
                <a:ea typeface="Roboto"/>
                <a:cs typeface="Roboto"/>
                <a:sym typeface="Roboto"/>
              </a:rPr>
              <a:t>police students</a:t>
            </a:r>
            <a:endParaRPr>
              <a:latin typeface="Roboto"/>
              <a:ea typeface="Roboto"/>
              <a:cs typeface="Roboto"/>
              <a:sym typeface="Roboto"/>
            </a:endParaRPr>
          </a:p>
        </p:txBody>
      </p:sp>
      <p:sp>
        <p:nvSpPr>
          <p:cNvPr id="713" name="Google Shape;713;p71"/>
          <p:cNvSpPr txBox="1"/>
          <p:nvPr/>
        </p:nvSpPr>
        <p:spPr>
          <a:xfrm>
            <a:off x="6136411" y="2276828"/>
            <a:ext cx="1700100" cy="536700"/>
          </a:xfrm>
          <a:prstGeom prst="rect">
            <a:avLst/>
          </a:prstGeom>
          <a:noFill/>
          <a:ln>
            <a:noFill/>
          </a:ln>
        </p:spPr>
        <p:txBody>
          <a:bodyPr anchorCtr="0" anchor="t" bIns="0" lIns="0" spcFirstLastPara="1" rIns="0" wrap="square" tIns="0">
            <a:spAutoFit/>
          </a:bodyPr>
          <a:lstStyle/>
          <a:p>
            <a:pPr indent="0" lvl="0" marL="0" marR="0" rtl="0" algn="l">
              <a:lnSpc>
                <a:spcPct val="149000"/>
              </a:lnSpc>
              <a:spcBef>
                <a:spcPts val="0"/>
              </a:spcBef>
              <a:spcAft>
                <a:spcPts val="0"/>
              </a:spcAft>
              <a:buNone/>
            </a:pPr>
            <a:r>
              <a:rPr i="0" lang="en" u="none" cap="none" strike="noStrike">
                <a:solidFill>
                  <a:srgbClr val="000000"/>
                </a:solidFill>
                <a:latin typeface="Roboto"/>
                <a:ea typeface="Roboto"/>
                <a:cs typeface="Roboto"/>
                <a:sym typeface="Roboto"/>
              </a:rPr>
              <a:t>Inaccurate checkers but still used</a:t>
            </a:r>
            <a:endParaRPr>
              <a:latin typeface="Roboto"/>
              <a:ea typeface="Roboto"/>
              <a:cs typeface="Roboto"/>
              <a:sym typeface="Roboto"/>
            </a:endParaRPr>
          </a:p>
        </p:txBody>
      </p:sp>
      <p:sp>
        <p:nvSpPr>
          <p:cNvPr id="714" name="Google Shape;714;p71"/>
          <p:cNvSpPr txBox="1"/>
          <p:nvPr/>
        </p:nvSpPr>
        <p:spPr>
          <a:xfrm>
            <a:off x="6136401" y="3510550"/>
            <a:ext cx="2205900" cy="857700"/>
          </a:xfrm>
          <a:prstGeom prst="rect">
            <a:avLst/>
          </a:prstGeom>
          <a:noFill/>
          <a:ln>
            <a:noFill/>
          </a:ln>
        </p:spPr>
        <p:txBody>
          <a:bodyPr anchorCtr="0" anchor="t" bIns="0" lIns="0" spcFirstLastPara="1" rIns="0" wrap="square" tIns="0">
            <a:spAutoFit/>
          </a:bodyPr>
          <a:lstStyle/>
          <a:p>
            <a:pPr indent="0" lvl="0" marL="0" marR="0" rtl="0" algn="l">
              <a:lnSpc>
                <a:spcPct val="149000"/>
              </a:lnSpc>
              <a:spcBef>
                <a:spcPts val="0"/>
              </a:spcBef>
              <a:spcAft>
                <a:spcPts val="0"/>
              </a:spcAft>
              <a:buNone/>
            </a:pPr>
            <a:r>
              <a:rPr lang="en">
                <a:latin typeface="Roboto"/>
                <a:ea typeface="Roboto"/>
                <a:cs typeface="Roboto"/>
                <a:sym typeface="Roboto"/>
              </a:rPr>
              <a:t>Want to support </a:t>
            </a:r>
            <a:endParaRPr>
              <a:latin typeface="Roboto"/>
              <a:ea typeface="Roboto"/>
              <a:cs typeface="Roboto"/>
              <a:sym typeface="Roboto"/>
            </a:endParaRPr>
          </a:p>
          <a:p>
            <a:pPr indent="0" lvl="0" marL="0" marR="0" rtl="0" algn="l">
              <a:lnSpc>
                <a:spcPct val="149000"/>
              </a:lnSpc>
              <a:spcBef>
                <a:spcPts val="0"/>
              </a:spcBef>
              <a:spcAft>
                <a:spcPts val="0"/>
              </a:spcAft>
              <a:buNone/>
            </a:pPr>
            <a:r>
              <a:rPr lang="en">
                <a:latin typeface="Roboto"/>
                <a:ea typeface="Roboto"/>
                <a:cs typeface="Roboto"/>
                <a:sym typeface="Roboto"/>
              </a:rPr>
              <a:t>student learning, will </a:t>
            </a:r>
            <a:endParaRPr>
              <a:latin typeface="Roboto"/>
              <a:ea typeface="Roboto"/>
              <a:cs typeface="Roboto"/>
              <a:sym typeface="Roboto"/>
            </a:endParaRPr>
          </a:p>
          <a:p>
            <a:pPr indent="0" lvl="0" marL="0" marR="0" rtl="0" algn="l">
              <a:lnSpc>
                <a:spcPct val="149000"/>
              </a:lnSpc>
              <a:spcBef>
                <a:spcPts val="0"/>
              </a:spcBef>
              <a:spcAft>
                <a:spcPts val="0"/>
              </a:spcAft>
              <a:buNone/>
            </a:pPr>
            <a:r>
              <a:rPr lang="en">
                <a:latin typeface="Roboto"/>
                <a:ea typeface="Roboto"/>
                <a:cs typeface="Roboto"/>
                <a:sym typeface="Roboto"/>
              </a:rPr>
              <a:t>t</a:t>
            </a:r>
            <a:r>
              <a:rPr i="0" lang="en" u="none" cap="none" strike="noStrike">
                <a:solidFill>
                  <a:srgbClr val="000000"/>
                </a:solidFill>
                <a:latin typeface="Roboto"/>
                <a:ea typeface="Roboto"/>
                <a:cs typeface="Roboto"/>
                <a:sym typeface="Roboto"/>
              </a:rPr>
              <a:t>alk w/students first</a:t>
            </a:r>
            <a:endParaRPr>
              <a:latin typeface="Roboto"/>
              <a:ea typeface="Roboto"/>
              <a:cs typeface="Roboto"/>
              <a:sym typeface="Roboto"/>
            </a:endParaRPr>
          </a:p>
        </p:txBody>
      </p:sp>
      <p:sp>
        <p:nvSpPr>
          <p:cNvPr id="715" name="Google Shape;715;p71"/>
          <p:cNvSpPr txBox="1"/>
          <p:nvPr/>
        </p:nvSpPr>
        <p:spPr>
          <a:xfrm>
            <a:off x="726841" y="886000"/>
            <a:ext cx="1856700" cy="536700"/>
          </a:xfrm>
          <a:prstGeom prst="rect">
            <a:avLst/>
          </a:prstGeom>
          <a:noFill/>
          <a:ln>
            <a:noFill/>
          </a:ln>
        </p:spPr>
        <p:txBody>
          <a:bodyPr anchorCtr="0" anchor="t" bIns="0" lIns="0" spcFirstLastPara="1" rIns="0" wrap="square" tIns="0">
            <a:spAutoFit/>
          </a:bodyPr>
          <a:lstStyle/>
          <a:p>
            <a:pPr indent="0" lvl="0" marL="0" rtl="0" algn="l">
              <a:lnSpc>
                <a:spcPct val="149000"/>
              </a:lnSpc>
              <a:spcBef>
                <a:spcPts val="0"/>
              </a:spcBef>
              <a:spcAft>
                <a:spcPts val="0"/>
              </a:spcAft>
              <a:buNone/>
            </a:pPr>
            <a:r>
              <a:rPr lang="en">
                <a:latin typeface="Roboto"/>
                <a:ea typeface="Roboto"/>
                <a:cs typeface="Roboto"/>
                <a:sym typeface="Roboto"/>
              </a:rPr>
              <a:t>Knowledge and policies vary</a:t>
            </a:r>
            <a:endParaRPr>
              <a:latin typeface="Roboto"/>
              <a:ea typeface="Roboto"/>
              <a:cs typeface="Roboto"/>
              <a:sym typeface="Roboto"/>
            </a:endParaRPr>
          </a:p>
        </p:txBody>
      </p:sp>
      <p:sp>
        <p:nvSpPr>
          <p:cNvPr id="716" name="Google Shape;716;p71"/>
          <p:cNvSpPr txBox="1"/>
          <p:nvPr/>
        </p:nvSpPr>
        <p:spPr>
          <a:xfrm>
            <a:off x="726838" y="3848413"/>
            <a:ext cx="2368800" cy="215400"/>
          </a:xfrm>
          <a:prstGeom prst="rect">
            <a:avLst/>
          </a:prstGeom>
          <a:noFill/>
          <a:ln>
            <a:noFill/>
          </a:ln>
        </p:spPr>
        <p:txBody>
          <a:bodyPr anchorCtr="0" anchor="t" bIns="0" lIns="0" spcFirstLastPara="1" rIns="0" wrap="square" tIns="0">
            <a:spAutoFit/>
          </a:bodyPr>
          <a:lstStyle/>
          <a:p>
            <a:pPr indent="0" lvl="0" marL="0" marR="0" rtl="0" algn="l">
              <a:lnSpc>
                <a:spcPct val="149000"/>
              </a:lnSpc>
              <a:spcBef>
                <a:spcPts val="0"/>
              </a:spcBef>
              <a:spcAft>
                <a:spcPts val="0"/>
              </a:spcAft>
              <a:buNone/>
            </a:pPr>
            <a:r>
              <a:rPr lang="en">
                <a:latin typeface="Roboto"/>
                <a:ea typeface="Roboto"/>
                <a:cs typeface="Roboto"/>
                <a:sym typeface="Roboto"/>
              </a:rPr>
              <a:t>Not a new phenomenon</a:t>
            </a:r>
            <a:endParaRPr>
              <a:latin typeface="Roboto"/>
              <a:ea typeface="Roboto"/>
              <a:cs typeface="Roboto"/>
              <a:sym typeface="Roboto"/>
            </a:endParaRPr>
          </a:p>
        </p:txBody>
      </p:sp>
      <p:sp>
        <p:nvSpPr>
          <p:cNvPr id="717" name="Google Shape;717;p71"/>
          <p:cNvSpPr txBox="1"/>
          <p:nvPr/>
        </p:nvSpPr>
        <p:spPr>
          <a:xfrm>
            <a:off x="3186779" y="2337714"/>
            <a:ext cx="2770500" cy="447900"/>
          </a:xfrm>
          <a:prstGeom prst="rect">
            <a:avLst/>
          </a:prstGeom>
          <a:noFill/>
          <a:ln>
            <a:noFill/>
          </a:ln>
        </p:spPr>
        <p:txBody>
          <a:bodyPr anchorCtr="0" anchor="t" bIns="0" lIns="0" spcFirstLastPara="1" rIns="0" wrap="square" tIns="0">
            <a:spAutoFit/>
          </a:bodyPr>
          <a:lstStyle/>
          <a:p>
            <a:pPr indent="0" lvl="1" marL="0" marR="0" rtl="0" algn="ctr">
              <a:lnSpc>
                <a:spcPct val="97000"/>
              </a:lnSpc>
              <a:spcBef>
                <a:spcPts val="0"/>
              </a:spcBef>
              <a:spcAft>
                <a:spcPts val="0"/>
              </a:spcAft>
              <a:buNone/>
            </a:pPr>
            <a:r>
              <a:rPr b="1" i="0" lang="en" sz="3000" u="none" cap="none" strike="noStrike">
                <a:solidFill>
                  <a:srgbClr val="000000"/>
                </a:solidFill>
                <a:latin typeface="Libre Baskerville"/>
                <a:ea typeface="Libre Baskerville"/>
                <a:cs typeface="Libre Baskerville"/>
                <a:sym typeface="Libre Baskerville"/>
              </a:rPr>
              <a:t>Professors</a:t>
            </a:r>
            <a:endParaRPr sz="3000">
              <a:latin typeface="Libre Baskerville"/>
              <a:ea typeface="Libre Baskerville"/>
              <a:cs typeface="Libre Baskerville"/>
              <a:sym typeface="Libre Baskerville"/>
            </a:endParaRPr>
          </a:p>
        </p:txBody>
      </p:sp>
      <p:sp>
        <p:nvSpPr>
          <p:cNvPr id="718" name="Google Shape;718;p71"/>
          <p:cNvSpPr txBox="1"/>
          <p:nvPr/>
        </p:nvSpPr>
        <p:spPr>
          <a:xfrm>
            <a:off x="3681182" y="2833556"/>
            <a:ext cx="1781700" cy="2310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 sz="1500" u="none" cap="none" strike="noStrike">
                <a:solidFill>
                  <a:srgbClr val="000000"/>
                </a:solidFill>
                <a:latin typeface="DM Sans"/>
                <a:ea typeface="DM Sans"/>
                <a:cs typeface="DM Sans"/>
                <a:sym typeface="DM Sans"/>
              </a:rPr>
              <a:t>Interview</a:t>
            </a:r>
            <a:endParaRPr sz="700"/>
          </a:p>
        </p:txBody>
      </p:sp>
      <p:sp>
        <p:nvSpPr>
          <p:cNvPr id="719" name="Google Shape;719;p71"/>
          <p:cNvSpPr txBox="1"/>
          <p:nvPr/>
        </p:nvSpPr>
        <p:spPr>
          <a:xfrm>
            <a:off x="725125" y="2278534"/>
            <a:ext cx="2053800" cy="536700"/>
          </a:xfrm>
          <a:prstGeom prst="rect">
            <a:avLst/>
          </a:prstGeom>
          <a:noFill/>
          <a:ln>
            <a:noFill/>
          </a:ln>
        </p:spPr>
        <p:txBody>
          <a:bodyPr anchorCtr="0" anchor="t" bIns="0" lIns="0" spcFirstLastPara="1" rIns="0" wrap="square" tIns="0">
            <a:spAutoFit/>
          </a:bodyPr>
          <a:lstStyle/>
          <a:p>
            <a:pPr indent="0" lvl="0" marL="0" marR="0" rtl="0" algn="l">
              <a:lnSpc>
                <a:spcPct val="149015"/>
              </a:lnSpc>
              <a:spcBef>
                <a:spcPts val="0"/>
              </a:spcBef>
              <a:spcAft>
                <a:spcPts val="0"/>
              </a:spcAft>
              <a:buNone/>
            </a:pPr>
            <a:r>
              <a:rPr lang="en">
                <a:latin typeface="Roboto"/>
                <a:ea typeface="Roboto"/>
                <a:cs typeface="Roboto"/>
                <a:sym typeface="Roboto"/>
              </a:rPr>
              <a:t>Some benefit but  </a:t>
            </a:r>
            <a:endParaRPr>
              <a:latin typeface="Roboto"/>
              <a:ea typeface="Roboto"/>
              <a:cs typeface="Roboto"/>
              <a:sym typeface="Roboto"/>
            </a:endParaRPr>
          </a:p>
          <a:p>
            <a:pPr indent="0" lvl="0" marL="0" marR="0" rtl="0" algn="l">
              <a:lnSpc>
                <a:spcPct val="149015"/>
              </a:lnSpc>
              <a:spcBef>
                <a:spcPts val="0"/>
              </a:spcBef>
              <a:spcAft>
                <a:spcPts val="0"/>
              </a:spcAft>
              <a:buNone/>
            </a:pPr>
            <a:r>
              <a:rPr lang="en">
                <a:latin typeface="Roboto"/>
                <a:ea typeface="Roboto"/>
                <a:cs typeface="Roboto"/>
                <a:sym typeface="Roboto"/>
              </a:rPr>
              <a:t>unclear student usage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2"/>
          <p:cNvSpPr txBox="1"/>
          <p:nvPr>
            <p:ph idx="1" type="subTitle"/>
          </p:nvPr>
        </p:nvSpPr>
        <p:spPr>
          <a:xfrm>
            <a:off x="311000" y="4829700"/>
            <a:ext cx="2205900" cy="3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Fight Hub</a:t>
            </a:r>
            <a:endParaRPr/>
          </a:p>
        </p:txBody>
      </p:sp>
      <p:sp>
        <p:nvSpPr>
          <p:cNvPr id="725" name="Google Shape;725;p72"/>
          <p:cNvSpPr txBox="1"/>
          <p:nvPr>
            <p:ph idx="2" type="subTitle"/>
          </p:nvPr>
        </p:nvSpPr>
        <p:spPr>
          <a:xfrm>
            <a:off x="3470675" y="4829700"/>
            <a:ext cx="2053800" cy="3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&amp; Analysis</a:t>
            </a:r>
            <a:endParaRPr/>
          </a:p>
        </p:txBody>
      </p:sp>
      <p:grpSp>
        <p:nvGrpSpPr>
          <p:cNvPr id="726" name="Google Shape;726;p72"/>
          <p:cNvGrpSpPr/>
          <p:nvPr/>
        </p:nvGrpSpPr>
        <p:grpSpPr>
          <a:xfrm>
            <a:off x="3470675" y="368674"/>
            <a:ext cx="2519113" cy="3925729"/>
            <a:chOff x="0" y="-38100"/>
            <a:chExt cx="1048800" cy="779100"/>
          </a:xfrm>
        </p:grpSpPr>
        <p:sp>
          <p:nvSpPr>
            <p:cNvPr id="727" name="Google Shape;727;p72"/>
            <p:cNvSpPr/>
            <p:nvPr/>
          </p:nvSpPr>
          <p:spPr>
            <a:xfrm>
              <a:off x="0" y="0"/>
              <a:ext cx="1048738" cy="740906"/>
            </a:xfrm>
            <a:custGeom>
              <a:rect b="b" l="l" r="r" t="t"/>
              <a:pathLst>
                <a:path extrusionOk="0"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EC7E51"/>
            </a:solidFill>
            <a:ln cap="rnd"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28" name="Google Shape;728;p72"/>
            <p:cNvSpPr txBox="1"/>
            <p:nvPr/>
          </p:nvSpPr>
          <p:spPr>
            <a:xfrm>
              <a:off x="0" y="-38100"/>
              <a:ext cx="1048800" cy="7791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29" name="Google Shape;729;p72"/>
          <p:cNvGrpSpPr/>
          <p:nvPr/>
        </p:nvGrpSpPr>
        <p:grpSpPr>
          <a:xfrm>
            <a:off x="6302575" y="368675"/>
            <a:ext cx="2519113" cy="3925729"/>
            <a:chOff x="0" y="-38100"/>
            <a:chExt cx="1048800" cy="779100"/>
          </a:xfrm>
        </p:grpSpPr>
        <p:sp>
          <p:nvSpPr>
            <p:cNvPr id="730" name="Google Shape;730;p72"/>
            <p:cNvSpPr/>
            <p:nvPr/>
          </p:nvSpPr>
          <p:spPr>
            <a:xfrm>
              <a:off x="0" y="0"/>
              <a:ext cx="1048738" cy="740906"/>
            </a:xfrm>
            <a:custGeom>
              <a:rect b="b" l="l" r="r" t="t"/>
              <a:pathLst>
                <a:path extrusionOk="0"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FCC64D"/>
            </a:solidFill>
            <a:ln cap="rnd" cmpd="sng" w="19050">
              <a:solidFill>
                <a:srgbClr val="000000"/>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31" name="Google Shape;731;p72"/>
            <p:cNvSpPr txBox="1"/>
            <p:nvPr/>
          </p:nvSpPr>
          <p:spPr>
            <a:xfrm>
              <a:off x="0" y="-38100"/>
              <a:ext cx="1048800" cy="7791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32" name="Google Shape;732;p72"/>
          <p:cNvGrpSpPr/>
          <p:nvPr/>
        </p:nvGrpSpPr>
        <p:grpSpPr>
          <a:xfrm>
            <a:off x="3470663" y="368676"/>
            <a:ext cx="2519113" cy="425871"/>
            <a:chOff x="0" y="-38100"/>
            <a:chExt cx="1048800" cy="177306"/>
          </a:xfrm>
        </p:grpSpPr>
        <p:sp>
          <p:nvSpPr>
            <p:cNvPr id="733" name="Google Shape;733;p72"/>
            <p:cNvSpPr/>
            <p:nvPr/>
          </p:nvSpPr>
          <p:spPr>
            <a:xfrm>
              <a:off x="0" y="0"/>
              <a:ext cx="1048738" cy="139206"/>
            </a:xfrm>
            <a:custGeom>
              <a:rect b="b" l="l" r="r" t="t"/>
              <a:pathLst>
                <a:path extrusionOk="0"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cap="sq" cmpd="sng" w="19050">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34" name="Google Shape;734;p72"/>
            <p:cNvSpPr txBox="1"/>
            <p:nvPr/>
          </p:nvSpPr>
          <p:spPr>
            <a:xfrm>
              <a:off x="0" y="-38100"/>
              <a:ext cx="1048800" cy="177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735" name="Google Shape;735;p72"/>
          <p:cNvGrpSpPr/>
          <p:nvPr/>
        </p:nvGrpSpPr>
        <p:grpSpPr>
          <a:xfrm>
            <a:off x="6302575" y="368676"/>
            <a:ext cx="2519113" cy="497467"/>
            <a:chOff x="0" y="-38100"/>
            <a:chExt cx="1048800" cy="177306"/>
          </a:xfrm>
        </p:grpSpPr>
        <p:sp>
          <p:nvSpPr>
            <p:cNvPr id="736" name="Google Shape;736;p72"/>
            <p:cNvSpPr/>
            <p:nvPr/>
          </p:nvSpPr>
          <p:spPr>
            <a:xfrm>
              <a:off x="0" y="0"/>
              <a:ext cx="1048738" cy="139206"/>
            </a:xfrm>
            <a:custGeom>
              <a:rect b="b" l="l" r="r" t="t"/>
              <a:pathLst>
                <a:path extrusionOk="0"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cap="sq" cmpd="sng" w="19050">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737" name="Google Shape;737;p72"/>
            <p:cNvSpPr txBox="1"/>
            <p:nvPr/>
          </p:nvSpPr>
          <p:spPr>
            <a:xfrm>
              <a:off x="0" y="-38100"/>
              <a:ext cx="1048800" cy="177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38" name="Google Shape;738;p72"/>
          <p:cNvSpPr txBox="1"/>
          <p:nvPr/>
        </p:nvSpPr>
        <p:spPr>
          <a:xfrm>
            <a:off x="3629176" y="555550"/>
            <a:ext cx="2265000" cy="184800"/>
          </a:xfrm>
          <a:prstGeom prst="rect">
            <a:avLst/>
          </a:prstGeom>
          <a:noFill/>
          <a:ln>
            <a:noFill/>
          </a:ln>
        </p:spPr>
        <p:txBody>
          <a:bodyPr anchorCtr="0" anchor="t" bIns="0" lIns="0" spcFirstLastPara="1" rIns="0" wrap="square" tIns="0">
            <a:spAutoFit/>
          </a:bodyPr>
          <a:lstStyle/>
          <a:p>
            <a:pPr indent="0" lvl="0" marL="0" marR="0" rtl="0" algn="l">
              <a:lnSpc>
                <a:spcPct val="117023"/>
              </a:lnSpc>
              <a:spcBef>
                <a:spcPts val="0"/>
              </a:spcBef>
              <a:spcAft>
                <a:spcPts val="0"/>
              </a:spcAft>
              <a:buNone/>
            </a:pPr>
            <a:r>
              <a:rPr b="1" i="0" lang="en" sz="1200" u="none" cap="none" strike="noStrike">
                <a:solidFill>
                  <a:srgbClr val="000000"/>
                </a:solidFill>
                <a:latin typeface="Libre Baskerville"/>
                <a:ea typeface="Libre Baskerville"/>
                <a:cs typeface="Libre Baskerville"/>
                <a:sym typeface="Libre Baskerville"/>
              </a:rPr>
              <a:t>Administrative changes:</a:t>
            </a:r>
            <a:endParaRPr sz="700">
              <a:latin typeface="Libre Baskerville"/>
              <a:ea typeface="Libre Baskerville"/>
              <a:cs typeface="Libre Baskerville"/>
              <a:sym typeface="Libre Baskerville"/>
            </a:endParaRPr>
          </a:p>
        </p:txBody>
      </p:sp>
      <p:sp>
        <p:nvSpPr>
          <p:cNvPr id="739" name="Google Shape;739;p72"/>
          <p:cNvSpPr txBox="1"/>
          <p:nvPr/>
        </p:nvSpPr>
        <p:spPr>
          <a:xfrm>
            <a:off x="6487725" y="555550"/>
            <a:ext cx="2265000" cy="200100"/>
          </a:xfrm>
          <a:prstGeom prst="rect">
            <a:avLst/>
          </a:prstGeom>
          <a:noFill/>
          <a:ln>
            <a:noFill/>
          </a:ln>
        </p:spPr>
        <p:txBody>
          <a:bodyPr anchorCtr="0" anchor="t" bIns="0" lIns="0" spcFirstLastPara="1" rIns="0" wrap="square" tIns="0">
            <a:spAutoFit/>
          </a:bodyPr>
          <a:lstStyle/>
          <a:p>
            <a:pPr indent="0" lvl="0" marL="0" marR="0" rtl="0" algn="l">
              <a:lnSpc>
                <a:spcPct val="117022"/>
              </a:lnSpc>
              <a:spcBef>
                <a:spcPts val="0"/>
              </a:spcBef>
              <a:spcAft>
                <a:spcPts val="0"/>
              </a:spcAft>
              <a:buNone/>
            </a:pPr>
            <a:r>
              <a:rPr b="1" i="0" lang="en" sz="1300" u="none" cap="none" strike="noStrike">
                <a:solidFill>
                  <a:srgbClr val="000000"/>
                </a:solidFill>
                <a:latin typeface="Libre Baskerville"/>
                <a:ea typeface="Libre Baskerville"/>
                <a:cs typeface="Libre Baskerville"/>
                <a:sym typeface="Libre Baskerville"/>
              </a:rPr>
              <a:t>As a student resource:</a:t>
            </a:r>
            <a:endParaRPr sz="700">
              <a:latin typeface="Libre Baskerville"/>
              <a:ea typeface="Libre Baskerville"/>
              <a:cs typeface="Libre Baskerville"/>
              <a:sym typeface="Libre Baskerville"/>
            </a:endParaRPr>
          </a:p>
        </p:txBody>
      </p:sp>
      <p:sp>
        <p:nvSpPr>
          <p:cNvPr id="740" name="Google Shape;740;p72"/>
          <p:cNvSpPr txBox="1"/>
          <p:nvPr/>
        </p:nvSpPr>
        <p:spPr>
          <a:xfrm>
            <a:off x="6487726" y="1015418"/>
            <a:ext cx="2069100" cy="2833800"/>
          </a:xfrm>
          <a:prstGeom prst="rect">
            <a:avLst/>
          </a:prstGeom>
          <a:noFill/>
          <a:ln>
            <a:noFill/>
          </a:ln>
        </p:spPr>
        <p:txBody>
          <a:bodyPr anchorCtr="0" anchor="t" bIns="0" lIns="0" spcFirstLastPara="1" rIns="0" wrap="square" tIns="0">
            <a:spAutoFit/>
          </a:bodyPr>
          <a:lstStyle/>
          <a:p>
            <a:pPr indent="-139700" lvl="1" marL="254000" marR="0" rtl="0" algn="l">
              <a:lnSpc>
                <a:spcPct val="135000"/>
              </a:lnSpc>
              <a:spcBef>
                <a:spcPts val="0"/>
              </a:spcBef>
              <a:spcAft>
                <a:spcPts val="0"/>
              </a:spcAft>
              <a:buClr>
                <a:srgbClr val="000000"/>
              </a:buClr>
              <a:buSzPts val="1400"/>
              <a:buFont typeface="Roboto"/>
              <a:buChar char="•"/>
            </a:pPr>
            <a:r>
              <a:rPr i="0" lang="en" u="none" cap="none" strike="noStrike">
                <a:solidFill>
                  <a:srgbClr val="000000"/>
                </a:solidFill>
                <a:latin typeface="Roboto"/>
                <a:ea typeface="Roboto"/>
                <a:cs typeface="Roboto"/>
                <a:sym typeface="Roboto"/>
              </a:rPr>
              <a:t>Student meet with council to explore different options </a:t>
            </a:r>
            <a:endParaRPr>
              <a:latin typeface="Roboto"/>
              <a:ea typeface="Roboto"/>
              <a:cs typeface="Roboto"/>
              <a:sym typeface="Roboto"/>
            </a:endParaRPr>
          </a:p>
          <a:p>
            <a:pPr indent="-139700" lvl="1" marL="254000" marR="0" rtl="0" algn="l">
              <a:lnSpc>
                <a:spcPct val="135000"/>
              </a:lnSpc>
              <a:spcBef>
                <a:spcPts val="0"/>
              </a:spcBef>
              <a:spcAft>
                <a:spcPts val="0"/>
              </a:spcAft>
              <a:buClr>
                <a:srgbClr val="000000"/>
              </a:buClr>
              <a:buSzPts val="1400"/>
              <a:buFont typeface="Roboto"/>
              <a:buChar char="•"/>
            </a:pPr>
            <a:r>
              <a:rPr i="0" lang="en" u="none" cap="none" strike="noStrike">
                <a:solidFill>
                  <a:srgbClr val="000000"/>
                </a:solidFill>
                <a:latin typeface="Roboto"/>
                <a:ea typeface="Roboto"/>
                <a:cs typeface="Roboto"/>
                <a:sym typeface="Roboto"/>
              </a:rPr>
              <a:t>Students can directly reach out to HCC</a:t>
            </a:r>
            <a:endParaRPr>
              <a:latin typeface="Roboto"/>
              <a:ea typeface="Roboto"/>
              <a:cs typeface="Roboto"/>
              <a:sym typeface="Roboto"/>
            </a:endParaRPr>
          </a:p>
          <a:p>
            <a:pPr indent="-139700" lvl="1" marL="254000" marR="0" rtl="0" algn="l">
              <a:lnSpc>
                <a:spcPct val="135000"/>
              </a:lnSpc>
              <a:spcBef>
                <a:spcPts val="0"/>
              </a:spcBef>
              <a:spcAft>
                <a:spcPts val="0"/>
              </a:spcAft>
              <a:buClr>
                <a:srgbClr val="000000"/>
              </a:buClr>
              <a:buSzPts val="1400"/>
              <a:buFont typeface="Roboto"/>
              <a:buChar char="•"/>
            </a:pPr>
            <a:r>
              <a:rPr lang="en">
                <a:latin typeface="Roboto"/>
                <a:ea typeface="Roboto"/>
                <a:cs typeface="Roboto"/>
                <a:sym typeface="Roboto"/>
              </a:rPr>
              <a:t>Initial student charge ≠ immediate HC Violation</a:t>
            </a:r>
            <a:endParaRPr>
              <a:latin typeface="Roboto"/>
              <a:ea typeface="Roboto"/>
              <a:cs typeface="Roboto"/>
              <a:sym typeface="Roboto"/>
            </a:endParaRPr>
          </a:p>
          <a:p>
            <a:pPr indent="0" lvl="0" marL="0" marR="0" rtl="0" algn="l">
              <a:lnSpc>
                <a:spcPct val="135000"/>
              </a:lnSpc>
              <a:spcBef>
                <a:spcPts val="0"/>
              </a:spcBef>
              <a:spcAft>
                <a:spcPts val="0"/>
              </a:spcAft>
              <a:buNone/>
            </a:pPr>
            <a:r>
              <a:t/>
            </a:r>
            <a:endParaRPr>
              <a:latin typeface="Roboto"/>
              <a:ea typeface="Roboto"/>
              <a:cs typeface="Roboto"/>
              <a:sym typeface="Roboto"/>
            </a:endParaRPr>
          </a:p>
          <a:p>
            <a:pPr indent="0" lvl="0" marL="0" marR="0" rtl="0" algn="l">
              <a:lnSpc>
                <a:spcPct val="135000"/>
              </a:lnSpc>
              <a:spcBef>
                <a:spcPts val="0"/>
              </a:spcBef>
              <a:spcAft>
                <a:spcPts val="0"/>
              </a:spcAft>
              <a:buNone/>
            </a:pPr>
            <a:r>
              <a:t/>
            </a:r>
            <a:endParaRPr i="0" u="none" cap="none" strike="noStrike">
              <a:solidFill>
                <a:srgbClr val="000000"/>
              </a:solidFill>
              <a:latin typeface="Roboto"/>
              <a:ea typeface="Roboto"/>
              <a:cs typeface="Roboto"/>
              <a:sym typeface="Roboto"/>
            </a:endParaRPr>
          </a:p>
        </p:txBody>
      </p:sp>
      <p:sp>
        <p:nvSpPr>
          <p:cNvPr id="741" name="Google Shape;741;p72"/>
          <p:cNvSpPr/>
          <p:nvPr/>
        </p:nvSpPr>
        <p:spPr>
          <a:xfrm>
            <a:off x="197600" y="1355850"/>
            <a:ext cx="3044400" cy="8907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Libre Baskerville"/>
                <a:ea typeface="Libre Baskerville"/>
                <a:cs typeface="Libre Baskerville"/>
                <a:sym typeface="Libre Baskerville"/>
              </a:rPr>
              <a:t>Council</a:t>
            </a:r>
            <a:endParaRPr sz="4800">
              <a:solidFill>
                <a:schemeClr val="dk1"/>
              </a:solidFill>
              <a:latin typeface="Libre Baskerville"/>
              <a:ea typeface="Libre Baskerville"/>
              <a:cs typeface="Libre Baskerville"/>
              <a:sym typeface="Libre Baskerville"/>
            </a:endParaRPr>
          </a:p>
        </p:txBody>
      </p:sp>
      <p:sp>
        <p:nvSpPr>
          <p:cNvPr id="742" name="Google Shape;742;p72"/>
          <p:cNvSpPr txBox="1"/>
          <p:nvPr/>
        </p:nvSpPr>
        <p:spPr>
          <a:xfrm>
            <a:off x="3529575" y="1026975"/>
            <a:ext cx="2205900" cy="2252100"/>
          </a:xfrm>
          <a:prstGeom prst="rect">
            <a:avLst/>
          </a:prstGeom>
          <a:noFill/>
          <a:ln>
            <a:noFill/>
          </a:ln>
        </p:spPr>
        <p:txBody>
          <a:bodyPr anchorCtr="0" anchor="t" bIns="0" lIns="0" spcFirstLastPara="1" rIns="0" wrap="square" tIns="0">
            <a:spAutoFit/>
          </a:bodyPr>
          <a:lstStyle/>
          <a:p>
            <a:pPr indent="-139700" lvl="1" marL="254000" marR="0" rtl="0" algn="l">
              <a:lnSpc>
                <a:spcPct val="135014"/>
              </a:lnSpc>
              <a:spcBef>
                <a:spcPts val="0"/>
              </a:spcBef>
              <a:spcAft>
                <a:spcPts val="0"/>
              </a:spcAft>
              <a:buClr>
                <a:srgbClr val="000000"/>
              </a:buClr>
              <a:buSzPts val="1400"/>
              <a:buFont typeface="Roboto"/>
              <a:buChar char="•"/>
            </a:pPr>
            <a:r>
              <a:rPr i="0" lang="en" u="none" cap="none" strike="noStrike">
                <a:solidFill>
                  <a:srgbClr val="000000"/>
                </a:solidFill>
                <a:latin typeface="Roboto"/>
                <a:ea typeface="Roboto"/>
                <a:cs typeface="Roboto"/>
                <a:sym typeface="Roboto"/>
              </a:rPr>
              <a:t>Most recent update and publication Fall 2023</a:t>
            </a:r>
            <a:endParaRPr>
              <a:latin typeface="Roboto"/>
              <a:ea typeface="Roboto"/>
              <a:cs typeface="Roboto"/>
              <a:sym typeface="Roboto"/>
            </a:endParaRPr>
          </a:p>
          <a:p>
            <a:pPr indent="-139700" lvl="1" marL="254000" marR="0" rtl="0" algn="l">
              <a:lnSpc>
                <a:spcPct val="135014"/>
              </a:lnSpc>
              <a:spcBef>
                <a:spcPts val="0"/>
              </a:spcBef>
              <a:spcAft>
                <a:spcPts val="0"/>
              </a:spcAft>
              <a:buClr>
                <a:srgbClr val="000000"/>
              </a:buClr>
              <a:buSzPts val="1400"/>
              <a:buFont typeface="Roboto"/>
              <a:buChar char="•"/>
            </a:pPr>
            <a:r>
              <a:rPr lang="en">
                <a:latin typeface="Roboto"/>
                <a:ea typeface="Roboto"/>
                <a:cs typeface="Roboto"/>
                <a:sym typeface="Roboto"/>
              </a:rPr>
              <a:t>No blanket policy</a:t>
            </a:r>
            <a:endParaRPr>
              <a:latin typeface="Roboto"/>
              <a:ea typeface="Roboto"/>
              <a:cs typeface="Roboto"/>
              <a:sym typeface="Roboto"/>
            </a:endParaRPr>
          </a:p>
          <a:p>
            <a:pPr indent="-203200" lvl="1" marL="457200" rtl="0" algn="l">
              <a:lnSpc>
                <a:spcPct val="135014"/>
              </a:lnSpc>
              <a:spcBef>
                <a:spcPts val="0"/>
              </a:spcBef>
              <a:spcAft>
                <a:spcPts val="0"/>
              </a:spcAft>
              <a:buSzPts val="1400"/>
              <a:buFont typeface="Roboto"/>
              <a:buChar char="•"/>
            </a:pPr>
            <a:r>
              <a:rPr lang="en">
                <a:latin typeface="Roboto"/>
                <a:ea typeface="Roboto"/>
                <a:cs typeface="Roboto"/>
                <a:sym typeface="Roboto"/>
              </a:rPr>
              <a:t>“[U]nauthorized use of ChatGPT or other artificial intelligence (AI) program”</a:t>
            </a:r>
            <a:endParaRPr>
              <a:latin typeface="Roboto"/>
              <a:ea typeface="Roboto"/>
              <a:cs typeface="Roboto"/>
              <a:sym typeface="Roboto"/>
            </a:endParaRPr>
          </a:p>
          <a:p>
            <a:pPr indent="0" lvl="0" marL="0" marR="0" rtl="0" algn="l">
              <a:lnSpc>
                <a:spcPct val="135014"/>
              </a:lnSpc>
              <a:spcBef>
                <a:spcPts val="0"/>
              </a:spcBef>
              <a:spcAft>
                <a:spcPts val="0"/>
              </a:spcAft>
              <a:buNone/>
            </a:pPr>
            <a:r>
              <a:t/>
            </a:r>
            <a:endParaRPr i="0" u="none" cap="none" strike="noStrike">
              <a:solidFill>
                <a:srgbClr val="000000"/>
              </a:solidFill>
              <a:latin typeface="Roboto"/>
              <a:ea typeface="Roboto"/>
              <a:cs typeface="Roboto"/>
              <a:sym typeface="Roboto"/>
            </a:endParaRPr>
          </a:p>
        </p:txBody>
      </p:sp>
      <p:sp>
        <p:nvSpPr>
          <p:cNvPr id="743" name="Google Shape;743;p72"/>
          <p:cNvSpPr/>
          <p:nvPr/>
        </p:nvSpPr>
        <p:spPr>
          <a:xfrm>
            <a:off x="231075" y="271038"/>
            <a:ext cx="2657400" cy="8907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Libre Baskerville"/>
                <a:ea typeface="Libre Baskerville"/>
                <a:cs typeface="Libre Baskerville"/>
                <a:sym typeface="Libre Baskerville"/>
              </a:rPr>
              <a:t>Honor</a:t>
            </a:r>
            <a:endParaRPr sz="4800">
              <a:solidFill>
                <a:schemeClr val="dk1"/>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ject Retrospective">
  <a:themeElements>
    <a:clrScheme name="Simple Light">
      <a:dk1>
        <a:srgbClr val="303030"/>
      </a:dk1>
      <a:lt1>
        <a:srgbClr val="F6F6F1"/>
      </a:lt1>
      <a:dk2>
        <a:srgbClr val="E1783D"/>
      </a:dk2>
      <a:lt2>
        <a:srgbClr val="EDAD51"/>
      </a:lt2>
      <a:accent1>
        <a:srgbClr val="EAEBBA"/>
      </a:accent1>
      <a:accent2>
        <a:srgbClr val="A5B4A5"/>
      </a:accent2>
      <a:accent3>
        <a:srgbClr val="78909C"/>
      </a:accent3>
      <a:accent4>
        <a:srgbClr val="496649"/>
      </a:accent4>
      <a:accent5>
        <a:srgbClr val="303030"/>
      </a:accent5>
      <a:accent6>
        <a:srgbClr val="F6F6F1"/>
      </a:accent6>
      <a:hlink>
        <a:srgbClr val="E178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