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A8CC-BD96-08E3-4C88-9647975DC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669D5-597C-3FC2-88A5-9438B4D97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2FE7-EE13-988A-B9FD-C5FF4B7C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9893-31AB-D44F-B861-CD72428279A0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D110-6B65-93DB-8725-A21B640B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524BE-2F56-9AD8-9D53-01A86709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FFE-5870-0F49-92BB-E1C3C696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3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0D53-6352-DA38-7A63-C02C1341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A09C3-5D99-0F22-595B-38FABC39D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5A26C-2801-3929-8C17-8FEA9F35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9893-31AB-D44F-B861-CD72428279A0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C5695-3EDC-3FFD-3413-FC7FA99C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8CDC9-2B94-5C9F-733F-81AD1474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FFE-5870-0F49-92BB-E1C3C696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18EC3-C472-D540-2DD3-B8F5BC8A6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4CD33-5052-EC93-6856-5A2534636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E1AF-356F-6E26-601C-76C5EDBF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9893-31AB-D44F-B861-CD72428279A0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DE36-3903-578D-DB5E-152094E9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D571-60F4-3A74-F7C7-F1C2A1AE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FFE-5870-0F49-92BB-E1C3C696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4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0A5F-FDEB-2E57-ED81-B62CF2EE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91F0F-7341-5531-9216-7A281E48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DBE4-5C56-5721-EC26-B05AEF2F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9893-31AB-D44F-B861-CD72428279A0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68C7A-294F-6347-CF1A-EF03A967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FFF7-B041-D44F-83FE-C869BB85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FFE-5870-0F49-92BB-E1C3C696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24E8-4EC6-7918-24BD-CE1C920C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9188F-78E8-1407-D2B5-21BB532BA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F78D8-AF1F-263B-ACDD-C31D54A1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9893-31AB-D44F-B861-CD72428279A0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9D37-C82F-2355-DCD9-DE68BC9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8AF1-DDE9-238C-E9E3-90E5DA85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FFE-5870-0F49-92BB-E1C3C696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4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81A5-F123-808F-75AD-08DE5706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BC7E-FB2E-C2AE-F262-F1E311783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D355D-6FFE-BC4E-77B8-2C6682517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73E80-48BF-306C-56F8-4BC021BF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9893-31AB-D44F-B861-CD72428279A0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224B1-6FF1-BECC-4733-E5351FC8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14AC9-72D8-CD39-513E-F60965CD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FFE-5870-0F49-92BB-E1C3C696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7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53DA-E626-364C-6ED7-ECB9CAB3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7F88C-8432-9697-E8FF-4C18CF176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204C8-FDDF-3052-EB58-2803CB8C0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53021-6EA8-28F7-5C2D-1616A1F60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09394-0023-A1F4-7118-E55765EAD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E78F2-FED1-A027-0F84-3D12C10D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9893-31AB-D44F-B861-CD72428279A0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36F9C-5162-5785-AFD6-35126E1B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FB73F-DCB7-2C84-89FC-A39E7F98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FFE-5870-0F49-92BB-E1C3C696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6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7137-D5B2-8EE6-4624-2709D2C5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51958-3173-84AA-5F25-AC6E56EB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9893-31AB-D44F-B861-CD72428279A0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22204-4BDE-CB8B-7015-582E145D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5AFC6-69FC-B1CD-3D6A-E0184530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FFE-5870-0F49-92BB-E1C3C696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9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31F0A-15C7-549D-4D66-4FCB4C05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9893-31AB-D44F-B861-CD72428279A0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2F155-6616-768E-B6EE-88891546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ABCDC-7E8C-A640-A5D1-571D0490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FFE-5870-0F49-92BB-E1C3C696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674B-09FC-15F9-8362-2C86FFCA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E0E3-FFC7-D004-0A98-89457DC4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2BCF5-C3C9-9EBA-2C5C-B11C5CF4C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49624-B8FF-B074-77DF-6B7D2617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9893-31AB-D44F-B861-CD72428279A0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FB0C0-5366-5370-98D3-93B910AD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91E7-0403-4662-80B7-33AB86C6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FFE-5870-0F49-92BB-E1C3C696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3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EC50-6077-F7CC-37FC-0F22D43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47345-87EB-6CA0-3CD3-626830DFD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9C30D-E66C-993E-FBDF-2BE07B721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BCA62-1991-340B-00A9-0D71BCD6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9893-31AB-D44F-B861-CD72428279A0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02183-2114-836E-1B55-F94DA839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A24C9-7079-D35D-B19C-68A22AB4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78FFE-5870-0F49-92BB-E1C3C696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2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48754-CD4B-C7AB-EAB4-F41A7CE1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C217F-7F17-7941-79F8-F7BD7F333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BBA-5145-49B0-059A-0CBC88A46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F29893-31AB-D44F-B861-CD72428279A0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09F6-0C4A-DF0D-2581-2FB8BBB6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3014-4495-95C4-C67B-ECE227AB0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78FFE-5870-0F49-92BB-E1C3C6961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65758B-09D2-D01B-C537-FEC0C881EBA8}"/>
              </a:ext>
            </a:extLst>
          </p:cNvPr>
          <p:cNvSpPr txBox="1"/>
          <p:nvPr/>
        </p:nvSpPr>
        <p:spPr>
          <a:xfrm>
            <a:off x="1531345" y="1894901"/>
            <a:ext cx="7624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couldn’t get this video uploaded in </a:t>
            </a:r>
            <a:r>
              <a:rPr lang="en-US" dirty="0" err="1"/>
              <a:t>Github</a:t>
            </a:r>
            <a:r>
              <a:rPr lang="en-US" dirty="0"/>
              <a:t>. Here’s a link to it on </a:t>
            </a:r>
            <a:r>
              <a:rPr lang="en-US" dirty="0" err="1"/>
              <a:t>Youtube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</a:t>
            </a:r>
            <a:r>
              <a:rPr lang="en-US" dirty="0" err="1"/>
              <a:t>vXprJAuXcXE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Parks, Karri</dc:creator>
  <cp:lastModifiedBy>Parks, Karri</cp:lastModifiedBy>
  <cp:revision>1</cp:revision>
  <dcterms:created xsi:type="dcterms:W3CDTF">2025-06-22T15:45:48Z</dcterms:created>
  <dcterms:modified xsi:type="dcterms:W3CDTF">2025-06-22T15:47:05Z</dcterms:modified>
</cp:coreProperties>
</file>