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07" d="100"/>
          <a:sy n="107" d="100"/>
        </p:scale>
        <p:origin x="1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05AD-C539-14DA-7593-17B7B3DD9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F8AA0-62D1-E3D8-57A4-48682FB4D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2B6E-6136-AB11-CD61-A8F4179E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F58-61FA-B44A-BEEF-1F2EEE08D888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896B-8117-5FFA-C238-9D4AF90A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BF59A-083C-97FF-1828-FFC7D358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51C0-01AC-0B42-9EE3-6F0A215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70BB-F0E6-5F5E-18E1-7F9FE993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BAA07-C080-FDE2-1DB0-B741FF514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F765-C86D-6A9A-4B75-3F1BFC68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F58-61FA-B44A-BEEF-1F2EEE08D888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A8F7-73D9-58BF-AB15-3FE9C591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18A3-513A-5DF6-6C90-CD25E516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51C0-01AC-0B42-9EE3-6F0A215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D25BC-F089-848C-1C3E-7636D4A95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F736B-81D6-D5E8-9BEA-C6109135F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6B279-DAFD-ACCB-D99E-C2E5BDB9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F58-61FA-B44A-BEEF-1F2EEE08D888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2B41-7EF2-9BBB-50B1-4E69CB4D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B5B6-41F0-64CC-3A4A-BDB34274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51C0-01AC-0B42-9EE3-6F0A215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9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C07C-5EE2-901A-DC47-1299EA0A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4B9CC-E790-2C53-2504-A8F8EB9A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55D2-C0A8-C38F-448F-A8B7F37E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F58-61FA-B44A-BEEF-1F2EEE08D888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A500-54E3-1E0D-83F8-E5DBC7FE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6E8E-2900-BEDF-644D-5B49E115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51C0-01AC-0B42-9EE3-6F0A215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84B1-EAA6-71E6-C2BA-39BDA617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3293B-47E2-AECD-334B-FE454099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83C7-7761-A834-1263-24680C6E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F58-61FA-B44A-BEEF-1F2EEE08D888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E15F2-316C-F31A-54B3-D0BECAD5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DCDC1-BBE3-6F51-A2BE-51D95941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51C0-01AC-0B42-9EE3-6F0A215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3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CD53-93DB-046F-B2EC-6896B6BA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7C96-17C8-6864-B980-15B1E7B2F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12C58-0D61-0CD2-93B8-69D5C2E1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3C811-6A6C-77C5-E145-F4104E75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F58-61FA-B44A-BEEF-1F2EEE08D888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AA157-0CB4-61B8-8D0A-1A1805CE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A0A49-6BC5-1E25-815C-AA7DC149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51C0-01AC-0B42-9EE3-6F0A215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5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2129-5A10-8619-D9E4-3F1033DF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E4EEC-EA76-CABD-3201-92FBE58E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DEE1-1877-92A9-1431-429D6B58B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64185-1F1A-2735-B2C1-011EF497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59B17-2711-66F8-DBF4-1CC523067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535C3-A9AC-694F-3A7F-14480C90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F58-61FA-B44A-BEEF-1F2EEE08D888}" type="datetimeFigureOut">
              <a:rPr lang="en-US" smtClean="0"/>
              <a:t>6/15/25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20338-C3CA-162A-66F6-30B642F9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172A4-8D39-DD78-2952-B1A912D8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51C0-01AC-0B42-9EE3-6F0A215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8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9728-08B3-1B7F-079F-719C6A5D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DDA7-B744-AC46-60A1-C0C869D4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F58-61FA-B44A-BEEF-1F2EEE08D888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A11E9-9156-3972-3F92-95500CDA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F5671-8015-1036-C4EE-9210ED4F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51C0-01AC-0B42-9EE3-6F0A215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FA318-75A2-6C82-E533-D24E46AA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F58-61FA-B44A-BEEF-1F2EEE08D888}" type="datetimeFigureOut">
              <a:rPr lang="en-US" smtClean="0"/>
              <a:t>6/15/25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C9411-E61D-87C8-7231-B23AC970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9457-FBCA-617D-DE02-C1C0EFFD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51C0-01AC-0B42-9EE3-6F0A215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9A0D-03E5-45AE-D184-45283014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C041-E64F-2557-D2A4-1E7BCCD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014E5-5C55-A8FA-EB4A-49CF46E4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6AB8D-A8DA-1C5A-BFDA-5C7800D4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F58-61FA-B44A-BEEF-1F2EEE08D888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A5EBA-68C2-C558-DE94-1890E6DC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55CE-8EE8-FA2A-B9E4-507AD347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51C0-01AC-0B42-9EE3-6F0A215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1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31F2-6685-BD54-EE6A-CD9E43D8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7DF57-518E-F6C2-2730-B8C63B4F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675D3-E273-A765-4926-E2A73B9F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F46E0-BFFC-18A7-7731-CEB041D9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BF58-61FA-B44A-BEEF-1F2EEE08D888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D7837-BA1D-7A24-1947-C9E26F0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A5B42-6B84-76DF-0E04-BA131747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51C0-01AC-0B42-9EE3-6F0A215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3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63F2C-E333-7086-AFE4-5A3DF23A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A41BC-FE50-6ED4-B7CC-052143BD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4B17-8712-D2EE-1239-D0A0E61B2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DBF58-61FA-B44A-BEEF-1F2EEE08D888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CEEC3-5E8A-730E-12F3-BB88F1DF8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067D-8D05-AD20-994D-8A0275F3F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951C0-01AC-0B42-9EE3-6F0A2152A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1978FA8D-8B25-09C3-B8D4-7BEE294E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32"/>
          <a:stretch>
            <a:fillRect/>
          </a:stretch>
        </p:blipFill>
        <p:spPr>
          <a:xfrm>
            <a:off x="2325477" y="0"/>
            <a:ext cx="7920210" cy="6509657"/>
          </a:xfrm>
          <a:prstGeom prst="rect">
            <a:avLst/>
          </a:prstGeom>
        </p:spPr>
      </p:pic>
      <p:pic>
        <p:nvPicPr>
          <p:cNvPr id="6" name="Picture 5" descr="A diagram of a computer&#10;&#10;AI-generated content may be incorrect.">
            <a:extLst>
              <a:ext uri="{FF2B5EF4-FFF2-40B4-BE49-F238E27FC236}">
                <a16:creationId xmlns:a16="http://schemas.microsoft.com/office/drawing/2014/main" id="{2C30E02F-7B3D-E3EB-BE34-A20D0F34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32"/>
          <a:stretch>
            <a:fillRect/>
          </a:stretch>
        </p:blipFill>
        <p:spPr>
          <a:xfrm>
            <a:off x="2477877" y="152400"/>
            <a:ext cx="7920210" cy="65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Parks, Karri</dc:creator>
  <cp:lastModifiedBy>Parks, Karri</cp:lastModifiedBy>
  <cp:revision>1</cp:revision>
  <dcterms:created xsi:type="dcterms:W3CDTF">2025-06-15T18:42:55Z</dcterms:created>
  <dcterms:modified xsi:type="dcterms:W3CDTF">2025-06-15T18:44:50Z</dcterms:modified>
</cp:coreProperties>
</file>