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44" r:id="rId6"/>
    <p:sldId id="345" r:id="rId7"/>
    <p:sldId id="347" r:id="rId8"/>
    <p:sldId id="357" r:id="rId9"/>
    <p:sldId id="348" r:id="rId10"/>
    <p:sldId id="349" r:id="rId11"/>
    <p:sldId id="350" r:id="rId12"/>
    <p:sldId id="351" r:id="rId13"/>
    <p:sldId id="262" r:id="rId14"/>
    <p:sldId id="264" r:id="rId15"/>
    <p:sldId id="354" r:id="rId16"/>
    <p:sldId id="353" r:id="rId17"/>
    <p:sldId id="296" r:id="rId18"/>
    <p:sldId id="358" r:id="rId19"/>
    <p:sldId id="372" r:id="rId20"/>
    <p:sldId id="375" r:id="rId21"/>
    <p:sldId id="379" r:id="rId22"/>
    <p:sldId id="374" r:id="rId23"/>
    <p:sldId id="373" r:id="rId24"/>
    <p:sldId id="380" r:id="rId25"/>
    <p:sldId id="378" r:id="rId26"/>
    <p:sldId id="381" r:id="rId27"/>
    <p:sldId id="266" r:id="rId28"/>
    <p:sldId id="297" r:id="rId29"/>
    <p:sldId id="356" r:id="rId30"/>
    <p:sldId id="355" r:id="rId31"/>
  </p:sldIdLst>
  <p:sldSz cx="9144000" cy="5143500" type="screen16x9"/>
  <p:notesSz cx="6858000" cy="9144000"/>
  <p:embeddedFontLst>
    <p:embeddedFont>
      <p:font typeface="Playfair Display"/>
      <p:regular r:id="rId35"/>
    </p:embeddedFont>
    <p:embeddedFont>
      <p:font typeface="Montserrat" panose="00000500000000000000"/>
      <p:regular r:id="rId36"/>
    </p:embeddedFont>
    <p:embeddedFont>
      <p:font typeface="Montserrat Medium" panose="00000600000000000000"/>
      <p:regular r:id="rId37"/>
    </p:embeddedFont>
    <p:embeddedFont>
      <p:font typeface="Calibri" panose="020F050202020403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7.fntdata"/><Relationship Id="rId40" Type="http://schemas.openxmlformats.org/officeDocument/2006/relationships/font" Target="fonts/font6.fntdata"/><Relationship Id="rId4" Type="http://schemas.openxmlformats.org/officeDocument/2006/relationships/notesMaster" Target="notesMasters/notesMaster1.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3"/>
        <p:cNvGrpSpPr/>
        <p:nvPr/>
      </p:nvGrpSpPr>
      <p:grpSpPr>
        <a:xfrm>
          <a:off x="0" y="0"/>
          <a:ext cx="0" cy="0"/>
          <a:chOff x="0" y="0"/>
          <a:chExt cx="0" cy="0"/>
        </a:xfrm>
      </p:grpSpPr>
      <p:sp>
        <p:nvSpPr>
          <p:cNvPr id="434" name="Google Shape;43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6"/>
        <p:cNvGrpSpPr/>
        <p:nvPr/>
      </p:nvGrpSpPr>
      <p:grpSpPr>
        <a:xfrm>
          <a:off x="0" y="0"/>
          <a:ext cx="0" cy="0"/>
          <a:chOff x="0" y="0"/>
          <a:chExt cx="0" cy="0"/>
        </a:xfrm>
      </p:grpSpPr>
      <p:sp>
        <p:nvSpPr>
          <p:cNvPr id="507" name="Google Shape;507;g116df5c0f9c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16df5c0f9c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9"/>
        <p:cNvGrpSpPr/>
        <p:nvPr/>
      </p:nvGrpSpPr>
      <p:grpSpPr>
        <a:xfrm>
          <a:off x="0" y="0"/>
          <a:ext cx="0" cy="0"/>
          <a:chOff x="0" y="0"/>
          <a:chExt cx="0" cy="0"/>
        </a:xfrm>
      </p:grpSpPr>
      <p:sp>
        <p:nvSpPr>
          <p:cNvPr id="530" name="Google Shape;530;g9f3cfcb535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f3cfcb535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6"/>
        <p:cNvGrpSpPr/>
        <p:nvPr/>
      </p:nvGrpSpPr>
      <p:grpSpPr>
        <a:xfrm>
          <a:off x="0" y="0"/>
          <a:ext cx="0" cy="0"/>
          <a:chOff x="0" y="0"/>
          <a:chExt cx="0" cy="0"/>
        </a:xfrm>
      </p:grpSpPr>
      <p:sp>
        <p:nvSpPr>
          <p:cNvPr id="507" name="Google Shape;507;g116df5c0f9c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16df5c0f9c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9"/>
        <p:cNvGrpSpPr/>
        <p:nvPr/>
      </p:nvGrpSpPr>
      <p:grpSpPr>
        <a:xfrm>
          <a:off x="0" y="0"/>
          <a:ext cx="0" cy="0"/>
          <a:chOff x="0" y="0"/>
          <a:chExt cx="0" cy="0"/>
        </a:xfrm>
      </p:grpSpPr>
      <p:sp>
        <p:nvSpPr>
          <p:cNvPr id="530" name="Google Shape;530;g9f3cfcb535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f3cfcb535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6"/>
        <p:cNvGrpSpPr/>
        <p:nvPr/>
      </p:nvGrpSpPr>
      <p:grpSpPr>
        <a:xfrm>
          <a:off x="0" y="0"/>
          <a:ext cx="0" cy="0"/>
          <a:chOff x="0" y="0"/>
          <a:chExt cx="0" cy="0"/>
        </a:xfrm>
      </p:grpSpPr>
      <p:sp>
        <p:nvSpPr>
          <p:cNvPr id="1727" name="Google Shape;1727;g5402930da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 name="Google Shape;1728;g5402930da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4"/>
        <p:cNvGrpSpPr/>
        <p:nvPr/>
      </p:nvGrpSpPr>
      <p:grpSpPr>
        <a:xfrm>
          <a:off x="0" y="0"/>
          <a:ext cx="0" cy="0"/>
          <a:chOff x="0" y="0"/>
          <a:chExt cx="0" cy="0"/>
        </a:xfrm>
      </p:grpSpPr>
      <p:sp>
        <p:nvSpPr>
          <p:cNvPr id="545" name="Google Shape;545;g116df5c0f9c_0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6df5c0f9c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6"/>
        <p:cNvGrpSpPr/>
        <p:nvPr/>
      </p:nvGrpSpPr>
      <p:grpSpPr>
        <a:xfrm>
          <a:off x="0" y="0"/>
          <a:ext cx="0" cy="0"/>
          <a:chOff x="0" y="0"/>
          <a:chExt cx="0" cy="0"/>
        </a:xfrm>
      </p:grpSpPr>
      <p:sp>
        <p:nvSpPr>
          <p:cNvPr id="1737" name="Google Shape;1737;g116df5c0f9c_0_20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8" name="Google Shape;1738;g116df5c0f9c_0_2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a:off x="-150" y="1124700"/>
            <a:ext cx="9144000" cy="28941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ctrTitle"/>
          </p:nvPr>
        </p:nvSpPr>
        <p:spPr>
          <a:xfrm>
            <a:off x="1171500" y="1516975"/>
            <a:ext cx="6801000" cy="1440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300"/>
              <a:buFont typeface="Playfair Display"/>
              <a:buNone/>
              <a:defRPr sz="4300" b="1">
                <a:solidFill>
                  <a:schemeClr val="lt1"/>
                </a:solidFill>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a:spLocks noGrp="1"/>
          </p:cNvSpPr>
          <p:nvPr>
            <p:ph type="subTitle" idx="1"/>
          </p:nvPr>
        </p:nvSpPr>
        <p:spPr>
          <a:xfrm>
            <a:off x="1390650" y="2957225"/>
            <a:ext cx="63627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Font typeface="Montserrat Medium" panose="00000600000000000000"/>
              <a:buNone/>
              <a:defRPr>
                <a:solidFill>
                  <a:schemeClr val="lt1"/>
                </a:solidFill>
                <a:latin typeface="Montserrat Medium" panose="00000600000000000000"/>
                <a:ea typeface="Montserrat Medium" panose="00000600000000000000"/>
                <a:cs typeface="Montserrat Medium" panose="00000600000000000000"/>
                <a:sym typeface="Montserrat Medium" panose="00000600000000000000"/>
              </a:defRPr>
            </a:lvl1pPr>
            <a:lvl2pPr lvl="1" algn="ctr">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2pPr>
            <a:lvl3pPr lvl="2" algn="ctr">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3pPr>
            <a:lvl4pPr lvl="3" algn="ctr">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4pPr>
            <a:lvl5pPr lvl="4" algn="ctr">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5pPr>
            <a:lvl6pPr lvl="5" algn="ctr">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6pPr>
            <a:lvl7pPr lvl="6" algn="ctr">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7pPr>
            <a:lvl8pPr lvl="7" algn="ctr">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8pPr>
            <a:lvl9pPr lvl="8" algn="ctr">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9pPr>
          </a:lstStyle>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4" name="Google Shape;14;p2"/>
          <p:cNvSpPr/>
          <p:nvPr/>
        </p:nvSpPr>
        <p:spPr>
          <a:xfrm rot="5400000">
            <a:off x="-667200" y="3755238"/>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7092600" y="947875"/>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3"/>
        <p:cNvGrpSpPr/>
        <p:nvPr/>
      </p:nvGrpSpPr>
      <p:grpSpPr>
        <a:xfrm>
          <a:off x="0" y="0"/>
          <a:ext cx="0" cy="0"/>
          <a:chOff x="0" y="0"/>
          <a:chExt cx="0" cy="0"/>
        </a:xfrm>
      </p:grpSpPr>
      <p:sp>
        <p:nvSpPr>
          <p:cNvPr id="64" name="Google Shape;6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20000"/>
              <a:buNone/>
              <a:defRPr sz="10700">
                <a:solidFill>
                  <a:schemeClr val="accent5"/>
                </a:solidFill>
              </a:defRPr>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
        <p:nvSpPr>
          <p:cNvPr id="65" name="Google Shape;65;p11"/>
          <p:cNvSpPr txBox="1">
            <a:spLocks noGrp="1"/>
          </p:cNvSpPr>
          <p:nvPr>
            <p:ph type="body" idx="1"/>
          </p:nvPr>
        </p:nvSpPr>
        <p:spPr>
          <a:xfrm>
            <a:off x="311700" y="3069625"/>
            <a:ext cx="8520600" cy="1300800"/>
          </a:xfrm>
          <a:prstGeom prst="rect">
            <a:avLst/>
          </a:prstGeom>
        </p:spPr>
        <p:txBody>
          <a:bodyPr spcFirstLastPara="1" wrap="square" lIns="91425" tIns="91425" rIns="91425" bIns="91425" anchor="t" anchorCtr="0">
            <a:noAutofit/>
          </a:bodyPr>
          <a:lstStyle>
            <a:lvl1pPr marL="457200" lvl="0" indent="-374650" algn="ctr">
              <a:spcBef>
                <a:spcPts val="0"/>
              </a:spcBef>
              <a:spcAft>
                <a:spcPts val="0"/>
              </a:spcAft>
              <a:buSzPts val="2300"/>
              <a:buChar char="●"/>
              <a:defRPr sz="2300"/>
            </a:lvl1pPr>
            <a:lvl2pPr marL="914400" lvl="1" indent="-349250" algn="ctr">
              <a:spcBef>
                <a:spcPts val="1600"/>
              </a:spcBef>
              <a:spcAft>
                <a:spcPts val="0"/>
              </a:spcAft>
              <a:buSzPts val="1900"/>
              <a:buChar char="○"/>
              <a:defRPr sz="1900"/>
            </a:lvl2pPr>
            <a:lvl3pPr marL="1371600" lvl="2" indent="-349250" algn="ctr">
              <a:spcBef>
                <a:spcPts val="1600"/>
              </a:spcBef>
              <a:spcAft>
                <a:spcPts val="0"/>
              </a:spcAft>
              <a:buSzPts val="1900"/>
              <a:buChar char="■"/>
              <a:defRPr sz="1900"/>
            </a:lvl3pPr>
            <a:lvl4pPr marL="1828800" lvl="3" indent="-349250" algn="ctr">
              <a:spcBef>
                <a:spcPts val="1600"/>
              </a:spcBef>
              <a:spcAft>
                <a:spcPts val="0"/>
              </a:spcAft>
              <a:buSzPts val="1900"/>
              <a:buChar char="●"/>
              <a:defRPr sz="1900"/>
            </a:lvl4pPr>
            <a:lvl5pPr marL="2286000" lvl="4" indent="-349250" algn="ctr">
              <a:spcBef>
                <a:spcPts val="1600"/>
              </a:spcBef>
              <a:spcAft>
                <a:spcPts val="0"/>
              </a:spcAft>
              <a:buSzPts val="1900"/>
              <a:buChar char="○"/>
              <a:defRPr sz="1900"/>
            </a:lvl5pPr>
            <a:lvl6pPr marL="2743200" lvl="5" indent="-349250" algn="ctr">
              <a:spcBef>
                <a:spcPts val="1600"/>
              </a:spcBef>
              <a:spcAft>
                <a:spcPts val="0"/>
              </a:spcAft>
              <a:buSzPts val="1900"/>
              <a:buChar char="■"/>
              <a:defRPr sz="1900"/>
            </a:lvl6pPr>
            <a:lvl7pPr marL="3200400" lvl="6" indent="-349250" algn="ctr">
              <a:spcBef>
                <a:spcPts val="1600"/>
              </a:spcBef>
              <a:spcAft>
                <a:spcPts val="0"/>
              </a:spcAft>
              <a:buSzPts val="1900"/>
              <a:buChar char="●"/>
              <a:defRPr sz="1900"/>
            </a:lvl7pPr>
            <a:lvl8pPr marL="3657600" lvl="7" indent="-349250" algn="ctr">
              <a:spcBef>
                <a:spcPts val="1600"/>
              </a:spcBef>
              <a:spcAft>
                <a:spcPts val="0"/>
              </a:spcAft>
              <a:buSzPts val="1900"/>
              <a:buChar char="○"/>
              <a:defRPr sz="1900"/>
            </a:lvl8pPr>
            <a:lvl9pPr marL="4114800" lvl="8" indent="-349250" algn="ctr">
              <a:spcBef>
                <a:spcPts val="1600"/>
              </a:spcBef>
              <a:spcAft>
                <a:spcPts val="1600"/>
              </a:spcAft>
              <a:buSzPts val="1900"/>
              <a:buChar char="■"/>
              <a:defRPr sz="1900"/>
            </a:lvl9pPr>
          </a:lstStyle>
          <a:p/>
        </p:txBody>
      </p:sp>
      <p:sp>
        <p:nvSpPr>
          <p:cNvPr id="66" name="Google Shape;6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67" name="Google Shape;67;p11"/>
          <p:cNvSpPr/>
          <p:nvPr/>
        </p:nvSpPr>
        <p:spPr>
          <a:xfrm rot="5400000">
            <a:off x="8330700" y="4309775"/>
            <a:ext cx="10077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1"/>
          <p:cNvSpPr/>
          <p:nvPr/>
        </p:nvSpPr>
        <p:spPr>
          <a:xfrm rot="10800000">
            <a:off x="0" y="6"/>
            <a:ext cx="31896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4514850" y="2381250"/>
            <a:ext cx="38820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700"/>
              <a:buNone/>
              <a:defRPr sz="3600">
                <a:solidFill>
                  <a:schemeClr val="accent2"/>
                </a:solidFill>
              </a:defRPr>
            </a:lvl1pPr>
            <a:lvl2pPr lvl="1" algn="r" rtl="0">
              <a:spcBef>
                <a:spcPts val="0"/>
              </a:spcBef>
              <a:spcAft>
                <a:spcPts val="0"/>
              </a:spcAft>
              <a:buClr>
                <a:schemeClr val="accent2"/>
              </a:buClr>
              <a:buSzPts val="3600"/>
              <a:buNone/>
              <a:defRPr sz="3600">
                <a:solidFill>
                  <a:schemeClr val="accent2"/>
                </a:solidFill>
              </a:defRPr>
            </a:lvl2pPr>
            <a:lvl3pPr lvl="2" algn="r" rtl="0">
              <a:spcBef>
                <a:spcPts val="0"/>
              </a:spcBef>
              <a:spcAft>
                <a:spcPts val="0"/>
              </a:spcAft>
              <a:buClr>
                <a:schemeClr val="accent2"/>
              </a:buClr>
              <a:buSzPts val="3600"/>
              <a:buNone/>
              <a:defRPr sz="3600">
                <a:solidFill>
                  <a:schemeClr val="accent2"/>
                </a:solidFill>
              </a:defRPr>
            </a:lvl3pPr>
            <a:lvl4pPr lvl="3" algn="r" rtl="0">
              <a:spcBef>
                <a:spcPts val="0"/>
              </a:spcBef>
              <a:spcAft>
                <a:spcPts val="0"/>
              </a:spcAft>
              <a:buClr>
                <a:schemeClr val="accent2"/>
              </a:buClr>
              <a:buSzPts val="3600"/>
              <a:buNone/>
              <a:defRPr sz="3600">
                <a:solidFill>
                  <a:schemeClr val="accent2"/>
                </a:solidFill>
              </a:defRPr>
            </a:lvl4pPr>
            <a:lvl5pPr lvl="4" algn="r" rtl="0">
              <a:spcBef>
                <a:spcPts val="0"/>
              </a:spcBef>
              <a:spcAft>
                <a:spcPts val="0"/>
              </a:spcAft>
              <a:buClr>
                <a:schemeClr val="accent2"/>
              </a:buClr>
              <a:buSzPts val="3600"/>
              <a:buNone/>
              <a:defRPr sz="3600">
                <a:solidFill>
                  <a:schemeClr val="accent2"/>
                </a:solidFill>
              </a:defRPr>
            </a:lvl5pPr>
            <a:lvl6pPr lvl="5" algn="r" rtl="0">
              <a:spcBef>
                <a:spcPts val="0"/>
              </a:spcBef>
              <a:spcAft>
                <a:spcPts val="0"/>
              </a:spcAft>
              <a:buClr>
                <a:schemeClr val="accent2"/>
              </a:buClr>
              <a:buSzPts val="3600"/>
              <a:buNone/>
              <a:defRPr sz="3600">
                <a:solidFill>
                  <a:schemeClr val="accent2"/>
                </a:solidFill>
              </a:defRPr>
            </a:lvl6pPr>
            <a:lvl7pPr lvl="6" algn="r" rtl="0">
              <a:spcBef>
                <a:spcPts val="0"/>
              </a:spcBef>
              <a:spcAft>
                <a:spcPts val="0"/>
              </a:spcAft>
              <a:buClr>
                <a:schemeClr val="accent2"/>
              </a:buClr>
              <a:buSzPts val="3600"/>
              <a:buNone/>
              <a:defRPr sz="3600">
                <a:solidFill>
                  <a:schemeClr val="accent2"/>
                </a:solidFill>
              </a:defRPr>
            </a:lvl7pPr>
            <a:lvl8pPr lvl="7" algn="r" rtl="0">
              <a:spcBef>
                <a:spcPts val="0"/>
              </a:spcBef>
              <a:spcAft>
                <a:spcPts val="0"/>
              </a:spcAft>
              <a:buClr>
                <a:schemeClr val="accent2"/>
              </a:buClr>
              <a:buSzPts val="3600"/>
              <a:buNone/>
              <a:defRPr sz="3600">
                <a:solidFill>
                  <a:schemeClr val="accent2"/>
                </a:solidFill>
              </a:defRPr>
            </a:lvl8pPr>
            <a:lvl9pPr lvl="8" algn="r" rtl="0">
              <a:spcBef>
                <a:spcPts val="0"/>
              </a:spcBef>
              <a:spcAft>
                <a:spcPts val="0"/>
              </a:spcAft>
              <a:buClr>
                <a:schemeClr val="accent2"/>
              </a:buClr>
              <a:buSzPts val="3600"/>
              <a:buNone/>
              <a:defRPr sz="3600">
                <a:solidFill>
                  <a:schemeClr val="accent2"/>
                </a:solidFill>
              </a:defRPr>
            </a:lvl9pPr>
          </a:lstStyle>
          <a:p/>
        </p:txBody>
      </p:sp>
      <p:sp>
        <p:nvSpPr>
          <p:cNvPr id="72" name="Google Shape;72;p13"/>
          <p:cNvSpPr txBox="1">
            <a:spLocks noGrp="1"/>
          </p:cNvSpPr>
          <p:nvPr>
            <p:ph type="subTitle" idx="1"/>
          </p:nvPr>
        </p:nvSpPr>
        <p:spPr>
          <a:xfrm>
            <a:off x="4731900" y="2948250"/>
            <a:ext cx="3447900" cy="6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700"/>
              <a:buFont typeface="Montserrat Medium" panose="00000600000000000000"/>
              <a:buNone/>
              <a:defRPr>
                <a:solidFill>
                  <a:schemeClr val="accent2"/>
                </a:solidFill>
                <a:latin typeface="Montserrat Medium" panose="00000600000000000000"/>
                <a:ea typeface="Montserrat Medium" panose="00000600000000000000"/>
                <a:cs typeface="Montserrat Medium" panose="00000600000000000000"/>
                <a:sym typeface="Montserrat Medium" panose="00000600000000000000"/>
              </a:defRPr>
            </a:lvl1pPr>
            <a:lvl2pPr lvl="1" rtl="0">
              <a:lnSpc>
                <a:spcPct val="100000"/>
              </a:lnSpc>
              <a:spcBef>
                <a:spcPts val="0"/>
              </a:spcBef>
              <a:spcAft>
                <a:spcPts val="0"/>
              </a:spcAft>
              <a:buClr>
                <a:schemeClr val="accent2"/>
              </a:buClr>
              <a:buSzPts val="1900"/>
              <a:buFont typeface="Montserrat Medium" panose="00000600000000000000"/>
              <a:buNone/>
              <a:defRPr sz="1900">
                <a:solidFill>
                  <a:schemeClr val="accent2"/>
                </a:solidFill>
                <a:latin typeface="Montserrat Medium" panose="00000600000000000000"/>
                <a:ea typeface="Montserrat Medium" panose="00000600000000000000"/>
                <a:cs typeface="Montserrat Medium" panose="00000600000000000000"/>
                <a:sym typeface="Montserrat Medium" panose="00000600000000000000"/>
              </a:defRPr>
            </a:lvl2pPr>
            <a:lvl3pPr lvl="2" rtl="0">
              <a:lnSpc>
                <a:spcPct val="100000"/>
              </a:lnSpc>
              <a:spcBef>
                <a:spcPts val="0"/>
              </a:spcBef>
              <a:spcAft>
                <a:spcPts val="0"/>
              </a:spcAft>
              <a:buClr>
                <a:schemeClr val="accent2"/>
              </a:buClr>
              <a:buSzPts val="1900"/>
              <a:buFont typeface="Montserrat Medium" panose="00000600000000000000"/>
              <a:buNone/>
              <a:defRPr sz="1900">
                <a:solidFill>
                  <a:schemeClr val="accent2"/>
                </a:solidFill>
                <a:latin typeface="Montserrat Medium" panose="00000600000000000000"/>
                <a:ea typeface="Montserrat Medium" panose="00000600000000000000"/>
                <a:cs typeface="Montserrat Medium" panose="00000600000000000000"/>
                <a:sym typeface="Montserrat Medium" panose="00000600000000000000"/>
              </a:defRPr>
            </a:lvl3pPr>
            <a:lvl4pPr lvl="3" rtl="0">
              <a:lnSpc>
                <a:spcPct val="100000"/>
              </a:lnSpc>
              <a:spcBef>
                <a:spcPts val="0"/>
              </a:spcBef>
              <a:spcAft>
                <a:spcPts val="0"/>
              </a:spcAft>
              <a:buClr>
                <a:schemeClr val="accent2"/>
              </a:buClr>
              <a:buSzPts val="1900"/>
              <a:buFont typeface="Montserrat Medium" panose="00000600000000000000"/>
              <a:buNone/>
              <a:defRPr sz="1900">
                <a:solidFill>
                  <a:schemeClr val="accent2"/>
                </a:solidFill>
                <a:latin typeface="Montserrat Medium" panose="00000600000000000000"/>
                <a:ea typeface="Montserrat Medium" panose="00000600000000000000"/>
                <a:cs typeface="Montserrat Medium" panose="00000600000000000000"/>
                <a:sym typeface="Montserrat Medium" panose="00000600000000000000"/>
              </a:defRPr>
            </a:lvl4pPr>
            <a:lvl5pPr lvl="4" rtl="0">
              <a:lnSpc>
                <a:spcPct val="100000"/>
              </a:lnSpc>
              <a:spcBef>
                <a:spcPts val="0"/>
              </a:spcBef>
              <a:spcAft>
                <a:spcPts val="0"/>
              </a:spcAft>
              <a:buClr>
                <a:schemeClr val="accent2"/>
              </a:buClr>
              <a:buSzPts val="1900"/>
              <a:buFont typeface="Montserrat Medium" panose="00000600000000000000"/>
              <a:buNone/>
              <a:defRPr sz="1900">
                <a:solidFill>
                  <a:schemeClr val="accent2"/>
                </a:solidFill>
                <a:latin typeface="Montserrat Medium" panose="00000600000000000000"/>
                <a:ea typeface="Montserrat Medium" panose="00000600000000000000"/>
                <a:cs typeface="Montserrat Medium" panose="00000600000000000000"/>
                <a:sym typeface="Montserrat Medium" panose="00000600000000000000"/>
              </a:defRPr>
            </a:lvl5pPr>
            <a:lvl6pPr lvl="5" rtl="0">
              <a:lnSpc>
                <a:spcPct val="100000"/>
              </a:lnSpc>
              <a:spcBef>
                <a:spcPts val="0"/>
              </a:spcBef>
              <a:spcAft>
                <a:spcPts val="0"/>
              </a:spcAft>
              <a:buClr>
                <a:schemeClr val="accent2"/>
              </a:buClr>
              <a:buSzPts val="1900"/>
              <a:buFont typeface="Montserrat Medium" panose="00000600000000000000"/>
              <a:buNone/>
              <a:defRPr sz="1900">
                <a:solidFill>
                  <a:schemeClr val="accent2"/>
                </a:solidFill>
                <a:latin typeface="Montserrat Medium" panose="00000600000000000000"/>
                <a:ea typeface="Montserrat Medium" panose="00000600000000000000"/>
                <a:cs typeface="Montserrat Medium" panose="00000600000000000000"/>
                <a:sym typeface="Montserrat Medium" panose="00000600000000000000"/>
              </a:defRPr>
            </a:lvl6pPr>
            <a:lvl7pPr lvl="6" rtl="0">
              <a:lnSpc>
                <a:spcPct val="100000"/>
              </a:lnSpc>
              <a:spcBef>
                <a:spcPts val="0"/>
              </a:spcBef>
              <a:spcAft>
                <a:spcPts val="0"/>
              </a:spcAft>
              <a:buClr>
                <a:schemeClr val="accent2"/>
              </a:buClr>
              <a:buSzPts val="1900"/>
              <a:buFont typeface="Montserrat Medium" panose="00000600000000000000"/>
              <a:buNone/>
              <a:defRPr sz="1900">
                <a:solidFill>
                  <a:schemeClr val="accent2"/>
                </a:solidFill>
                <a:latin typeface="Montserrat Medium" panose="00000600000000000000"/>
                <a:ea typeface="Montserrat Medium" panose="00000600000000000000"/>
                <a:cs typeface="Montserrat Medium" panose="00000600000000000000"/>
                <a:sym typeface="Montserrat Medium" panose="00000600000000000000"/>
              </a:defRPr>
            </a:lvl7pPr>
            <a:lvl8pPr lvl="7" rtl="0">
              <a:lnSpc>
                <a:spcPct val="100000"/>
              </a:lnSpc>
              <a:spcBef>
                <a:spcPts val="0"/>
              </a:spcBef>
              <a:spcAft>
                <a:spcPts val="0"/>
              </a:spcAft>
              <a:buClr>
                <a:schemeClr val="accent2"/>
              </a:buClr>
              <a:buSzPts val="1900"/>
              <a:buFont typeface="Montserrat Medium" panose="00000600000000000000"/>
              <a:buNone/>
              <a:defRPr sz="1900">
                <a:solidFill>
                  <a:schemeClr val="accent2"/>
                </a:solidFill>
                <a:latin typeface="Montserrat Medium" panose="00000600000000000000"/>
                <a:ea typeface="Montserrat Medium" panose="00000600000000000000"/>
                <a:cs typeface="Montserrat Medium" panose="00000600000000000000"/>
                <a:sym typeface="Montserrat Medium" panose="00000600000000000000"/>
              </a:defRPr>
            </a:lvl8pPr>
            <a:lvl9pPr lvl="8" rtl="0">
              <a:lnSpc>
                <a:spcPct val="100000"/>
              </a:lnSpc>
              <a:spcBef>
                <a:spcPts val="0"/>
              </a:spcBef>
              <a:spcAft>
                <a:spcPts val="0"/>
              </a:spcAft>
              <a:buClr>
                <a:schemeClr val="accent2"/>
              </a:buClr>
              <a:buSzPts val="1900"/>
              <a:buFont typeface="Montserrat Medium" panose="00000600000000000000"/>
              <a:buNone/>
              <a:defRPr sz="1900">
                <a:solidFill>
                  <a:schemeClr val="accent2"/>
                </a:solidFill>
                <a:latin typeface="Montserrat Medium" panose="00000600000000000000"/>
                <a:ea typeface="Montserrat Medium" panose="00000600000000000000"/>
                <a:cs typeface="Montserrat Medium" panose="00000600000000000000"/>
                <a:sym typeface="Montserrat Medium" panose="00000600000000000000"/>
              </a:defRPr>
            </a:lvl9pPr>
          </a:lstStyle>
          <a:p/>
        </p:txBody>
      </p:sp>
      <p:sp>
        <p:nvSpPr>
          <p:cNvPr id="73" name="Google Shape;73;p13"/>
          <p:cNvSpPr/>
          <p:nvPr/>
        </p:nvSpPr>
        <p:spPr>
          <a:xfrm rot="5400000">
            <a:off x="-143250" y="143238"/>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3"/>
          <p:cNvSpPr txBox="1">
            <a:spLocks noGrp="1"/>
          </p:cNvSpPr>
          <p:nvPr>
            <p:ph type="title" idx="2" hasCustomPrompt="1"/>
          </p:nvPr>
        </p:nvSpPr>
        <p:spPr>
          <a:xfrm>
            <a:off x="5804550" y="1534050"/>
            <a:ext cx="1302600" cy="84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6000"/>
              <a:buNone/>
              <a:defRPr sz="7200">
                <a:solidFill>
                  <a:schemeClr val="accent3"/>
                </a:solidFill>
              </a:defRPr>
            </a:lvl1pPr>
            <a:lvl2pPr lvl="1" algn="ctr" rtl="0">
              <a:spcBef>
                <a:spcPts val="0"/>
              </a:spcBef>
              <a:spcAft>
                <a:spcPts val="0"/>
              </a:spcAft>
              <a:buClr>
                <a:schemeClr val="accent3"/>
              </a:buClr>
              <a:buSzPts val="6000"/>
              <a:buNone/>
              <a:defRPr sz="6000">
                <a:solidFill>
                  <a:schemeClr val="accent3"/>
                </a:solidFill>
              </a:defRPr>
            </a:lvl2pPr>
            <a:lvl3pPr lvl="2" algn="ctr" rtl="0">
              <a:spcBef>
                <a:spcPts val="0"/>
              </a:spcBef>
              <a:spcAft>
                <a:spcPts val="0"/>
              </a:spcAft>
              <a:buClr>
                <a:schemeClr val="accent3"/>
              </a:buClr>
              <a:buSzPts val="6000"/>
              <a:buNone/>
              <a:defRPr sz="6000">
                <a:solidFill>
                  <a:schemeClr val="accent3"/>
                </a:solidFill>
              </a:defRPr>
            </a:lvl3pPr>
            <a:lvl4pPr lvl="3" algn="ctr" rtl="0">
              <a:spcBef>
                <a:spcPts val="0"/>
              </a:spcBef>
              <a:spcAft>
                <a:spcPts val="0"/>
              </a:spcAft>
              <a:buClr>
                <a:schemeClr val="accent3"/>
              </a:buClr>
              <a:buSzPts val="6000"/>
              <a:buNone/>
              <a:defRPr sz="6000">
                <a:solidFill>
                  <a:schemeClr val="accent3"/>
                </a:solidFill>
              </a:defRPr>
            </a:lvl4pPr>
            <a:lvl5pPr lvl="4" algn="ctr" rtl="0">
              <a:spcBef>
                <a:spcPts val="0"/>
              </a:spcBef>
              <a:spcAft>
                <a:spcPts val="0"/>
              </a:spcAft>
              <a:buClr>
                <a:schemeClr val="accent3"/>
              </a:buClr>
              <a:buSzPts val="6000"/>
              <a:buNone/>
              <a:defRPr sz="6000">
                <a:solidFill>
                  <a:schemeClr val="accent3"/>
                </a:solidFill>
              </a:defRPr>
            </a:lvl5pPr>
            <a:lvl6pPr lvl="5" algn="ctr" rtl="0">
              <a:spcBef>
                <a:spcPts val="0"/>
              </a:spcBef>
              <a:spcAft>
                <a:spcPts val="0"/>
              </a:spcAft>
              <a:buClr>
                <a:schemeClr val="accent3"/>
              </a:buClr>
              <a:buSzPts val="6000"/>
              <a:buNone/>
              <a:defRPr sz="6000">
                <a:solidFill>
                  <a:schemeClr val="accent3"/>
                </a:solidFill>
              </a:defRPr>
            </a:lvl6pPr>
            <a:lvl7pPr lvl="6" algn="ctr" rtl="0">
              <a:spcBef>
                <a:spcPts val="0"/>
              </a:spcBef>
              <a:spcAft>
                <a:spcPts val="0"/>
              </a:spcAft>
              <a:buClr>
                <a:schemeClr val="accent3"/>
              </a:buClr>
              <a:buSzPts val="6000"/>
              <a:buNone/>
              <a:defRPr sz="6000">
                <a:solidFill>
                  <a:schemeClr val="accent3"/>
                </a:solidFill>
              </a:defRPr>
            </a:lvl7pPr>
            <a:lvl8pPr lvl="7" algn="ctr" rtl="0">
              <a:spcBef>
                <a:spcPts val="0"/>
              </a:spcBef>
              <a:spcAft>
                <a:spcPts val="0"/>
              </a:spcAft>
              <a:buClr>
                <a:schemeClr val="accent3"/>
              </a:buClr>
              <a:buSzPts val="6000"/>
              <a:buNone/>
              <a:defRPr sz="6000">
                <a:solidFill>
                  <a:schemeClr val="accent3"/>
                </a:solidFill>
              </a:defRPr>
            </a:lvl8pPr>
            <a:lvl9pPr lvl="8" algn="ctr" rtl="0">
              <a:spcBef>
                <a:spcPts val="0"/>
              </a:spcBef>
              <a:spcAft>
                <a:spcPts val="0"/>
              </a:spcAft>
              <a:buClr>
                <a:schemeClr val="accent3"/>
              </a:buClr>
              <a:buSzPts val="6000"/>
              <a:buNone/>
              <a:defRPr sz="6000">
                <a:solidFill>
                  <a:schemeClr val="accent3"/>
                </a:solidFill>
              </a:defRPr>
            </a:lvl9pPr>
          </a:lstStyle>
          <a:p>
            <a:r>
              <a:t>xx%</a:t>
            </a:r>
          </a:p>
        </p:txBody>
      </p:sp>
      <p:sp>
        <p:nvSpPr>
          <p:cNvPr id="75" name="Google Shape;75;p13"/>
          <p:cNvSpPr/>
          <p:nvPr/>
        </p:nvSpPr>
        <p:spPr>
          <a:xfrm>
            <a:off x="0" y="4575300"/>
            <a:ext cx="5181600" cy="568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20">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802400" y="1611350"/>
            <a:ext cx="3882000" cy="56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700"/>
              <a:buNone/>
              <a:defRPr sz="3600">
                <a:solidFill>
                  <a:schemeClr val="accent3"/>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78" name="Google Shape;78;p14"/>
          <p:cNvSpPr txBox="1">
            <a:spLocks noGrp="1"/>
          </p:cNvSpPr>
          <p:nvPr>
            <p:ph type="subTitle" idx="1"/>
          </p:nvPr>
        </p:nvSpPr>
        <p:spPr>
          <a:xfrm>
            <a:off x="4802400" y="2178350"/>
            <a:ext cx="3447900" cy="6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700"/>
              <a:buFont typeface="Montserrat Medium" panose="00000600000000000000"/>
              <a:buNone/>
              <a:defRPr>
                <a:solidFill>
                  <a:schemeClr val="accent3"/>
                </a:solidFill>
                <a:latin typeface="Montserrat Medium" panose="00000600000000000000"/>
                <a:ea typeface="Montserrat Medium" panose="00000600000000000000"/>
                <a:cs typeface="Montserrat Medium" panose="00000600000000000000"/>
                <a:sym typeface="Montserrat Medium" panose="00000600000000000000"/>
              </a:defRPr>
            </a:lvl1pPr>
            <a:lvl2pPr lvl="1"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2pPr>
            <a:lvl3pPr lvl="2"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3pPr>
            <a:lvl4pPr lvl="3"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4pPr>
            <a:lvl5pPr lvl="4"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5pPr>
            <a:lvl6pPr lvl="5"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6pPr>
            <a:lvl7pPr lvl="6"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7pPr>
            <a:lvl8pPr lvl="7"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8pPr>
            <a:lvl9pPr lvl="8"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9pPr>
          </a:lstStyle>
          <a:p/>
        </p:txBody>
      </p:sp>
      <p:sp>
        <p:nvSpPr>
          <p:cNvPr id="79" name="Google Shape;79;p14"/>
          <p:cNvSpPr txBox="1">
            <a:spLocks noGrp="1"/>
          </p:cNvSpPr>
          <p:nvPr>
            <p:ph type="title" idx="2" hasCustomPrompt="1"/>
          </p:nvPr>
        </p:nvSpPr>
        <p:spPr>
          <a:xfrm>
            <a:off x="4802400" y="764150"/>
            <a:ext cx="1302600" cy="84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200">
                <a:solidFill>
                  <a:schemeClr val="accent5"/>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0" name="Google Shape;80;p14"/>
          <p:cNvSpPr/>
          <p:nvPr/>
        </p:nvSpPr>
        <p:spPr>
          <a:xfrm rot="10800000">
            <a:off x="0" y="4599175"/>
            <a:ext cx="3191400" cy="544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4"/>
          <p:cNvSpPr/>
          <p:nvPr/>
        </p:nvSpPr>
        <p:spPr>
          <a:xfrm rot="-5400000">
            <a:off x="7292100" y="1339500"/>
            <a:ext cx="3191400" cy="5124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CUSTOM_21">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723975" y="3335400"/>
            <a:ext cx="3447900" cy="56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700"/>
              <a:buNone/>
              <a:defRPr sz="3600">
                <a:solidFill>
                  <a:schemeClr val="accen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p:txBody>
      </p:sp>
      <p:sp>
        <p:nvSpPr>
          <p:cNvPr id="84" name="Google Shape;84;p15"/>
          <p:cNvSpPr txBox="1">
            <a:spLocks noGrp="1"/>
          </p:cNvSpPr>
          <p:nvPr>
            <p:ph type="subTitle" idx="1"/>
          </p:nvPr>
        </p:nvSpPr>
        <p:spPr>
          <a:xfrm>
            <a:off x="723975" y="3902400"/>
            <a:ext cx="3447900" cy="6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700"/>
              <a:buFont typeface="Montserrat Medium" panose="00000600000000000000"/>
              <a:buNone/>
              <a:defRPr>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1pPr>
            <a:lvl2pPr lvl="1"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2pPr>
            <a:lvl3pPr lvl="2"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3pPr>
            <a:lvl4pPr lvl="3"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4pPr>
            <a:lvl5pPr lvl="4"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5pPr>
            <a:lvl6pPr lvl="5"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6pPr>
            <a:lvl7pPr lvl="6"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7pPr>
            <a:lvl8pPr lvl="7"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8pPr>
            <a:lvl9pPr lvl="8"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9pPr>
          </a:lstStyle>
          <a:p/>
        </p:txBody>
      </p:sp>
      <p:sp>
        <p:nvSpPr>
          <p:cNvPr id="85" name="Google Shape;85;p15"/>
          <p:cNvSpPr txBox="1">
            <a:spLocks noGrp="1"/>
          </p:cNvSpPr>
          <p:nvPr>
            <p:ph type="title" idx="2" hasCustomPrompt="1"/>
          </p:nvPr>
        </p:nvSpPr>
        <p:spPr>
          <a:xfrm>
            <a:off x="723975" y="2488200"/>
            <a:ext cx="1302600" cy="84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6000"/>
              <a:buNone/>
              <a:defRPr sz="7200">
                <a:solidFill>
                  <a:schemeClr val="accent3"/>
                </a:solidFill>
              </a:defRPr>
            </a:lvl1pPr>
            <a:lvl2pPr lvl="1" algn="ctr" rtl="0">
              <a:spcBef>
                <a:spcPts val="0"/>
              </a:spcBef>
              <a:spcAft>
                <a:spcPts val="0"/>
              </a:spcAft>
              <a:buClr>
                <a:schemeClr val="accent3"/>
              </a:buClr>
              <a:buSzPts val="6000"/>
              <a:buNone/>
              <a:defRPr sz="6000">
                <a:solidFill>
                  <a:schemeClr val="accent3"/>
                </a:solidFill>
              </a:defRPr>
            </a:lvl2pPr>
            <a:lvl3pPr lvl="2" algn="ctr" rtl="0">
              <a:spcBef>
                <a:spcPts val="0"/>
              </a:spcBef>
              <a:spcAft>
                <a:spcPts val="0"/>
              </a:spcAft>
              <a:buClr>
                <a:schemeClr val="accent3"/>
              </a:buClr>
              <a:buSzPts val="6000"/>
              <a:buNone/>
              <a:defRPr sz="6000">
                <a:solidFill>
                  <a:schemeClr val="accent3"/>
                </a:solidFill>
              </a:defRPr>
            </a:lvl3pPr>
            <a:lvl4pPr lvl="3" algn="ctr" rtl="0">
              <a:spcBef>
                <a:spcPts val="0"/>
              </a:spcBef>
              <a:spcAft>
                <a:spcPts val="0"/>
              </a:spcAft>
              <a:buClr>
                <a:schemeClr val="accent3"/>
              </a:buClr>
              <a:buSzPts val="6000"/>
              <a:buNone/>
              <a:defRPr sz="6000">
                <a:solidFill>
                  <a:schemeClr val="accent3"/>
                </a:solidFill>
              </a:defRPr>
            </a:lvl4pPr>
            <a:lvl5pPr lvl="4" algn="ctr" rtl="0">
              <a:spcBef>
                <a:spcPts val="0"/>
              </a:spcBef>
              <a:spcAft>
                <a:spcPts val="0"/>
              </a:spcAft>
              <a:buClr>
                <a:schemeClr val="accent3"/>
              </a:buClr>
              <a:buSzPts val="6000"/>
              <a:buNone/>
              <a:defRPr sz="6000">
                <a:solidFill>
                  <a:schemeClr val="accent3"/>
                </a:solidFill>
              </a:defRPr>
            </a:lvl5pPr>
            <a:lvl6pPr lvl="5" algn="ctr" rtl="0">
              <a:spcBef>
                <a:spcPts val="0"/>
              </a:spcBef>
              <a:spcAft>
                <a:spcPts val="0"/>
              </a:spcAft>
              <a:buClr>
                <a:schemeClr val="accent3"/>
              </a:buClr>
              <a:buSzPts val="6000"/>
              <a:buNone/>
              <a:defRPr sz="6000">
                <a:solidFill>
                  <a:schemeClr val="accent3"/>
                </a:solidFill>
              </a:defRPr>
            </a:lvl6pPr>
            <a:lvl7pPr lvl="6" algn="ctr" rtl="0">
              <a:spcBef>
                <a:spcPts val="0"/>
              </a:spcBef>
              <a:spcAft>
                <a:spcPts val="0"/>
              </a:spcAft>
              <a:buClr>
                <a:schemeClr val="accent3"/>
              </a:buClr>
              <a:buSzPts val="6000"/>
              <a:buNone/>
              <a:defRPr sz="6000">
                <a:solidFill>
                  <a:schemeClr val="accent3"/>
                </a:solidFill>
              </a:defRPr>
            </a:lvl7pPr>
            <a:lvl8pPr lvl="7" algn="ctr" rtl="0">
              <a:spcBef>
                <a:spcPts val="0"/>
              </a:spcBef>
              <a:spcAft>
                <a:spcPts val="0"/>
              </a:spcAft>
              <a:buClr>
                <a:schemeClr val="accent3"/>
              </a:buClr>
              <a:buSzPts val="6000"/>
              <a:buNone/>
              <a:defRPr sz="6000">
                <a:solidFill>
                  <a:schemeClr val="accent3"/>
                </a:solidFill>
              </a:defRPr>
            </a:lvl8pPr>
            <a:lvl9pPr lvl="8" algn="ctr" rtl="0">
              <a:spcBef>
                <a:spcPts val="0"/>
              </a:spcBef>
              <a:spcAft>
                <a:spcPts val="0"/>
              </a:spcAft>
              <a:buClr>
                <a:schemeClr val="accent3"/>
              </a:buClr>
              <a:buSzPts val="6000"/>
              <a:buNone/>
              <a:defRPr sz="6000">
                <a:solidFill>
                  <a:schemeClr val="accent3"/>
                </a:solidFill>
              </a:defRPr>
            </a:lvl9pPr>
          </a:lstStyle>
          <a:p>
            <a:r>
              <a:t>xx%</a:t>
            </a:r>
          </a:p>
        </p:txBody>
      </p:sp>
      <p:sp>
        <p:nvSpPr>
          <p:cNvPr id="86" name="Google Shape;86;p15"/>
          <p:cNvSpPr/>
          <p:nvPr/>
        </p:nvSpPr>
        <p:spPr>
          <a:xfrm rot="5400000">
            <a:off x="5170325" y="3755250"/>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5"/>
          <p:cNvSpPr/>
          <p:nvPr/>
        </p:nvSpPr>
        <p:spPr>
          <a:xfrm rot="10800000">
            <a:off x="7092600" y="0"/>
            <a:ext cx="20514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4">
  <p:cSld name="CUSTOM_22">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96325" y="2974675"/>
            <a:ext cx="3447900" cy="567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700"/>
              <a:buNone/>
              <a:defRPr sz="3600">
                <a:solidFill>
                  <a:schemeClr val="accent3"/>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90" name="Google Shape;90;p16"/>
          <p:cNvSpPr txBox="1">
            <a:spLocks noGrp="1"/>
          </p:cNvSpPr>
          <p:nvPr>
            <p:ph type="subTitle" idx="1"/>
          </p:nvPr>
        </p:nvSpPr>
        <p:spPr>
          <a:xfrm>
            <a:off x="4796325" y="3541675"/>
            <a:ext cx="3447900" cy="66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700"/>
              <a:buFont typeface="Montserrat Medium" panose="00000600000000000000"/>
              <a:buNone/>
              <a:defRPr>
                <a:solidFill>
                  <a:schemeClr val="accent3"/>
                </a:solidFill>
                <a:latin typeface="Montserrat Medium" panose="00000600000000000000"/>
                <a:ea typeface="Montserrat Medium" panose="00000600000000000000"/>
                <a:cs typeface="Montserrat Medium" panose="00000600000000000000"/>
                <a:sym typeface="Montserrat Medium" panose="00000600000000000000"/>
              </a:defRPr>
            </a:lvl1pPr>
            <a:lvl2pPr lvl="1"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2pPr>
            <a:lvl3pPr lvl="2"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3pPr>
            <a:lvl4pPr lvl="3"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4pPr>
            <a:lvl5pPr lvl="4"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5pPr>
            <a:lvl6pPr lvl="5"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6pPr>
            <a:lvl7pPr lvl="6"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7pPr>
            <a:lvl8pPr lvl="7"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8pPr>
            <a:lvl9pPr lvl="8"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9pPr>
          </a:lstStyle>
          <a:p/>
        </p:txBody>
      </p:sp>
      <p:sp>
        <p:nvSpPr>
          <p:cNvPr id="91" name="Google Shape;91;p16"/>
          <p:cNvSpPr txBox="1">
            <a:spLocks noGrp="1"/>
          </p:cNvSpPr>
          <p:nvPr>
            <p:ph type="title" idx="2" hasCustomPrompt="1"/>
          </p:nvPr>
        </p:nvSpPr>
        <p:spPr>
          <a:xfrm>
            <a:off x="6941625" y="2127475"/>
            <a:ext cx="1302600" cy="84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7200">
                <a:solidFill>
                  <a:schemeClr val="accent5"/>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2" name="Google Shape;92;p16"/>
          <p:cNvSpPr/>
          <p:nvPr/>
        </p:nvSpPr>
        <p:spPr>
          <a:xfrm rot="10800000">
            <a:off x="6510000" y="0"/>
            <a:ext cx="2634000" cy="5343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6"/>
          <p:cNvSpPr/>
          <p:nvPr/>
        </p:nvSpPr>
        <p:spPr>
          <a:xfrm rot="10800000">
            <a:off x="0" y="4609200"/>
            <a:ext cx="2634000" cy="53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5">
  <p:cSld name="CUSTOM_23">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2631000" y="2381250"/>
            <a:ext cx="38820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700"/>
              <a:buNone/>
              <a:defRPr sz="3600">
                <a:solidFill>
                  <a:schemeClr val="accen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p:txBody>
      </p:sp>
      <p:sp>
        <p:nvSpPr>
          <p:cNvPr id="96" name="Google Shape;96;p17"/>
          <p:cNvSpPr txBox="1">
            <a:spLocks noGrp="1"/>
          </p:cNvSpPr>
          <p:nvPr>
            <p:ph type="subTitle" idx="1"/>
          </p:nvPr>
        </p:nvSpPr>
        <p:spPr>
          <a:xfrm>
            <a:off x="2848050" y="2948250"/>
            <a:ext cx="3447900" cy="6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700"/>
              <a:buFont typeface="Montserrat Medium" panose="00000600000000000000"/>
              <a:buNone/>
              <a:defRPr>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1pPr>
            <a:lvl2pPr lvl="1"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2pPr>
            <a:lvl3pPr lvl="2"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3pPr>
            <a:lvl4pPr lvl="3"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4pPr>
            <a:lvl5pPr lvl="4"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5pPr>
            <a:lvl6pPr lvl="5"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6pPr>
            <a:lvl7pPr lvl="6"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7pPr>
            <a:lvl8pPr lvl="7"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8pPr>
            <a:lvl9pPr lvl="8" rtl="0">
              <a:lnSpc>
                <a:spcPct val="100000"/>
              </a:lnSpc>
              <a:spcBef>
                <a:spcPts val="0"/>
              </a:spcBef>
              <a:spcAft>
                <a:spcPts val="0"/>
              </a:spcAft>
              <a:buClr>
                <a:schemeClr val="accent1"/>
              </a:buClr>
              <a:buSzPts val="1900"/>
              <a:buFont typeface="Montserrat Medium" panose="00000600000000000000"/>
              <a:buNone/>
              <a:defRPr sz="1900">
                <a:solidFill>
                  <a:schemeClr val="accent1"/>
                </a:solidFill>
                <a:latin typeface="Montserrat Medium" panose="00000600000000000000"/>
                <a:ea typeface="Montserrat Medium" panose="00000600000000000000"/>
                <a:cs typeface="Montserrat Medium" panose="00000600000000000000"/>
                <a:sym typeface="Montserrat Medium" panose="00000600000000000000"/>
              </a:defRPr>
            </a:lvl9pPr>
          </a:lstStyle>
          <a:p/>
        </p:txBody>
      </p:sp>
      <p:sp>
        <p:nvSpPr>
          <p:cNvPr id="97" name="Google Shape;97;p17"/>
          <p:cNvSpPr txBox="1">
            <a:spLocks noGrp="1"/>
          </p:cNvSpPr>
          <p:nvPr>
            <p:ph type="title" idx="2" hasCustomPrompt="1"/>
          </p:nvPr>
        </p:nvSpPr>
        <p:spPr>
          <a:xfrm>
            <a:off x="3920700" y="1534050"/>
            <a:ext cx="1302600" cy="84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6000"/>
              <a:buNone/>
              <a:defRPr sz="7200">
                <a:solidFill>
                  <a:schemeClr val="accent3"/>
                </a:solidFill>
              </a:defRPr>
            </a:lvl1pPr>
            <a:lvl2pPr lvl="1" algn="ctr" rtl="0">
              <a:spcBef>
                <a:spcPts val="0"/>
              </a:spcBef>
              <a:spcAft>
                <a:spcPts val="0"/>
              </a:spcAft>
              <a:buClr>
                <a:schemeClr val="accent3"/>
              </a:buClr>
              <a:buSzPts val="6000"/>
              <a:buNone/>
              <a:defRPr sz="6000">
                <a:solidFill>
                  <a:schemeClr val="accent3"/>
                </a:solidFill>
              </a:defRPr>
            </a:lvl2pPr>
            <a:lvl3pPr lvl="2" algn="ctr" rtl="0">
              <a:spcBef>
                <a:spcPts val="0"/>
              </a:spcBef>
              <a:spcAft>
                <a:spcPts val="0"/>
              </a:spcAft>
              <a:buClr>
                <a:schemeClr val="accent3"/>
              </a:buClr>
              <a:buSzPts val="6000"/>
              <a:buNone/>
              <a:defRPr sz="6000">
                <a:solidFill>
                  <a:schemeClr val="accent3"/>
                </a:solidFill>
              </a:defRPr>
            </a:lvl3pPr>
            <a:lvl4pPr lvl="3" algn="ctr" rtl="0">
              <a:spcBef>
                <a:spcPts val="0"/>
              </a:spcBef>
              <a:spcAft>
                <a:spcPts val="0"/>
              </a:spcAft>
              <a:buClr>
                <a:schemeClr val="accent3"/>
              </a:buClr>
              <a:buSzPts val="6000"/>
              <a:buNone/>
              <a:defRPr sz="6000">
                <a:solidFill>
                  <a:schemeClr val="accent3"/>
                </a:solidFill>
              </a:defRPr>
            </a:lvl4pPr>
            <a:lvl5pPr lvl="4" algn="ctr" rtl="0">
              <a:spcBef>
                <a:spcPts val="0"/>
              </a:spcBef>
              <a:spcAft>
                <a:spcPts val="0"/>
              </a:spcAft>
              <a:buClr>
                <a:schemeClr val="accent3"/>
              </a:buClr>
              <a:buSzPts val="6000"/>
              <a:buNone/>
              <a:defRPr sz="6000">
                <a:solidFill>
                  <a:schemeClr val="accent3"/>
                </a:solidFill>
              </a:defRPr>
            </a:lvl5pPr>
            <a:lvl6pPr lvl="5" algn="ctr" rtl="0">
              <a:spcBef>
                <a:spcPts val="0"/>
              </a:spcBef>
              <a:spcAft>
                <a:spcPts val="0"/>
              </a:spcAft>
              <a:buClr>
                <a:schemeClr val="accent3"/>
              </a:buClr>
              <a:buSzPts val="6000"/>
              <a:buNone/>
              <a:defRPr sz="6000">
                <a:solidFill>
                  <a:schemeClr val="accent3"/>
                </a:solidFill>
              </a:defRPr>
            </a:lvl6pPr>
            <a:lvl7pPr lvl="6" algn="ctr" rtl="0">
              <a:spcBef>
                <a:spcPts val="0"/>
              </a:spcBef>
              <a:spcAft>
                <a:spcPts val="0"/>
              </a:spcAft>
              <a:buClr>
                <a:schemeClr val="accent3"/>
              </a:buClr>
              <a:buSzPts val="6000"/>
              <a:buNone/>
              <a:defRPr sz="6000">
                <a:solidFill>
                  <a:schemeClr val="accent3"/>
                </a:solidFill>
              </a:defRPr>
            </a:lvl7pPr>
            <a:lvl8pPr lvl="7" algn="ctr" rtl="0">
              <a:spcBef>
                <a:spcPts val="0"/>
              </a:spcBef>
              <a:spcAft>
                <a:spcPts val="0"/>
              </a:spcAft>
              <a:buClr>
                <a:schemeClr val="accent3"/>
              </a:buClr>
              <a:buSzPts val="6000"/>
              <a:buNone/>
              <a:defRPr sz="6000">
                <a:solidFill>
                  <a:schemeClr val="accent3"/>
                </a:solidFill>
              </a:defRPr>
            </a:lvl8pPr>
            <a:lvl9pPr lvl="8" algn="ctr" rtl="0">
              <a:spcBef>
                <a:spcPts val="0"/>
              </a:spcBef>
              <a:spcAft>
                <a:spcPts val="0"/>
              </a:spcAft>
              <a:buClr>
                <a:schemeClr val="accent3"/>
              </a:buClr>
              <a:buSzPts val="6000"/>
              <a:buNone/>
              <a:defRPr sz="6000">
                <a:solidFill>
                  <a:schemeClr val="accent3"/>
                </a:solidFill>
              </a:defRPr>
            </a:lvl9pPr>
          </a:lstStyle>
          <a:p>
            <a:r>
              <a:t>xx%</a:t>
            </a:r>
          </a:p>
        </p:txBody>
      </p:sp>
      <p:sp>
        <p:nvSpPr>
          <p:cNvPr id="98" name="Google Shape;98;p17"/>
          <p:cNvSpPr/>
          <p:nvPr/>
        </p:nvSpPr>
        <p:spPr>
          <a:xfrm rot="10800000">
            <a:off x="7092600" y="4791475"/>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7"/>
          <p:cNvSpPr/>
          <p:nvPr/>
        </p:nvSpPr>
        <p:spPr>
          <a:xfrm rot="5400000">
            <a:off x="8328300" y="143125"/>
            <a:ext cx="10077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CUSTOM_11">
    <p:spTree>
      <p:nvGrpSpPr>
        <p:cNvPr id="1" name="Shape 100"/>
        <p:cNvGrpSpPr/>
        <p:nvPr/>
      </p:nvGrpSpPr>
      <p:grpSpPr>
        <a:xfrm>
          <a:off x="0" y="0"/>
          <a:ext cx="0" cy="0"/>
          <a:chOff x="0" y="0"/>
          <a:chExt cx="0" cy="0"/>
        </a:xfrm>
      </p:grpSpPr>
      <p:sp>
        <p:nvSpPr>
          <p:cNvPr id="101" name="Google Shape;10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02" name="Google Shape;102;p18"/>
          <p:cNvSpPr txBox="1">
            <a:spLocks noGrp="1"/>
          </p:cNvSpPr>
          <p:nvPr>
            <p:ph type="title"/>
          </p:nvPr>
        </p:nvSpPr>
        <p:spPr>
          <a:xfrm>
            <a:off x="1385250" y="3175325"/>
            <a:ext cx="4002900" cy="58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2800"/>
              <a:buNone/>
              <a:defRPr sz="2600" b="0">
                <a:solidFill>
                  <a:schemeClr val="accent4"/>
                </a:solidFill>
                <a:latin typeface="Playfair Display Medium"/>
                <a:ea typeface="Playfair Display Medium"/>
                <a:cs typeface="Playfair Display Medium"/>
                <a:sym typeface="Playfair Display Medium"/>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03" name="Google Shape;103;p18"/>
          <p:cNvSpPr txBox="1">
            <a:spLocks noGrp="1"/>
          </p:cNvSpPr>
          <p:nvPr>
            <p:ph type="title" idx="2"/>
          </p:nvPr>
        </p:nvSpPr>
        <p:spPr>
          <a:xfrm>
            <a:off x="1385250" y="1146300"/>
            <a:ext cx="4242900" cy="2088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3"/>
              </a:buClr>
              <a:buSzPts val="2800"/>
              <a:buNone/>
              <a:defRPr sz="2300" b="0">
                <a:solidFill>
                  <a:schemeClr val="accent3"/>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2pPr>
            <a:lvl3pPr lvl="2">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3pPr>
            <a:lvl4pPr lvl="3">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4pPr>
            <a:lvl5pPr lvl="4">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5pPr>
            <a:lvl6pPr lvl="5">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6pPr>
            <a:lvl7pPr lvl="6">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7pPr>
            <a:lvl8pPr lvl="7">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8pPr>
            <a:lvl9pPr lvl="8">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9pPr>
          </a:lstStyle>
          <a:p/>
        </p:txBody>
      </p:sp>
      <p:sp>
        <p:nvSpPr>
          <p:cNvPr id="104" name="Google Shape;104;p18"/>
          <p:cNvSpPr/>
          <p:nvPr/>
        </p:nvSpPr>
        <p:spPr>
          <a:xfrm rot="10800000">
            <a:off x="0" y="4791475"/>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8"/>
          <p:cNvSpPr/>
          <p:nvPr/>
        </p:nvSpPr>
        <p:spPr>
          <a:xfrm rot="5400000">
            <a:off x="7185900" y="1234081"/>
            <a:ext cx="31896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1">
  <p:cSld name="CUSTOM_30">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4094100" y="3158625"/>
            <a:ext cx="40029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sz="2100">
                <a:solidFill>
                  <a:schemeClr val="accent4"/>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08" name="Google Shape;108;p19"/>
          <p:cNvSpPr txBox="1">
            <a:spLocks noGrp="1"/>
          </p:cNvSpPr>
          <p:nvPr>
            <p:ph type="title" idx="2"/>
          </p:nvPr>
        </p:nvSpPr>
        <p:spPr>
          <a:xfrm>
            <a:off x="3769350" y="1499175"/>
            <a:ext cx="4652400" cy="165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800"/>
              <a:buNone/>
              <a:defRPr sz="2300" b="0">
                <a:solidFill>
                  <a:schemeClr val="accent3"/>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2pPr>
            <a:lvl3pPr lvl="2" rtl="0">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3pPr>
            <a:lvl4pPr lvl="3" rtl="0">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4pPr>
            <a:lvl5pPr lvl="4" rtl="0">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5pPr>
            <a:lvl6pPr lvl="5" rtl="0">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6pPr>
            <a:lvl7pPr lvl="6" rtl="0">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7pPr>
            <a:lvl8pPr lvl="7" rtl="0">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8pPr>
            <a:lvl9pPr lvl="8" rtl="0">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9pPr>
          </a:lstStyle>
          <a:p/>
        </p:txBody>
      </p:sp>
      <p:sp>
        <p:nvSpPr>
          <p:cNvPr id="109" name="Google Shape;109;p19"/>
          <p:cNvSpPr/>
          <p:nvPr/>
        </p:nvSpPr>
        <p:spPr>
          <a:xfrm>
            <a:off x="7089900" y="-119"/>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9"/>
          <p:cNvSpPr/>
          <p:nvPr/>
        </p:nvSpPr>
        <p:spPr>
          <a:xfrm rot="-5400000">
            <a:off x="-1234200" y="3187975"/>
            <a:ext cx="31896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1"/>
        <p:cNvGrpSpPr/>
        <p:nvPr/>
      </p:nvGrpSpPr>
      <p:grpSpPr>
        <a:xfrm>
          <a:off x="0" y="0"/>
          <a:ext cx="0" cy="0"/>
          <a:chOff x="0" y="0"/>
          <a:chExt cx="0" cy="0"/>
        </a:xfrm>
      </p:grpSpPr>
      <p:sp>
        <p:nvSpPr>
          <p:cNvPr id="112" name="Google Shape;112;p20"/>
          <p:cNvSpPr/>
          <p:nvPr/>
        </p:nvSpPr>
        <p:spPr>
          <a:xfrm>
            <a:off x="0" y="1295400"/>
            <a:ext cx="3771900" cy="327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0"/>
          <p:cNvSpPr txBox="1">
            <a:spLocks noGrp="1"/>
          </p:cNvSpPr>
          <p:nvPr>
            <p:ph type="title"/>
          </p:nvPr>
        </p:nvSpPr>
        <p:spPr>
          <a:xfrm>
            <a:off x="723975" y="1597200"/>
            <a:ext cx="2286000" cy="374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latin typeface="Quicksand"/>
                <a:ea typeface="Quicksand"/>
                <a:cs typeface="Quicksand"/>
                <a:sym typeface="Quicksand"/>
              </a:defRPr>
            </a:lvl2pPr>
            <a:lvl3pPr lvl="2">
              <a:spcBef>
                <a:spcPts val="0"/>
              </a:spcBef>
              <a:spcAft>
                <a:spcPts val="0"/>
              </a:spcAft>
              <a:buClr>
                <a:schemeClr val="accent3"/>
              </a:buClr>
              <a:buSzPts val="2800"/>
              <a:buNone/>
              <a:defRPr>
                <a:solidFill>
                  <a:schemeClr val="accent3"/>
                </a:solidFill>
                <a:latin typeface="Quicksand"/>
                <a:ea typeface="Quicksand"/>
                <a:cs typeface="Quicksand"/>
                <a:sym typeface="Quicksand"/>
              </a:defRPr>
            </a:lvl3pPr>
            <a:lvl4pPr lvl="3">
              <a:spcBef>
                <a:spcPts val="0"/>
              </a:spcBef>
              <a:spcAft>
                <a:spcPts val="0"/>
              </a:spcAft>
              <a:buClr>
                <a:schemeClr val="accent3"/>
              </a:buClr>
              <a:buSzPts val="2800"/>
              <a:buNone/>
              <a:defRPr>
                <a:solidFill>
                  <a:schemeClr val="accent3"/>
                </a:solidFill>
                <a:latin typeface="Quicksand"/>
                <a:ea typeface="Quicksand"/>
                <a:cs typeface="Quicksand"/>
                <a:sym typeface="Quicksand"/>
              </a:defRPr>
            </a:lvl4pPr>
            <a:lvl5pPr lvl="4">
              <a:spcBef>
                <a:spcPts val="0"/>
              </a:spcBef>
              <a:spcAft>
                <a:spcPts val="0"/>
              </a:spcAft>
              <a:buClr>
                <a:schemeClr val="accent3"/>
              </a:buClr>
              <a:buSzPts val="2800"/>
              <a:buNone/>
              <a:defRPr>
                <a:solidFill>
                  <a:schemeClr val="accent3"/>
                </a:solidFill>
                <a:latin typeface="Quicksand"/>
                <a:ea typeface="Quicksand"/>
                <a:cs typeface="Quicksand"/>
                <a:sym typeface="Quicksand"/>
              </a:defRPr>
            </a:lvl5pPr>
            <a:lvl6pPr lvl="5">
              <a:spcBef>
                <a:spcPts val="0"/>
              </a:spcBef>
              <a:spcAft>
                <a:spcPts val="0"/>
              </a:spcAft>
              <a:buClr>
                <a:schemeClr val="accent3"/>
              </a:buClr>
              <a:buSzPts val="2800"/>
              <a:buNone/>
              <a:defRPr>
                <a:solidFill>
                  <a:schemeClr val="accent3"/>
                </a:solidFill>
                <a:latin typeface="Quicksand"/>
                <a:ea typeface="Quicksand"/>
                <a:cs typeface="Quicksand"/>
                <a:sym typeface="Quicksand"/>
              </a:defRPr>
            </a:lvl6pPr>
            <a:lvl7pPr lvl="6">
              <a:spcBef>
                <a:spcPts val="0"/>
              </a:spcBef>
              <a:spcAft>
                <a:spcPts val="0"/>
              </a:spcAft>
              <a:buClr>
                <a:schemeClr val="accent3"/>
              </a:buClr>
              <a:buSzPts val="2800"/>
              <a:buNone/>
              <a:defRPr>
                <a:solidFill>
                  <a:schemeClr val="accent3"/>
                </a:solidFill>
                <a:latin typeface="Quicksand"/>
                <a:ea typeface="Quicksand"/>
                <a:cs typeface="Quicksand"/>
                <a:sym typeface="Quicksand"/>
              </a:defRPr>
            </a:lvl7pPr>
            <a:lvl8pPr lvl="7">
              <a:spcBef>
                <a:spcPts val="0"/>
              </a:spcBef>
              <a:spcAft>
                <a:spcPts val="0"/>
              </a:spcAft>
              <a:buClr>
                <a:schemeClr val="accent3"/>
              </a:buClr>
              <a:buSzPts val="2800"/>
              <a:buNone/>
              <a:defRPr>
                <a:solidFill>
                  <a:schemeClr val="accent3"/>
                </a:solidFill>
                <a:latin typeface="Quicksand"/>
                <a:ea typeface="Quicksand"/>
                <a:cs typeface="Quicksand"/>
                <a:sym typeface="Quicksand"/>
              </a:defRPr>
            </a:lvl8pPr>
            <a:lvl9pPr lvl="8">
              <a:spcBef>
                <a:spcPts val="0"/>
              </a:spcBef>
              <a:spcAft>
                <a:spcPts val="0"/>
              </a:spcAft>
              <a:buClr>
                <a:schemeClr val="accent3"/>
              </a:buClr>
              <a:buSzPts val="2800"/>
              <a:buNone/>
              <a:defRPr>
                <a:solidFill>
                  <a:schemeClr val="accent3"/>
                </a:solidFill>
                <a:latin typeface="Quicksand"/>
                <a:ea typeface="Quicksand"/>
                <a:cs typeface="Quicksand"/>
                <a:sym typeface="Quicksand"/>
              </a:defRPr>
            </a:lvl9pPr>
          </a:lstStyle>
          <a:p/>
        </p:txBody>
      </p:sp>
      <p:sp>
        <p:nvSpPr>
          <p:cNvPr id="114" name="Google Shape;114;p20"/>
          <p:cNvSpPr txBox="1">
            <a:spLocks noGrp="1"/>
          </p:cNvSpPr>
          <p:nvPr>
            <p:ph type="body" idx="1"/>
          </p:nvPr>
        </p:nvSpPr>
        <p:spPr>
          <a:xfrm>
            <a:off x="704925" y="2225850"/>
            <a:ext cx="2705100" cy="1120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p:txBody>
      </p:sp>
      <p:sp>
        <p:nvSpPr>
          <p:cNvPr id="115" name="Google Shape;115;p20"/>
          <p:cNvSpPr/>
          <p:nvPr/>
        </p:nvSpPr>
        <p:spPr>
          <a:xfrm rot="5400000">
            <a:off x="2742975" y="3755250"/>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0"/>
          <p:cNvSpPr/>
          <p:nvPr/>
        </p:nvSpPr>
        <p:spPr>
          <a:xfrm rot="10800000">
            <a:off x="7092600" y="0"/>
            <a:ext cx="20514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6"/>
        <p:cNvGrpSpPr/>
        <p:nvPr/>
      </p:nvGrpSpPr>
      <p:grpSpPr>
        <a:xfrm>
          <a:off x="0" y="0"/>
          <a:ext cx="0" cy="0"/>
          <a:chOff x="0" y="0"/>
          <a:chExt cx="0" cy="0"/>
        </a:xfrm>
      </p:grpSpPr>
      <p:sp>
        <p:nvSpPr>
          <p:cNvPr id="17" name="Google Shape;17;p3"/>
          <p:cNvSpPr/>
          <p:nvPr/>
        </p:nvSpPr>
        <p:spPr>
          <a:xfrm>
            <a:off x="0" y="2305050"/>
            <a:ext cx="5181600" cy="24384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3"/>
          <p:cNvSpPr txBox="1">
            <a:spLocks noGrp="1"/>
          </p:cNvSpPr>
          <p:nvPr>
            <p:ph type="title"/>
          </p:nvPr>
        </p:nvSpPr>
        <p:spPr>
          <a:xfrm>
            <a:off x="723975" y="2856900"/>
            <a:ext cx="4457700" cy="841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700"/>
              <a:buNone/>
              <a:defRPr>
                <a:solidFill>
                  <a:schemeClr val="lt1"/>
                </a:solidFill>
              </a:defRPr>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0" name="Google Shape;20;p3"/>
          <p:cNvSpPr txBox="1">
            <a:spLocks noGrp="1"/>
          </p:cNvSpPr>
          <p:nvPr>
            <p:ph type="subTitle" idx="1"/>
          </p:nvPr>
        </p:nvSpPr>
        <p:spPr>
          <a:xfrm>
            <a:off x="723975" y="3512700"/>
            <a:ext cx="28224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700"/>
              <a:buFont typeface="Montserrat Medium" panose="00000600000000000000"/>
              <a:buNone/>
              <a:defRPr sz="1600">
                <a:solidFill>
                  <a:schemeClr val="lt1"/>
                </a:solidFill>
                <a:latin typeface="Montserrat Medium" panose="00000600000000000000"/>
                <a:ea typeface="Montserrat Medium" panose="00000600000000000000"/>
                <a:cs typeface="Montserrat Medium" panose="00000600000000000000"/>
                <a:sym typeface="Montserrat Medium" panose="00000600000000000000"/>
              </a:defRPr>
            </a:lvl1pPr>
            <a:lvl2pPr lvl="1"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2pPr>
            <a:lvl3pPr lvl="2"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3pPr>
            <a:lvl4pPr lvl="3"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4pPr>
            <a:lvl5pPr lvl="4"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5pPr>
            <a:lvl6pPr lvl="5"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6pPr>
            <a:lvl7pPr lvl="6"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7pPr>
            <a:lvl8pPr lvl="7"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8pPr>
            <a:lvl9pPr lvl="8" rtl="0">
              <a:lnSpc>
                <a:spcPct val="100000"/>
              </a:lnSpc>
              <a:spcBef>
                <a:spcPts val="0"/>
              </a:spcBef>
              <a:spcAft>
                <a:spcPts val="0"/>
              </a:spcAft>
              <a:buSzPts val="1900"/>
              <a:buFont typeface="Montserrat Medium" panose="00000600000000000000"/>
              <a:buNone/>
              <a:defRPr sz="1900">
                <a:latin typeface="Montserrat Medium" panose="00000600000000000000"/>
                <a:ea typeface="Montserrat Medium" panose="00000600000000000000"/>
                <a:cs typeface="Montserrat Medium" panose="00000600000000000000"/>
                <a:sym typeface="Montserrat Medium" panose="00000600000000000000"/>
              </a:defRPr>
            </a:lvl9pPr>
          </a:lstStyle>
          <a:p/>
        </p:txBody>
      </p:sp>
      <p:sp>
        <p:nvSpPr>
          <p:cNvPr id="21" name="Google Shape;21;p3"/>
          <p:cNvSpPr/>
          <p:nvPr/>
        </p:nvSpPr>
        <p:spPr>
          <a:xfrm rot="10800000">
            <a:off x="3871838" y="4422288"/>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8329200" y="143238"/>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45">
    <p:spTree>
      <p:nvGrpSpPr>
        <p:cNvPr id="1" name="Shape 117"/>
        <p:cNvGrpSpPr/>
        <p:nvPr/>
      </p:nvGrpSpPr>
      <p:grpSpPr>
        <a:xfrm>
          <a:off x="0" y="0"/>
          <a:ext cx="0" cy="0"/>
          <a:chOff x="0" y="0"/>
          <a:chExt cx="0" cy="0"/>
        </a:xfrm>
      </p:grpSpPr>
      <p:sp>
        <p:nvSpPr>
          <p:cNvPr id="118" name="Google Shape;118;p21"/>
          <p:cNvSpPr txBox="1">
            <a:spLocks noGrp="1"/>
          </p:cNvSpPr>
          <p:nvPr>
            <p:ph type="subTitle" idx="1"/>
          </p:nvPr>
        </p:nvSpPr>
        <p:spPr>
          <a:xfrm>
            <a:off x="764813" y="2571700"/>
            <a:ext cx="4084800" cy="94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9" name="Google Shape;119;p21"/>
          <p:cNvSpPr txBox="1">
            <a:spLocks noGrp="1"/>
          </p:cNvSpPr>
          <p:nvPr>
            <p:ph type="title"/>
          </p:nvPr>
        </p:nvSpPr>
        <p:spPr>
          <a:xfrm>
            <a:off x="768788" y="1629800"/>
            <a:ext cx="4084800" cy="94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2pPr>
            <a:lvl3pPr lvl="2"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3pPr>
            <a:lvl4pPr lvl="3"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4pPr>
            <a:lvl5pPr lvl="4"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5pPr>
            <a:lvl6pPr lvl="5"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6pPr>
            <a:lvl7pPr lvl="6"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7pPr>
            <a:lvl8pPr lvl="7"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8pPr>
            <a:lvl9pPr lvl="8"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9pPr>
          </a:lstStyle>
          <a:p/>
        </p:txBody>
      </p:sp>
      <p:sp>
        <p:nvSpPr>
          <p:cNvPr id="120" name="Google Shape;120;p21"/>
          <p:cNvSpPr/>
          <p:nvPr/>
        </p:nvSpPr>
        <p:spPr>
          <a:xfrm rot="10800000">
            <a:off x="-13725" y="4791600"/>
            <a:ext cx="31836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121"/>
        <p:cNvGrpSpPr/>
        <p:nvPr/>
      </p:nvGrpSpPr>
      <p:grpSpPr>
        <a:xfrm>
          <a:off x="0" y="0"/>
          <a:ext cx="0" cy="0"/>
          <a:chOff x="0" y="0"/>
          <a:chExt cx="0" cy="0"/>
        </a:xfrm>
      </p:grpSpPr>
      <p:sp>
        <p:nvSpPr>
          <p:cNvPr id="122" name="Google Shape;122;p22"/>
          <p:cNvSpPr/>
          <p:nvPr/>
        </p:nvSpPr>
        <p:spPr>
          <a:xfrm>
            <a:off x="5372100" y="543000"/>
            <a:ext cx="3771900" cy="327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2"/>
          <p:cNvSpPr txBox="1">
            <a:spLocks noGrp="1"/>
          </p:cNvSpPr>
          <p:nvPr>
            <p:ph type="title"/>
          </p:nvPr>
        </p:nvSpPr>
        <p:spPr>
          <a:xfrm>
            <a:off x="6115050" y="1143000"/>
            <a:ext cx="2286000" cy="374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2800"/>
              <a:buNone/>
              <a:defRPr>
                <a:solidFill>
                  <a:schemeClr val="accent3"/>
                </a:solidFill>
              </a:defRPr>
            </a:lvl1pPr>
            <a:lvl2pPr lvl="1" algn="r" rtl="0">
              <a:spcBef>
                <a:spcPts val="0"/>
              </a:spcBef>
              <a:spcAft>
                <a:spcPts val="0"/>
              </a:spcAft>
              <a:buSzPts val="2800"/>
              <a:buNone/>
              <a:defRPr>
                <a:latin typeface="Quicksand"/>
                <a:ea typeface="Quicksand"/>
                <a:cs typeface="Quicksand"/>
                <a:sym typeface="Quicksand"/>
              </a:defRPr>
            </a:lvl2pPr>
            <a:lvl3pPr lvl="2" algn="r" rtl="0">
              <a:spcBef>
                <a:spcPts val="0"/>
              </a:spcBef>
              <a:spcAft>
                <a:spcPts val="0"/>
              </a:spcAft>
              <a:buSzPts val="2800"/>
              <a:buNone/>
              <a:defRPr>
                <a:latin typeface="Quicksand"/>
                <a:ea typeface="Quicksand"/>
                <a:cs typeface="Quicksand"/>
                <a:sym typeface="Quicksand"/>
              </a:defRPr>
            </a:lvl3pPr>
            <a:lvl4pPr lvl="3" algn="r" rtl="0">
              <a:spcBef>
                <a:spcPts val="0"/>
              </a:spcBef>
              <a:spcAft>
                <a:spcPts val="0"/>
              </a:spcAft>
              <a:buSzPts val="2800"/>
              <a:buNone/>
              <a:defRPr>
                <a:latin typeface="Quicksand"/>
                <a:ea typeface="Quicksand"/>
                <a:cs typeface="Quicksand"/>
                <a:sym typeface="Quicksand"/>
              </a:defRPr>
            </a:lvl4pPr>
            <a:lvl5pPr lvl="4" algn="r" rtl="0">
              <a:spcBef>
                <a:spcPts val="0"/>
              </a:spcBef>
              <a:spcAft>
                <a:spcPts val="0"/>
              </a:spcAft>
              <a:buSzPts val="2800"/>
              <a:buNone/>
              <a:defRPr>
                <a:latin typeface="Quicksand"/>
                <a:ea typeface="Quicksand"/>
                <a:cs typeface="Quicksand"/>
                <a:sym typeface="Quicksand"/>
              </a:defRPr>
            </a:lvl5pPr>
            <a:lvl6pPr lvl="5" algn="r" rtl="0">
              <a:spcBef>
                <a:spcPts val="0"/>
              </a:spcBef>
              <a:spcAft>
                <a:spcPts val="0"/>
              </a:spcAft>
              <a:buSzPts val="2800"/>
              <a:buNone/>
              <a:defRPr>
                <a:latin typeface="Quicksand"/>
                <a:ea typeface="Quicksand"/>
                <a:cs typeface="Quicksand"/>
                <a:sym typeface="Quicksand"/>
              </a:defRPr>
            </a:lvl6pPr>
            <a:lvl7pPr lvl="6" algn="r" rtl="0">
              <a:spcBef>
                <a:spcPts val="0"/>
              </a:spcBef>
              <a:spcAft>
                <a:spcPts val="0"/>
              </a:spcAft>
              <a:buSzPts val="2800"/>
              <a:buNone/>
              <a:defRPr>
                <a:latin typeface="Quicksand"/>
                <a:ea typeface="Quicksand"/>
                <a:cs typeface="Quicksand"/>
                <a:sym typeface="Quicksand"/>
              </a:defRPr>
            </a:lvl7pPr>
            <a:lvl8pPr lvl="7" algn="r" rtl="0">
              <a:spcBef>
                <a:spcPts val="0"/>
              </a:spcBef>
              <a:spcAft>
                <a:spcPts val="0"/>
              </a:spcAft>
              <a:buSzPts val="2800"/>
              <a:buNone/>
              <a:defRPr>
                <a:latin typeface="Quicksand"/>
                <a:ea typeface="Quicksand"/>
                <a:cs typeface="Quicksand"/>
                <a:sym typeface="Quicksand"/>
              </a:defRPr>
            </a:lvl8pPr>
            <a:lvl9pPr lvl="8" algn="r" rtl="0">
              <a:spcBef>
                <a:spcPts val="0"/>
              </a:spcBef>
              <a:spcAft>
                <a:spcPts val="0"/>
              </a:spcAft>
              <a:buSzPts val="2800"/>
              <a:buNone/>
              <a:defRPr>
                <a:latin typeface="Quicksand"/>
                <a:ea typeface="Quicksand"/>
                <a:cs typeface="Quicksand"/>
                <a:sym typeface="Quicksand"/>
              </a:defRPr>
            </a:lvl9pPr>
          </a:lstStyle>
          <a:p/>
        </p:txBody>
      </p:sp>
      <p:sp>
        <p:nvSpPr>
          <p:cNvPr id="124" name="Google Shape;124;p22"/>
          <p:cNvSpPr txBox="1">
            <a:spLocks noGrp="1"/>
          </p:cNvSpPr>
          <p:nvPr>
            <p:ph type="body" idx="1"/>
          </p:nvPr>
        </p:nvSpPr>
        <p:spPr>
          <a:xfrm>
            <a:off x="5715000" y="1771650"/>
            <a:ext cx="2705100" cy="11208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Clr>
                <a:srgbClr val="000000"/>
              </a:buClr>
              <a:buSzPts val="1400"/>
              <a:buChar char="●"/>
              <a:defRPr sz="1400">
                <a:solidFill>
                  <a:srgbClr val="000000"/>
                </a:solidFill>
              </a:defRPr>
            </a:lvl1pPr>
            <a:lvl2pPr marL="914400" lvl="1" indent="-317500" algn="r" rtl="0">
              <a:spcBef>
                <a:spcPts val="1600"/>
              </a:spcBef>
              <a:spcAft>
                <a:spcPts val="0"/>
              </a:spcAft>
              <a:buClr>
                <a:srgbClr val="000000"/>
              </a:buClr>
              <a:buSzPts val="1400"/>
              <a:buChar char="○"/>
              <a:defRPr>
                <a:solidFill>
                  <a:srgbClr val="000000"/>
                </a:solidFill>
              </a:defRPr>
            </a:lvl2pPr>
            <a:lvl3pPr marL="1371600" lvl="2" indent="-317500" algn="r" rtl="0">
              <a:spcBef>
                <a:spcPts val="1600"/>
              </a:spcBef>
              <a:spcAft>
                <a:spcPts val="0"/>
              </a:spcAft>
              <a:buClr>
                <a:srgbClr val="000000"/>
              </a:buClr>
              <a:buSzPts val="1400"/>
              <a:buChar char="■"/>
              <a:defRPr>
                <a:solidFill>
                  <a:srgbClr val="000000"/>
                </a:solidFill>
              </a:defRPr>
            </a:lvl3pPr>
            <a:lvl4pPr marL="1828800" lvl="3" indent="-317500" algn="r" rtl="0">
              <a:spcBef>
                <a:spcPts val="1600"/>
              </a:spcBef>
              <a:spcAft>
                <a:spcPts val="0"/>
              </a:spcAft>
              <a:buClr>
                <a:srgbClr val="000000"/>
              </a:buClr>
              <a:buSzPts val="1400"/>
              <a:buChar char="●"/>
              <a:defRPr>
                <a:solidFill>
                  <a:srgbClr val="000000"/>
                </a:solidFill>
              </a:defRPr>
            </a:lvl4pPr>
            <a:lvl5pPr marL="2286000" lvl="4" indent="-317500" algn="r" rtl="0">
              <a:spcBef>
                <a:spcPts val="1600"/>
              </a:spcBef>
              <a:spcAft>
                <a:spcPts val="0"/>
              </a:spcAft>
              <a:buClr>
                <a:srgbClr val="000000"/>
              </a:buClr>
              <a:buSzPts val="1400"/>
              <a:buChar char="○"/>
              <a:defRPr>
                <a:solidFill>
                  <a:srgbClr val="000000"/>
                </a:solidFill>
              </a:defRPr>
            </a:lvl5pPr>
            <a:lvl6pPr marL="2743200" lvl="5" indent="-317500" algn="r" rtl="0">
              <a:spcBef>
                <a:spcPts val="1600"/>
              </a:spcBef>
              <a:spcAft>
                <a:spcPts val="0"/>
              </a:spcAft>
              <a:buClr>
                <a:srgbClr val="000000"/>
              </a:buClr>
              <a:buSzPts val="1400"/>
              <a:buChar char="■"/>
              <a:defRPr>
                <a:solidFill>
                  <a:srgbClr val="000000"/>
                </a:solidFill>
              </a:defRPr>
            </a:lvl6pPr>
            <a:lvl7pPr marL="3200400" lvl="6" indent="-317500" algn="r" rtl="0">
              <a:spcBef>
                <a:spcPts val="1600"/>
              </a:spcBef>
              <a:spcAft>
                <a:spcPts val="0"/>
              </a:spcAft>
              <a:buClr>
                <a:srgbClr val="000000"/>
              </a:buClr>
              <a:buSzPts val="1400"/>
              <a:buChar char="●"/>
              <a:defRPr>
                <a:solidFill>
                  <a:srgbClr val="000000"/>
                </a:solidFill>
              </a:defRPr>
            </a:lvl7pPr>
            <a:lvl8pPr marL="3657600" lvl="7" indent="-317500" algn="r" rtl="0">
              <a:spcBef>
                <a:spcPts val="1600"/>
              </a:spcBef>
              <a:spcAft>
                <a:spcPts val="0"/>
              </a:spcAft>
              <a:buClr>
                <a:srgbClr val="000000"/>
              </a:buClr>
              <a:buSzPts val="1400"/>
              <a:buChar char="○"/>
              <a:defRPr>
                <a:solidFill>
                  <a:srgbClr val="000000"/>
                </a:solidFill>
              </a:defRPr>
            </a:lvl8pPr>
            <a:lvl9pPr marL="4114800" lvl="8" indent="-317500" algn="r" rtl="0">
              <a:spcBef>
                <a:spcPts val="1600"/>
              </a:spcBef>
              <a:spcAft>
                <a:spcPts val="1600"/>
              </a:spcAft>
              <a:buClr>
                <a:srgbClr val="000000"/>
              </a:buClr>
              <a:buSzPts val="1400"/>
              <a:buChar char="■"/>
              <a:defRPr>
                <a:solidFill>
                  <a:srgbClr val="000000"/>
                </a:solidFill>
              </a:defRPr>
            </a:lvl9pPr>
          </a:lstStyle>
          <a:p/>
        </p:txBody>
      </p:sp>
      <p:sp>
        <p:nvSpPr>
          <p:cNvPr id="125" name="Google Shape;125;p22"/>
          <p:cNvSpPr/>
          <p:nvPr/>
        </p:nvSpPr>
        <p:spPr>
          <a:xfrm rot="10800000">
            <a:off x="4316925" y="0"/>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2"/>
          <p:cNvSpPr/>
          <p:nvPr/>
        </p:nvSpPr>
        <p:spPr>
          <a:xfrm rot="5400000">
            <a:off x="-856675" y="3941850"/>
            <a:ext cx="20514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28">
    <p:spTree>
      <p:nvGrpSpPr>
        <p:cNvPr id="1" name="Shape 127"/>
        <p:cNvGrpSpPr/>
        <p:nvPr/>
      </p:nvGrpSpPr>
      <p:grpSpPr>
        <a:xfrm>
          <a:off x="0" y="0"/>
          <a:ext cx="0" cy="0"/>
          <a:chOff x="0" y="0"/>
          <a:chExt cx="0" cy="0"/>
        </a:xfrm>
      </p:grpSpPr>
      <p:sp>
        <p:nvSpPr>
          <p:cNvPr id="128" name="Google Shape;128;p23"/>
          <p:cNvSpPr txBox="1">
            <a:spLocks noGrp="1"/>
          </p:cNvSpPr>
          <p:nvPr>
            <p:ph type="subTitle" idx="1"/>
          </p:nvPr>
        </p:nvSpPr>
        <p:spPr>
          <a:xfrm>
            <a:off x="1377038" y="2416200"/>
            <a:ext cx="4084800" cy="85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9" name="Google Shape;129;p23"/>
          <p:cNvSpPr txBox="1">
            <a:spLocks noGrp="1"/>
          </p:cNvSpPr>
          <p:nvPr>
            <p:ph type="title"/>
          </p:nvPr>
        </p:nvSpPr>
        <p:spPr>
          <a:xfrm>
            <a:off x="1381013" y="1876800"/>
            <a:ext cx="40848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2pPr>
            <a:lvl3pPr lvl="2"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3pPr>
            <a:lvl4pPr lvl="3"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4pPr>
            <a:lvl5pPr lvl="4"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5pPr>
            <a:lvl6pPr lvl="5"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6pPr>
            <a:lvl7pPr lvl="6"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7pPr>
            <a:lvl8pPr lvl="7"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8pPr>
            <a:lvl9pPr lvl="8"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9pPr>
          </a:lstStyle>
          <a:p/>
        </p:txBody>
      </p:sp>
      <p:sp>
        <p:nvSpPr>
          <p:cNvPr id="130" name="Google Shape;130;p23"/>
          <p:cNvSpPr/>
          <p:nvPr/>
        </p:nvSpPr>
        <p:spPr>
          <a:xfrm>
            <a:off x="2651250" y="-125"/>
            <a:ext cx="64926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3"/>
          <p:cNvSpPr/>
          <p:nvPr/>
        </p:nvSpPr>
        <p:spPr>
          <a:xfrm>
            <a:off x="0" y="4422300"/>
            <a:ext cx="31896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CUSTOM_35">
    <p:spTree>
      <p:nvGrpSpPr>
        <p:cNvPr id="1" name="Shape 132"/>
        <p:cNvGrpSpPr/>
        <p:nvPr/>
      </p:nvGrpSpPr>
      <p:grpSpPr>
        <a:xfrm>
          <a:off x="0" y="0"/>
          <a:ext cx="0" cy="0"/>
          <a:chOff x="0" y="0"/>
          <a:chExt cx="0" cy="0"/>
        </a:xfrm>
      </p:grpSpPr>
      <p:sp>
        <p:nvSpPr>
          <p:cNvPr id="133" name="Google Shape;133;p24"/>
          <p:cNvSpPr txBox="1">
            <a:spLocks noGrp="1"/>
          </p:cNvSpPr>
          <p:nvPr>
            <p:ph type="subTitle" idx="1"/>
          </p:nvPr>
        </p:nvSpPr>
        <p:spPr>
          <a:xfrm>
            <a:off x="1090975" y="1891963"/>
            <a:ext cx="3672000" cy="18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34" name="Google Shape;134;p24"/>
          <p:cNvSpPr txBox="1">
            <a:spLocks noGrp="1"/>
          </p:cNvSpPr>
          <p:nvPr>
            <p:ph type="title"/>
          </p:nvPr>
        </p:nvSpPr>
        <p:spPr>
          <a:xfrm>
            <a:off x="1094537" y="1352563"/>
            <a:ext cx="3672000" cy="539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2pPr>
            <a:lvl3pPr lvl="2"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3pPr>
            <a:lvl4pPr lvl="3"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4pPr>
            <a:lvl5pPr lvl="4"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5pPr>
            <a:lvl6pPr lvl="5"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6pPr>
            <a:lvl7pPr lvl="6"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7pPr>
            <a:lvl8pPr lvl="7"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8pPr>
            <a:lvl9pPr lvl="8" algn="ctr"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6">
  <p:cSld name="CUSTOM_39">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37" name="Google Shape;137;p25"/>
          <p:cNvSpPr txBox="1">
            <a:spLocks noGrp="1"/>
          </p:cNvSpPr>
          <p:nvPr>
            <p:ph type="title" idx="2"/>
          </p:nvPr>
        </p:nvSpPr>
        <p:spPr>
          <a:xfrm>
            <a:off x="737400" y="1033275"/>
            <a:ext cx="3834600" cy="353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Char char="●"/>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138" name="Google Shape;138;p25"/>
          <p:cNvSpPr/>
          <p:nvPr/>
        </p:nvSpPr>
        <p:spPr>
          <a:xfrm rot="5400000">
            <a:off x="7753050" y="667050"/>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5"/>
          <p:cNvSpPr/>
          <p:nvPr/>
        </p:nvSpPr>
        <p:spPr>
          <a:xfrm rot="10800000">
            <a:off x="-12" y="4791600"/>
            <a:ext cx="10170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7">
  <p:cSld name="CUSTOM_40">
    <p:spTree>
      <p:nvGrpSpPr>
        <p:cNvPr id="1" name="Shape 140"/>
        <p:cNvGrpSpPr/>
        <p:nvPr/>
      </p:nvGrpSpPr>
      <p:grpSpPr>
        <a:xfrm>
          <a:off x="0" y="0"/>
          <a:ext cx="0" cy="0"/>
          <a:chOff x="0" y="0"/>
          <a:chExt cx="0" cy="0"/>
        </a:xfrm>
      </p:grpSpPr>
      <p:sp>
        <p:nvSpPr>
          <p:cNvPr id="141" name="Google Shape;141;p26"/>
          <p:cNvSpPr txBox="1">
            <a:spLocks noGrp="1"/>
          </p:cNvSpPr>
          <p:nvPr>
            <p:ph type="subTitle" idx="1"/>
          </p:nvPr>
        </p:nvSpPr>
        <p:spPr>
          <a:xfrm>
            <a:off x="814425" y="2212950"/>
            <a:ext cx="4084800" cy="128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2" name="Google Shape;142;p26"/>
          <p:cNvSpPr txBox="1">
            <a:spLocks noGrp="1"/>
          </p:cNvSpPr>
          <p:nvPr>
            <p:ph type="title"/>
          </p:nvPr>
        </p:nvSpPr>
        <p:spPr>
          <a:xfrm>
            <a:off x="814425" y="1641450"/>
            <a:ext cx="4084800" cy="571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800"/>
              <a:buNone/>
              <a:defRPr sz="3200">
                <a:solidFill>
                  <a:schemeClr val="accent3"/>
                </a:solidFill>
              </a:defRPr>
            </a:lvl1pPr>
            <a:lvl2pPr lvl="1"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2pPr>
            <a:lvl3pPr lvl="2"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3pPr>
            <a:lvl4pPr lvl="3"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4pPr>
            <a:lvl5pPr lvl="4"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5pPr>
            <a:lvl6pPr lvl="5"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6pPr>
            <a:lvl7pPr lvl="6"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7pPr>
            <a:lvl8pPr lvl="7"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8pPr>
            <a:lvl9pPr lvl="8" rtl="0">
              <a:spcBef>
                <a:spcPts val="0"/>
              </a:spcBef>
              <a:spcAft>
                <a:spcPts val="0"/>
              </a:spcAft>
              <a:buClr>
                <a:schemeClr val="accent3"/>
              </a:buClr>
              <a:buSzPts val="2800"/>
              <a:buNone/>
              <a:defRPr>
                <a:solidFill>
                  <a:schemeClr val="accent3"/>
                </a:solidFill>
                <a:latin typeface="Quicksand"/>
                <a:ea typeface="Quicksand"/>
                <a:cs typeface="Quicksand"/>
                <a:sym typeface="Quicksan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8">
  <p:cSld name="CUSTOM_43">
    <p:spTree>
      <p:nvGrpSpPr>
        <p:cNvPr id="1" name="Shape 143"/>
        <p:cNvGrpSpPr/>
        <p:nvPr/>
      </p:nvGrpSpPr>
      <p:grpSpPr>
        <a:xfrm>
          <a:off x="0" y="0"/>
          <a:ext cx="0" cy="0"/>
          <a:chOff x="0" y="0"/>
          <a:chExt cx="0" cy="0"/>
        </a:xfrm>
      </p:grpSpPr>
      <p:sp>
        <p:nvSpPr>
          <p:cNvPr id="144" name="Google Shape;144;p27"/>
          <p:cNvSpPr txBox="1">
            <a:spLocks noGrp="1"/>
          </p:cNvSpPr>
          <p:nvPr>
            <p:ph type="subTitle" idx="1"/>
          </p:nvPr>
        </p:nvSpPr>
        <p:spPr>
          <a:xfrm>
            <a:off x="1586250" y="3356050"/>
            <a:ext cx="5971500" cy="103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800"/>
              <a:buNone/>
              <a:defRPr>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p:txBody>
      </p:sp>
      <p:sp>
        <p:nvSpPr>
          <p:cNvPr id="145" name="Google Shape;145;p27"/>
          <p:cNvSpPr txBox="1">
            <a:spLocks noGrp="1"/>
          </p:cNvSpPr>
          <p:nvPr>
            <p:ph type="title"/>
          </p:nvPr>
        </p:nvSpPr>
        <p:spPr>
          <a:xfrm>
            <a:off x="2529600" y="2784550"/>
            <a:ext cx="4084800" cy="57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800"/>
              <a:buNone/>
              <a:defRPr sz="3200">
                <a:solidFill>
                  <a:schemeClr val="accent2"/>
                </a:solidFill>
              </a:defRPr>
            </a:lvl1pPr>
            <a:lvl2pPr lvl="1" rtl="0">
              <a:spcBef>
                <a:spcPts val="0"/>
              </a:spcBef>
              <a:spcAft>
                <a:spcPts val="0"/>
              </a:spcAft>
              <a:buClr>
                <a:schemeClr val="accent2"/>
              </a:buClr>
              <a:buSzPts val="2800"/>
              <a:buNone/>
              <a:defRPr>
                <a:solidFill>
                  <a:schemeClr val="accent2"/>
                </a:solidFill>
                <a:latin typeface="Quicksand"/>
                <a:ea typeface="Quicksand"/>
                <a:cs typeface="Quicksand"/>
                <a:sym typeface="Quicksand"/>
              </a:defRPr>
            </a:lvl2pPr>
            <a:lvl3pPr lvl="2" rtl="0">
              <a:spcBef>
                <a:spcPts val="0"/>
              </a:spcBef>
              <a:spcAft>
                <a:spcPts val="0"/>
              </a:spcAft>
              <a:buClr>
                <a:schemeClr val="accent2"/>
              </a:buClr>
              <a:buSzPts val="2800"/>
              <a:buNone/>
              <a:defRPr>
                <a:solidFill>
                  <a:schemeClr val="accent2"/>
                </a:solidFill>
                <a:latin typeface="Quicksand"/>
                <a:ea typeface="Quicksand"/>
                <a:cs typeface="Quicksand"/>
                <a:sym typeface="Quicksand"/>
              </a:defRPr>
            </a:lvl3pPr>
            <a:lvl4pPr lvl="3" rtl="0">
              <a:spcBef>
                <a:spcPts val="0"/>
              </a:spcBef>
              <a:spcAft>
                <a:spcPts val="0"/>
              </a:spcAft>
              <a:buClr>
                <a:schemeClr val="accent2"/>
              </a:buClr>
              <a:buSzPts val="2800"/>
              <a:buNone/>
              <a:defRPr>
                <a:solidFill>
                  <a:schemeClr val="accent2"/>
                </a:solidFill>
                <a:latin typeface="Quicksand"/>
                <a:ea typeface="Quicksand"/>
                <a:cs typeface="Quicksand"/>
                <a:sym typeface="Quicksand"/>
              </a:defRPr>
            </a:lvl4pPr>
            <a:lvl5pPr lvl="4" rtl="0">
              <a:spcBef>
                <a:spcPts val="0"/>
              </a:spcBef>
              <a:spcAft>
                <a:spcPts val="0"/>
              </a:spcAft>
              <a:buClr>
                <a:schemeClr val="accent2"/>
              </a:buClr>
              <a:buSzPts val="2800"/>
              <a:buNone/>
              <a:defRPr>
                <a:solidFill>
                  <a:schemeClr val="accent2"/>
                </a:solidFill>
                <a:latin typeface="Quicksand"/>
                <a:ea typeface="Quicksand"/>
                <a:cs typeface="Quicksand"/>
                <a:sym typeface="Quicksand"/>
              </a:defRPr>
            </a:lvl5pPr>
            <a:lvl6pPr lvl="5" rtl="0">
              <a:spcBef>
                <a:spcPts val="0"/>
              </a:spcBef>
              <a:spcAft>
                <a:spcPts val="0"/>
              </a:spcAft>
              <a:buClr>
                <a:schemeClr val="accent2"/>
              </a:buClr>
              <a:buSzPts val="2800"/>
              <a:buNone/>
              <a:defRPr>
                <a:solidFill>
                  <a:schemeClr val="accent2"/>
                </a:solidFill>
                <a:latin typeface="Quicksand"/>
                <a:ea typeface="Quicksand"/>
                <a:cs typeface="Quicksand"/>
                <a:sym typeface="Quicksand"/>
              </a:defRPr>
            </a:lvl6pPr>
            <a:lvl7pPr lvl="6" rtl="0">
              <a:spcBef>
                <a:spcPts val="0"/>
              </a:spcBef>
              <a:spcAft>
                <a:spcPts val="0"/>
              </a:spcAft>
              <a:buClr>
                <a:schemeClr val="accent2"/>
              </a:buClr>
              <a:buSzPts val="2800"/>
              <a:buNone/>
              <a:defRPr>
                <a:solidFill>
                  <a:schemeClr val="accent2"/>
                </a:solidFill>
                <a:latin typeface="Quicksand"/>
                <a:ea typeface="Quicksand"/>
                <a:cs typeface="Quicksand"/>
                <a:sym typeface="Quicksand"/>
              </a:defRPr>
            </a:lvl7pPr>
            <a:lvl8pPr lvl="7" rtl="0">
              <a:spcBef>
                <a:spcPts val="0"/>
              </a:spcBef>
              <a:spcAft>
                <a:spcPts val="0"/>
              </a:spcAft>
              <a:buClr>
                <a:schemeClr val="accent2"/>
              </a:buClr>
              <a:buSzPts val="2800"/>
              <a:buNone/>
              <a:defRPr>
                <a:solidFill>
                  <a:schemeClr val="accent2"/>
                </a:solidFill>
                <a:latin typeface="Quicksand"/>
                <a:ea typeface="Quicksand"/>
                <a:cs typeface="Quicksand"/>
                <a:sym typeface="Quicksand"/>
              </a:defRPr>
            </a:lvl8pPr>
            <a:lvl9pPr lvl="8" rtl="0">
              <a:spcBef>
                <a:spcPts val="0"/>
              </a:spcBef>
              <a:spcAft>
                <a:spcPts val="0"/>
              </a:spcAft>
              <a:buClr>
                <a:schemeClr val="accent2"/>
              </a:buClr>
              <a:buSzPts val="2800"/>
              <a:buNone/>
              <a:defRPr>
                <a:solidFill>
                  <a:schemeClr val="accent2"/>
                </a:solidFill>
                <a:latin typeface="Quicksand"/>
                <a:ea typeface="Quicksand"/>
                <a:cs typeface="Quicksand"/>
                <a:sym typeface="Quicksand"/>
              </a:defRPr>
            </a:lvl9pPr>
          </a:lstStyle>
          <a:p/>
        </p:txBody>
      </p:sp>
      <p:sp>
        <p:nvSpPr>
          <p:cNvPr id="146" name="Google Shape;146;p27"/>
          <p:cNvSpPr/>
          <p:nvPr/>
        </p:nvSpPr>
        <p:spPr>
          <a:xfrm rot="5400000">
            <a:off x="-143250" y="143238"/>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9">
  <p:cSld name="CUSTOM_44">
    <p:spTree>
      <p:nvGrpSpPr>
        <p:cNvPr id="1" name="Shape 147"/>
        <p:cNvGrpSpPr/>
        <p:nvPr/>
      </p:nvGrpSpPr>
      <p:grpSpPr>
        <a:xfrm>
          <a:off x="0" y="0"/>
          <a:ext cx="0" cy="0"/>
          <a:chOff x="0" y="0"/>
          <a:chExt cx="0" cy="0"/>
        </a:xfrm>
      </p:grpSpPr>
      <p:sp>
        <p:nvSpPr>
          <p:cNvPr id="148" name="Google Shape;148;p28"/>
          <p:cNvSpPr txBox="1">
            <a:spLocks noGrp="1"/>
          </p:cNvSpPr>
          <p:nvPr>
            <p:ph type="body" idx="1"/>
          </p:nvPr>
        </p:nvSpPr>
        <p:spPr>
          <a:xfrm>
            <a:off x="721950" y="1662150"/>
            <a:ext cx="4180200" cy="2403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p:txBody>
      </p:sp>
      <p:sp>
        <p:nvSpPr>
          <p:cNvPr id="149" name="Google Shape;149;p28"/>
          <p:cNvSpPr txBox="1">
            <a:spLocks noGrp="1"/>
          </p:cNvSpPr>
          <p:nvPr>
            <p:ph type="title"/>
          </p:nvPr>
        </p:nvSpPr>
        <p:spPr>
          <a:xfrm>
            <a:off x="725925" y="1077750"/>
            <a:ext cx="4180200" cy="58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50" name="Google Shape;150;p28"/>
          <p:cNvSpPr/>
          <p:nvPr/>
        </p:nvSpPr>
        <p:spPr>
          <a:xfrm rot="10800000">
            <a:off x="2257425" y="4422300"/>
            <a:ext cx="3023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723975" y="361950"/>
            <a:ext cx="8520600" cy="58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53" name="Google Shape;153;p29"/>
          <p:cNvSpPr txBox="1">
            <a:spLocks noGrp="1"/>
          </p:cNvSpPr>
          <p:nvPr>
            <p:ph type="title" idx="2" hasCustomPrompt="1"/>
          </p:nvPr>
        </p:nvSpPr>
        <p:spPr>
          <a:xfrm>
            <a:off x="723975" y="1471400"/>
            <a:ext cx="1136400" cy="687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54" name="Google Shape;154;p29"/>
          <p:cNvSpPr txBox="1">
            <a:spLocks noGrp="1"/>
          </p:cNvSpPr>
          <p:nvPr>
            <p:ph type="title" idx="3"/>
          </p:nvPr>
        </p:nvSpPr>
        <p:spPr>
          <a:xfrm>
            <a:off x="1741350" y="1137900"/>
            <a:ext cx="2715300" cy="584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55" name="Google Shape;155;p29"/>
          <p:cNvSpPr txBox="1">
            <a:spLocks noGrp="1"/>
          </p:cNvSpPr>
          <p:nvPr>
            <p:ph type="title" idx="4"/>
          </p:nvPr>
        </p:nvSpPr>
        <p:spPr>
          <a:xfrm>
            <a:off x="1741350" y="1522850"/>
            <a:ext cx="24720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156" name="Google Shape;156;p29"/>
          <p:cNvSpPr txBox="1">
            <a:spLocks noGrp="1"/>
          </p:cNvSpPr>
          <p:nvPr>
            <p:ph type="title" idx="5" hasCustomPrompt="1"/>
          </p:nvPr>
        </p:nvSpPr>
        <p:spPr>
          <a:xfrm>
            <a:off x="723975" y="2698375"/>
            <a:ext cx="1136400" cy="687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57" name="Google Shape;157;p29"/>
          <p:cNvSpPr txBox="1">
            <a:spLocks noGrp="1"/>
          </p:cNvSpPr>
          <p:nvPr>
            <p:ph type="title" idx="6"/>
          </p:nvPr>
        </p:nvSpPr>
        <p:spPr>
          <a:xfrm>
            <a:off x="1741350" y="2364875"/>
            <a:ext cx="2715300" cy="584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58" name="Google Shape;158;p29"/>
          <p:cNvSpPr txBox="1">
            <a:spLocks noGrp="1"/>
          </p:cNvSpPr>
          <p:nvPr>
            <p:ph type="title" idx="7"/>
          </p:nvPr>
        </p:nvSpPr>
        <p:spPr>
          <a:xfrm>
            <a:off x="1741350" y="2749825"/>
            <a:ext cx="24720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159" name="Google Shape;159;p29"/>
          <p:cNvSpPr txBox="1">
            <a:spLocks noGrp="1"/>
          </p:cNvSpPr>
          <p:nvPr>
            <p:ph type="title" idx="8" hasCustomPrompt="1"/>
          </p:nvPr>
        </p:nvSpPr>
        <p:spPr>
          <a:xfrm>
            <a:off x="723975" y="3925350"/>
            <a:ext cx="1136400" cy="687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60" name="Google Shape;160;p29"/>
          <p:cNvSpPr txBox="1">
            <a:spLocks noGrp="1"/>
          </p:cNvSpPr>
          <p:nvPr>
            <p:ph type="title" idx="9"/>
          </p:nvPr>
        </p:nvSpPr>
        <p:spPr>
          <a:xfrm>
            <a:off x="1741350" y="3591850"/>
            <a:ext cx="2715300" cy="584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61" name="Google Shape;161;p29"/>
          <p:cNvSpPr txBox="1">
            <a:spLocks noGrp="1"/>
          </p:cNvSpPr>
          <p:nvPr>
            <p:ph type="title" idx="13"/>
          </p:nvPr>
        </p:nvSpPr>
        <p:spPr>
          <a:xfrm>
            <a:off x="1741350" y="3976800"/>
            <a:ext cx="24720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162" name="Google Shape;162;p29"/>
          <p:cNvSpPr txBox="1">
            <a:spLocks noGrp="1"/>
          </p:cNvSpPr>
          <p:nvPr>
            <p:ph type="title" idx="14" hasCustomPrompt="1"/>
          </p:nvPr>
        </p:nvSpPr>
        <p:spPr>
          <a:xfrm>
            <a:off x="4950075" y="1471400"/>
            <a:ext cx="1136400" cy="687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63" name="Google Shape;163;p29"/>
          <p:cNvSpPr txBox="1">
            <a:spLocks noGrp="1"/>
          </p:cNvSpPr>
          <p:nvPr>
            <p:ph type="title" idx="15"/>
          </p:nvPr>
        </p:nvSpPr>
        <p:spPr>
          <a:xfrm>
            <a:off x="5967438" y="1137900"/>
            <a:ext cx="2715300" cy="584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64" name="Google Shape;164;p29"/>
          <p:cNvSpPr txBox="1">
            <a:spLocks noGrp="1"/>
          </p:cNvSpPr>
          <p:nvPr>
            <p:ph type="title" idx="16"/>
          </p:nvPr>
        </p:nvSpPr>
        <p:spPr>
          <a:xfrm>
            <a:off x="5967450" y="1522850"/>
            <a:ext cx="24720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165" name="Google Shape;165;p29"/>
          <p:cNvSpPr txBox="1">
            <a:spLocks noGrp="1"/>
          </p:cNvSpPr>
          <p:nvPr>
            <p:ph type="title" idx="17" hasCustomPrompt="1"/>
          </p:nvPr>
        </p:nvSpPr>
        <p:spPr>
          <a:xfrm>
            <a:off x="4950075" y="2698375"/>
            <a:ext cx="1136400" cy="687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66" name="Google Shape;166;p29"/>
          <p:cNvSpPr txBox="1">
            <a:spLocks noGrp="1"/>
          </p:cNvSpPr>
          <p:nvPr>
            <p:ph type="title" idx="18"/>
          </p:nvPr>
        </p:nvSpPr>
        <p:spPr>
          <a:xfrm>
            <a:off x="5967438" y="2364875"/>
            <a:ext cx="2715300" cy="584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67" name="Google Shape;167;p29"/>
          <p:cNvSpPr txBox="1">
            <a:spLocks noGrp="1"/>
          </p:cNvSpPr>
          <p:nvPr>
            <p:ph type="title" idx="19"/>
          </p:nvPr>
        </p:nvSpPr>
        <p:spPr>
          <a:xfrm>
            <a:off x="5967450" y="2749825"/>
            <a:ext cx="24720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168" name="Google Shape;168;p29"/>
          <p:cNvSpPr txBox="1">
            <a:spLocks noGrp="1"/>
          </p:cNvSpPr>
          <p:nvPr>
            <p:ph type="title" idx="20" hasCustomPrompt="1"/>
          </p:nvPr>
        </p:nvSpPr>
        <p:spPr>
          <a:xfrm>
            <a:off x="4950075" y="3925350"/>
            <a:ext cx="1136400" cy="687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69" name="Google Shape;169;p29"/>
          <p:cNvSpPr txBox="1">
            <a:spLocks noGrp="1"/>
          </p:cNvSpPr>
          <p:nvPr>
            <p:ph type="title" idx="21"/>
          </p:nvPr>
        </p:nvSpPr>
        <p:spPr>
          <a:xfrm>
            <a:off x="5967438" y="3591850"/>
            <a:ext cx="2715300" cy="584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70" name="Google Shape;170;p29"/>
          <p:cNvSpPr txBox="1">
            <a:spLocks noGrp="1"/>
          </p:cNvSpPr>
          <p:nvPr>
            <p:ph type="title" idx="22"/>
          </p:nvPr>
        </p:nvSpPr>
        <p:spPr>
          <a:xfrm>
            <a:off x="5967450" y="3976800"/>
            <a:ext cx="24720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able of contents 1">
  <p:cSld name="CUSTOM_19">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723975" y="361950"/>
            <a:ext cx="7696200" cy="58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73" name="Google Shape;173;p30"/>
          <p:cNvSpPr txBox="1">
            <a:spLocks noGrp="1"/>
          </p:cNvSpPr>
          <p:nvPr>
            <p:ph type="title" idx="2" hasCustomPrompt="1"/>
          </p:nvPr>
        </p:nvSpPr>
        <p:spPr>
          <a:xfrm>
            <a:off x="781163" y="1192613"/>
            <a:ext cx="859500" cy="502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35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74" name="Google Shape;174;p30"/>
          <p:cNvSpPr txBox="1">
            <a:spLocks noGrp="1"/>
          </p:cNvSpPr>
          <p:nvPr>
            <p:ph type="title" idx="3"/>
          </p:nvPr>
        </p:nvSpPr>
        <p:spPr>
          <a:xfrm>
            <a:off x="781163" y="1695413"/>
            <a:ext cx="24525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75" name="Google Shape;175;p30"/>
          <p:cNvSpPr txBox="1">
            <a:spLocks noGrp="1"/>
          </p:cNvSpPr>
          <p:nvPr>
            <p:ph type="title" idx="4"/>
          </p:nvPr>
        </p:nvSpPr>
        <p:spPr>
          <a:xfrm>
            <a:off x="781163" y="2080363"/>
            <a:ext cx="2450700" cy="49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176" name="Google Shape;176;p30"/>
          <p:cNvSpPr txBox="1">
            <a:spLocks noGrp="1"/>
          </p:cNvSpPr>
          <p:nvPr>
            <p:ph type="title" idx="5" hasCustomPrompt="1"/>
          </p:nvPr>
        </p:nvSpPr>
        <p:spPr>
          <a:xfrm>
            <a:off x="3345750" y="1192613"/>
            <a:ext cx="859500" cy="502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35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77" name="Google Shape;177;p30"/>
          <p:cNvSpPr txBox="1">
            <a:spLocks noGrp="1"/>
          </p:cNvSpPr>
          <p:nvPr>
            <p:ph type="title" idx="6"/>
          </p:nvPr>
        </p:nvSpPr>
        <p:spPr>
          <a:xfrm>
            <a:off x="3345750" y="1695413"/>
            <a:ext cx="24525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78" name="Google Shape;178;p30"/>
          <p:cNvSpPr txBox="1">
            <a:spLocks noGrp="1"/>
          </p:cNvSpPr>
          <p:nvPr>
            <p:ph type="title" idx="7"/>
          </p:nvPr>
        </p:nvSpPr>
        <p:spPr>
          <a:xfrm>
            <a:off x="3345750" y="2080363"/>
            <a:ext cx="2450700" cy="49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179" name="Google Shape;179;p30"/>
          <p:cNvSpPr txBox="1">
            <a:spLocks noGrp="1"/>
          </p:cNvSpPr>
          <p:nvPr>
            <p:ph type="title" idx="8" hasCustomPrompt="1"/>
          </p:nvPr>
        </p:nvSpPr>
        <p:spPr>
          <a:xfrm>
            <a:off x="5910338" y="1192625"/>
            <a:ext cx="859500" cy="502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35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80" name="Google Shape;180;p30"/>
          <p:cNvSpPr txBox="1">
            <a:spLocks noGrp="1"/>
          </p:cNvSpPr>
          <p:nvPr>
            <p:ph type="title" idx="9"/>
          </p:nvPr>
        </p:nvSpPr>
        <p:spPr>
          <a:xfrm>
            <a:off x="5910338" y="1695425"/>
            <a:ext cx="24525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81" name="Google Shape;181;p30"/>
          <p:cNvSpPr txBox="1">
            <a:spLocks noGrp="1"/>
          </p:cNvSpPr>
          <p:nvPr>
            <p:ph type="title" idx="13"/>
          </p:nvPr>
        </p:nvSpPr>
        <p:spPr>
          <a:xfrm>
            <a:off x="5910338" y="2080375"/>
            <a:ext cx="2450700" cy="49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182" name="Google Shape;182;p30"/>
          <p:cNvSpPr txBox="1">
            <a:spLocks noGrp="1"/>
          </p:cNvSpPr>
          <p:nvPr>
            <p:ph type="title" idx="14" hasCustomPrompt="1"/>
          </p:nvPr>
        </p:nvSpPr>
        <p:spPr>
          <a:xfrm>
            <a:off x="781163" y="2839200"/>
            <a:ext cx="859500" cy="502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35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83" name="Google Shape;183;p30"/>
          <p:cNvSpPr txBox="1">
            <a:spLocks noGrp="1"/>
          </p:cNvSpPr>
          <p:nvPr>
            <p:ph type="title" idx="15"/>
          </p:nvPr>
        </p:nvSpPr>
        <p:spPr>
          <a:xfrm>
            <a:off x="781163" y="3342000"/>
            <a:ext cx="24525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84" name="Google Shape;184;p30"/>
          <p:cNvSpPr txBox="1">
            <a:spLocks noGrp="1"/>
          </p:cNvSpPr>
          <p:nvPr>
            <p:ph type="title" idx="16"/>
          </p:nvPr>
        </p:nvSpPr>
        <p:spPr>
          <a:xfrm>
            <a:off x="781163" y="3726950"/>
            <a:ext cx="2452500" cy="49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185" name="Google Shape;185;p30"/>
          <p:cNvSpPr txBox="1">
            <a:spLocks noGrp="1"/>
          </p:cNvSpPr>
          <p:nvPr>
            <p:ph type="title" idx="17" hasCustomPrompt="1"/>
          </p:nvPr>
        </p:nvSpPr>
        <p:spPr>
          <a:xfrm>
            <a:off x="3345750" y="2839200"/>
            <a:ext cx="859500" cy="502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35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86" name="Google Shape;186;p30"/>
          <p:cNvSpPr txBox="1">
            <a:spLocks noGrp="1"/>
          </p:cNvSpPr>
          <p:nvPr>
            <p:ph type="title" idx="18"/>
          </p:nvPr>
        </p:nvSpPr>
        <p:spPr>
          <a:xfrm>
            <a:off x="3345750" y="3342000"/>
            <a:ext cx="24525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87" name="Google Shape;187;p30"/>
          <p:cNvSpPr txBox="1">
            <a:spLocks noGrp="1"/>
          </p:cNvSpPr>
          <p:nvPr>
            <p:ph type="title" idx="19"/>
          </p:nvPr>
        </p:nvSpPr>
        <p:spPr>
          <a:xfrm>
            <a:off x="3345750" y="3726950"/>
            <a:ext cx="2452500" cy="49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188" name="Google Shape;188;p30"/>
          <p:cNvSpPr txBox="1">
            <a:spLocks noGrp="1"/>
          </p:cNvSpPr>
          <p:nvPr>
            <p:ph type="title" idx="20" hasCustomPrompt="1"/>
          </p:nvPr>
        </p:nvSpPr>
        <p:spPr>
          <a:xfrm>
            <a:off x="5910325" y="2839200"/>
            <a:ext cx="859500" cy="502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35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89" name="Google Shape;189;p30"/>
          <p:cNvSpPr txBox="1">
            <a:spLocks noGrp="1"/>
          </p:cNvSpPr>
          <p:nvPr>
            <p:ph type="title" idx="21"/>
          </p:nvPr>
        </p:nvSpPr>
        <p:spPr>
          <a:xfrm>
            <a:off x="5910324" y="3342000"/>
            <a:ext cx="24525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90" name="Google Shape;190;p30"/>
          <p:cNvSpPr txBox="1">
            <a:spLocks noGrp="1"/>
          </p:cNvSpPr>
          <p:nvPr>
            <p:ph type="title" idx="22"/>
          </p:nvPr>
        </p:nvSpPr>
        <p:spPr>
          <a:xfrm>
            <a:off x="5910325" y="3726950"/>
            <a:ext cx="2452500" cy="49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191" name="Google Shape;191;p30"/>
          <p:cNvSpPr/>
          <p:nvPr/>
        </p:nvSpPr>
        <p:spPr>
          <a:xfrm rot="10800000">
            <a:off x="5910325" y="0"/>
            <a:ext cx="2055300" cy="3861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0"/>
          <p:cNvSpPr/>
          <p:nvPr/>
        </p:nvSpPr>
        <p:spPr>
          <a:xfrm rot="5400000">
            <a:off x="-856675" y="3941850"/>
            <a:ext cx="20514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3900" y="361950"/>
            <a:ext cx="6448200" cy="591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25" name="Google Shape;25;p4"/>
          <p:cNvSpPr txBox="1">
            <a:spLocks noGrp="1"/>
          </p:cNvSpPr>
          <p:nvPr>
            <p:ph type="body" idx="1"/>
          </p:nvPr>
        </p:nvSpPr>
        <p:spPr>
          <a:xfrm>
            <a:off x="723900" y="953775"/>
            <a:ext cx="7696200" cy="3615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5"/>
              </a:buClr>
              <a:buSzPts val="1200"/>
              <a:buAutoNum type="arabicPeriod"/>
              <a:defRPr sz="1100">
                <a:solidFill>
                  <a:srgbClr val="000000"/>
                </a:solidFill>
              </a:defRPr>
            </a:lvl1pPr>
            <a:lvl2pPr marL="914400" lvl="1" indent="-304800">
              <a:spcBef>
                <a:spcPts val="1600"/>
              </a:spcBef>
              <a:spcAft>
                <a:spcPts val="0"/>
              </a:spcAft>
              <a:buClr>
                <a:srgbClr val="000000"/>
              </a:buClr>
              <a:buSzPts val="1200"/>
              <a:buAutoNum type="alphaLcPeriod"/>
              <a:defRPr>
                <a:solidFill>
                  <a:srgbClr val="000000"/>
                </a:solidFill>
              </a:defRPr>
            </a:lvl2pPr>
            <a:lvl3pPr marL="1371600" lvl="2" indent="-304800">
              <a:spcBef>
                <a:spcPts val="1600"/>
              </a:spcBef>
              <a:spcAft>
                <a:spcPts val="0"/>
              </a:spcAft>
              <a:buClr>
                <a:srgbClr val="000000"/>
              </a:buClr>
              <a:buSzPts val="1200"/>
              <a:buAutoNum type="romanLcPeriod"/>
              <a:defRPr>
                <a:solidFill>
                  <a:srgbClr val="000000"/>
                </a:solidFill>
              </a:defRPr>
            </a:lvl3pPr>
            <a:lvl4pPr marL="1828800" lvl="3" indent="-304800">
              <a:spcBef>
                <a:spcPts val="1600"/>
              </a:spcBef>
              <a:spcAft>
                <a:spcPts val="0"/>
              </a:spcAft>
              <a:buClr>
                <a:srgbClr val="000000"/>
              </a:buClr>
              <a:buSzPts val="1200"/>
              <a:buAutoNum type="arabicPeriod"/>
              <a:defRPr>
                <a:solidFill>
                  <a:srgbClr val="000000"/>
                </a:solidFill>
              </a:defRPr>
            </a:lvl4pPr>
            <a:lvl5pPr marL="2286000" lvl="4" indent="-304800">
              <a:spcBef>
                <a:spcPts val="1600"/>
              </a:spcBef>
              <a:spcAft>
                <a:spcPts val="0"/>
              </a:spcAft>
              <a:buClr>
                <a:srgbClr val="000000"/>
              </a:buClr>
              <a:buSzPts val="1200"/>
              <a:buAutoNum type="alphaLcPeriod"/>
              <a:defRPr>
                <a:solidFill>
                  <a:srgbClr val="000000"/>
                </a:solidFill>
              </a:defRPr>
            </a:lvl5pPr>
            <a:lvl6pPr marL="2743200" lvl="5" indent="-304800">
              <a:spcBef>
                <a:spcPts val="1600"/>
              </a:spcBef>
              <a:spcAft>
                <a:spcPts val="0"/>
              </a:spcAft>
              <a:buClr>
                <a:srgbClr val="000000"/>
              </a:buClr>
              <a:buSzPts val="1200"/>
              <a:buAutoNum type="romanLcPeriod"/>
              <a:defRPr>
                <a:solidFill>
                  <a:srgbClr val="000000"/>
                </a:solidFill>
              </a:defRPr>
            </a:lvl6pPr>
            <a:lvl7pPr marL="3200400" lvl="6" indent="-304800">
              <a:spcBef>
                <a:spcPts val="1600"/>
              </a:spcBef>
              <a:spcAft>
                <a:spcPts val="0"/>
              </a:spcAft>
              <a:buClr>
                <a:srgbClr val="000000"/>
              </a:buClr>
              <a:buSzPts val="1200"/>
              <a:buAutoNum type="arabicPeriod"/>
              <a:defRPr>
                <a:solidFill>
                  <a:srgbClr val="000000"/>
                </a:solidFill>
              </a:defRPr>
            </a:lvl7pPr>
            <a:lvl8pPr marL="3657600" lvl="7" indent="-304800">
              <a:spcBef>
                <a:spcPts val="1600"/>
              </a:spcBef>
              <a:spcAft>
                <a:spcPts val="0"/>
              </a:spcAft>
              <a:buClr>
                <a:srgbClr val="000000"/>
              </a:buClr>
              <a:buSzPts val="1200"/>
              <a:buAutoNum type="alphaLcPeriod"/>
              <a:defRPr>
                <a:solidFill>
                  <a:srgbClr val="000000"/>
                </a:solidFill>
              </a:defRPr>
            </a:lvl8pPr>
            <a:lvl9pPr marL="4114800" lvl="8" indent="-304800">
              <a:spcBef>
                <a:spcPts val="1600"/>
              </a:spcBef>
              <a:spcAft>
                <a:spcPts val="1600"/>
              </a:spcAft>
              <a:buClr>
                <a:srgbClr val="000000"/>
              </a:buClr>
              <a:buSzPts val="1200"/>
              <a:buAutoNum type="romanLcPeriod"/>
              <a:defRPr>
                <a:solidFill>
                  <a:srgbClr val="000000"/>
                </a:solidFill>
              </a:defRPr>
            </a:lvl9pPr>
          </a:lstStyle>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93"/>
        <p:cNvGrpSpPr/>
        <p:nvPr/>
      </p:nvGrpSpPr>
      <p:grpSpPr>
        <a:xfrm>
          <a:off x="0" y="0"/>
          <a:ext cx="0" cy="0"/>
          <a:chOff x="0" y="0"/>
          <a:chExt cx="0" cy="0"/>
        </a:xfrm>
      </p:grpSpPr>
      <p:sp>
        <p:nvSpPr>
          <p:cNvPr id="194" name="Google Shape;194;p31"/>
          <p:cNvSpPr/>
          <p:nvPr/>
        </p:nvSpPr>
        <p:spPr>
          <a:xfrm>
            <a:off x="-50" y="1371600"/>
            <a:ext cx="9144000" cy="25716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1"/>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96" name="Google Shape;196;p31"/>
          <p:cNvSpPr txBox="1">
            <a:spLocks noGrp="1"/>
          </p:cNvSpPr>
          <p:nvPr>
            <p:ph type="body" idx="1"/>
          </p:nvPr>
        </p:nvSpPr>
        <p:spPr>
          <a:xfrm>
            <a:off x="723900" y="2445400"/>
            <a:ext cx="2284500" cy="1552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p:txBody>
      </p:sp>
      <p:sp>
        <p:nvSpPr>
          <p:cNvPr id="197" name="Google Shape;197;p31"/>
          <p:cNvSpPr txBox="1">
            <a:spLocks noGrp="1"/>
          </p:cNvSpPr>
          <p:nvPr>
            <p:ph type="body" idx="2"/>
          </p:nvPr>
        </p:nvSpPr>
        <p:spPr>
          <a:xfrm>
            <a:off x="3429746" y="2445400"/>
            <a:ext cx="2284500" cy="1552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p:txBody>
      </p:sp>
      <p:sp>
        <p:nvSpPr>
          <p:cNvPr id="198" name="Google Shape;19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99" name="Google Shape;199;p31"/>
          <p:cNvSpPr txBox="1">
            <a:spLocks noGrp="1"/>
          </p:cNvSpPr>
          <p:nvPr>
            <p:ph type="title" idx="3"/>
          </p:nvPr>
        </p:nvSpPr>
        <p:spPr>
          <a:xfrm>
            <a:off x="1003407" y="1921425"/>
            <a:ext cx="172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sz="21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200" name="Google Shape;200;p31"/>
          <p:cNvSpPr txBox="1">
            <a:spLocks noGrp="1"/>
          </p:cNvSpPr>
          <p:nvPr>
            <p:ph type="title" idx="4"/>
          </p:nvPr>
        </p:nvSpPr>
        <p:spPr>
          <a:xfrm>
            <a:off x="3709240" y="1921425"/>
            <a:ext cx="172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sz="21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201" name="Google Shape;201;p31"/>
          <p:cNvSpPr txBox="1">
            <a:spLocks noGrp="1"/>
          </p:cNvSpPr>
          <p:nvPr>
            <p:ph type="body" idx="5"/>
          </p:nvPr>
        </p:nvSpPr>
        <p:spPr>
          <a:xfrm>
            <a:off x="6135608" y="2445400"/>
            <a:ext cx="2284500" cy="1552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p:txBody>
      </p:sp>
      <p:sp>
        <p:nvSpPr>
          <p:cNvPr id="202" name="Google Shape;202;p31"/>
          <p:cNvSpPr txBox="1">
            <a:spLocks noGrp="1"/>
          </p:cNvSpPr>
          <p:nvPr>
            <p:ph type="title" idx="6"/>
          </p:nvPr>
        </p:nvSpPr>
        <p:spPr>
          <a:xfrm>
            <a:off x="6415102" y="1921425"/>
            <a:ext cx="172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sz="21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203" name="Google Shape;203;p31"/>
          <p:cNvSpPr/>
          <p:nvPr/>
        </p:nvSpPr>
        <p:spPr>
          <a:xfrm rot="10800000">
            <a:off x="-13400" y="3592700"/>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31"/>
          <p:cNvSpPr/>
          <p:nvPr/>
        </p:nvSpPr>
        <p:spPr>
          <a:xfrm rot="5400000">
            <a:off x="8459538" y="875550"/>
            <a:ext cx="10170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1">
  <p:cSld name="CUSTOM_17">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07" name="Google Shape;207;p32"/>
          <p:cNvSpPr txBox="1">
            <a:spLocks noGrp="1"/>
          </p:cNvSpPr>
          <p:nvPr>
            <p:ph type="title" idx="2"/>
          </p:nvPr>
        </p:nvSpPr>
        <p:spPr>
          <a:xfrm>
            <a:off x="2013761" y="1268013"/>
            <a:ext cx="2423100" cy="4023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08" name="Google Shape;208;p32"/>
          <p:cNvSpPr txBox="1">
            <a:spLocks noGrp="1"/>
          </p:cNvSpPr>
          <p:nvPr>
            <p:ph type="title" idx="3"/>
          </p:nvPr>
        </p:nvSpPr>
        <p:spPr>
          <a:xfrm>
            <a:off x="723750" y="1652975"/>
            <a:ext cx="3713100" cy="585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09" name="Google Shape;209;p32"/>
          <p:cNvSpPr txBox="1">
            <a:spLocks noGrp="1"/>
          </p:cNvSpPr>
          <p:nvPr>
            <p:ph type="title" idx="4"/>
          </p:nvPr>
        </p:nvSpPr>
        <p:spPr>
          <a:xfrm>
            <a:off x="2013761" y="3637950"/>
            <a:ext cx="2423100" cy="4023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10" name="Google Shape;210;p32"/>
          <p:cNvSpPr txBox="1">
            <a:spLocks noGrp="1"/>
          </p:cNvSpPr>
          <p:nvPr>
            <p:ph type="title" idx="5"/>
          </p:nvPr>
        </p:nvSpPr>
        <p:spPr>
          <a:xfrm>
            <a:off x="723750" y="4022900"/>
            <a:ext cx="3713100" cy="585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11" name="Google Shape;211;p32"/>
          <p:cNvSpPr txBox="1">
            <a:spLocks noGrp="1"/>
          </p:cNvSpPr>
          <p:nvPr>
            <p:ph type="title" idx="6"/>
          </p:nvPr>
        </p:nvSpPr>
        <p:spPr>
          <a:xfrm>
            <a:off x="4707147" y="2452975"/>
            <a:ext cx="24231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12" name="Google Shape;212;p32"/>
          <p:cNvSpPr txBox="1">
            <a:spLocks noGrp="1"/>
          </p:cNvSpPr>
          <p:nvPr>
            <p:ph type="title" idx="7"/>
          </p:nvPr>
        </p:nvSpPr>
        <p:spPr>
          <a:xfrm>
            <a:off x="4707150" y="2837925"/>
            <a:ext cx="3713100" cy="58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13" name="Google Shape;213;p32"/>
          <p:cNvSpPr/>
          <p:nvPr/>
        </p:nvSpPr>
        <p:spPr>
          <a:xfrm rot="10800000">
            <a:off x="7092600" y="0"/>
            <a:ext cx="20514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2">
  <p:cSld name="CUSTOM_18">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16" name="Google Shape;216;p33"/>
          <p:cNvSpPr txBox="1">
            <a:spLocks noGrp="1"/>
          </p:cNvSpPr>
          <p:nvPr>
            <p:ph type="title" idx="2"/>
          </p:nvPr>
        </p:nvSpPr>
        <p:spPr>
          <a:xfrm>
            <a:off x="800175" y="3341850"/>
            <a:ext cx="2423100" cy="402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17" name="Google Shape;217;p33"/>
          <p:cNvSpPr txBox="1">
            <a:spLocks noGrp="1"/>
          </p:cNvSpPr>
          <p:nvPr>
            <p:ph type="title" idx="3"/>
          </p:nvPr>
        </p:nvSpPr>
        <p:spPr>
          <a:xfrm>
            <a:off x="800175" y="3726800"/>
            <a:ext cx="2423100" cy="49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18" name="Google Shape;218;p33"/>
          <p:cNvSpPr txBox="1">
            <a:spLocks noGrp="1"/>
          </p:cNvSpPr>
          <p:nvPr>
            <p:ph type="title" idx="4"/>
          </p:nvPr>
        </p:nvSpPr>
        <p:spPr>
          <a:xfrm>
            <a:off x="3369973" y="2315675"/>
            <a:ext cx="2423100" cy="402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19" name="Google Shape;219;p33"/>
          <p:cNvSpPr txBox="1">
            <a:spLocks noGrp="1"/>
          </p:cNvSpPr>
          <p:nvPr>
            <p:ph type="title" idx="5"/>
          </p:nvPr>
        </p:nvSpPr>
        <p:spPr>
          <a:xfrm>
            <a:off x="3369973" y="2700625"/>
            <a:ext cx="2423100" cy="49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20" name="Google Shape;220;p33"/>
          <p:cNvSpPr txBox="1">
            <a:spLocks noGrp="1"/>
          </p:cNvSpPr>
          <p:nvPr>
            <p:ph type="title" idx="6"/>
          </p:nvPr>
        </p:nvSpPr>
        <p:spPr>
          <a:xfrm>
            <a:off x="5939772" y="3341850"/>
            <a:ext cx="2423100" cy="402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21" name="Google Shape;221;p33"/>
          <p:cNvSpPr txBox="1">
            <a:spLocks noGrp="1"/>
          </p:cNvSpPr>
          <p:nvPr>
            <p:ph type="title" idx="7"/>
          </p:nvPr>
        </p:nvSpPr>
        <p:spPr>
          <a:xfrm>
            <a:off x="5939772" y="3726800"/>
            <a:ext cx="2423100" cy="49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22" name="Google Shape;222;p33"/>
          <p:cNvSpPr/>
          <p:nvPr/>
        </p:nvSpPr>
        <p:spPr>
          <a:xfrm rot="10800000">
            <a:off x="6510000" y="0"/>
            <a:ext cx="2634000" cy="5343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3"/>
          <p:cNvSpPr/>
          <p:nvPr/>
        </p:nvSpPr>
        <p:spPr>
          <a:xfrm rot="10800000">
            <a:off x="0" y="4609200"/>
            <a:ext cx="2634000" cy="53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p:cSld name="CUSTOM_4">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26" name="Google Shape;226;p34"/>
          <p:cNvSpPr txBox="1">
            <a:spLocks noGrp="1"/>
          </p:cNvSpPr>
          <p:nvPr>
            <p:ph type="body" idx="1"/>
          </p:nvPr>
        </p:nvSpPr>
        <p:spPr>
          <a:xfrm>
            <a:off x="723975" y="2912813"/>
            <a:ext cx="1708200" cy="11739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227" name="Google Shape;227;p34"/>
          <p:cNvSpPr txBox="1">
            <a:spLocks noGrp="1"/>
          </p:cNvSpPr>
          <p:nvPr>
            <p:ph type="title" idx="2"/>
          </p:nvPr>
        </p:nvSpPr>
        <p:spPr>
          <a:xfrm>
            <a:off x="706265" y="2388838"/>
            <a:ext cx="1725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1600"/>
              <a:buNone/>
              <a:defRPr sz="2100">
                <a:solidFill>
                  <a:schemeClr val="accent5"/>
                </a:solidFill>
              </a:defRPr>
            </a:lvl1pPr>
            <a:lvl2pPr lvl="1" rtl="0">
              <a:spcBef>
                <a:spcPts val="0"/>
              </a:spcBef>
              <a:spcAft>
                <a:spcPts val="0"/>
              </a:spcAft>
              <a:buClr>
                <a:schemeClr val="accent3"/>
              </a:buClr>
              <a:buSzPts val="1600"/>
              <a:buNone/>
              <a:defRPr sz="1600">
                <a:solidFill>
                  <a:schemeClr val="accent3"/>
                </a:solidFill>
              </a:defRPr>
            </a:lvl2pPr>
            <a:lvl3pPr lvl="2" rtl="0">
              <a:spcBef>
                <a:spcPts val="0"/>
              </a:spcBef>
              <a:spcAft>
                <a:spcPts val="0"/>
              </a:spcAft>
              <a:buClr>
                <a:schemeClr val="accent3"/>
              </a:buClr>
              <a:buSzPts val="1600"/>
              <a:buNone/>
              <a:defRPr sz="1600">
                <a:solidFill>
                  <a:schemeClr val="accent3"/>
                </a:solidFill>
              </a:defRPr>
            </a:lvl3pPr>
            <a:lvl4pPr lvl="3" rtl="0">
              <a:spcBef>
                <a:spcPts val="0"/>
              </a:spcBef>
              <a:spcAft>
                <a:spcPts val="0"/>
              </a:spcAft>
              <a:buClr>
                <a:schemeClr val="accent3"/>
              </a:buClr>
              <a:buSzPts val="1600"/>
              <a:buNone/>
              <a:defRPr sz="1600">
                <a:solidFill>
                  <a:schemeClr val="accent3"/>
                </a:solidFill>
              </a:defRPr>
            </a:lvl4pPr>
            <a:lvl5pPr lvl="4" rtl="0">
              <a:spcBef>
                <a:spcPts val="0"/>
              </a:spcBef>
              <a:spcAft>
                <a:spcPts val="0"/>
              </a:spcAft>
              <a:buClr>
                <a:schemeClr val="accent3"/>
              </a:buClr>
              <a:buSzPts val="1600"/>
              <a:buNone/>
              <a:defRPr sz="1600">
                <a:solidFill>
                  <a:schemeClr val="accent3"/>
                </a:solidFill>
              </a:defRPr>
            </a:lvl5pPr>
            <a:lvl6pPr lvl="5" rtl="0">
              <a:spcBef>
                <a:spcPts val="0"/>
              </a:spcBef>
              <a:spcAft>
                <a:spcPts val="0"/>
              </a:spcAft>
              <a:buClr>
                <a:schemeClr val="accent3"/>
              </a:buClr>
              <a:buSzPts val="1600"/>
              <a:buNone/>
              <a:defRPr sz="1600">
                <a:solidFill>
                  <a:schemeClr val="accent3"/>
                </a:solidFill>
              </a:defRPr>
            </a:lvl6pPr>
            <a:lvl7pPr lvl="6" rtl="0">
              <a:spcBef>
                <a:spcPts val="0"/>
              </a:spcBef>
              <a:spcAft>
                <a:spcPts val="0"/>
              </a:spcAft>
              <a:buClr>
                <a:schemeClr val="accent3"/>
              </a:buClr>
              <a:buSzPts val="1600"/>
              <a:buNone/>
              <a:defRPr sz="1600">
                <a:solidFill>
                  <a:schemeClr val="accent3"/>
                </a:solidFill>
              </a:defRPr>
            </a:lvl7pPr>
            <a:lvl8pPr lvl="7" rtl="0">
              <a:spcBef>
                <a:spcPts val="0"/>
              </a:spcBef>
              <a:spcAft>
                <a:spcPts val="0"/>
              </a:spcAft>
              <a:buClr>
                <a:schemeClr val="accent3"/>
              </a:buClr>
              <a:buSzPts val="1600"/>
              <a:buNone/>
              <a:defRPr sz="1600">
                <a:solidFill>
                  <a:schemeClr val="accent3"/>
                </a:solidFill>
              </a:defRPr>
            </a:lvl8pPr>
            <a:lvl9pPr lvl="8" rtl="0">
              <a:spcBef>
                <a:spcPts val="0"/>
              </a:spcBef>
              <a:spcAft>
                <a:spcPts val="0"/>
              </a:spcAft>
              <a:buClr>
                <a:schemeClr val="accent3"/>
              </a:buClr>
              <a:buSzPts val="1600"/>
              <a:buNone/>
              <a:defRPr sz="1600">
                <a:solidFill>
                  <a:schemeClr val="accent3"/>
                </a:solidFill>
              </a:defRPr>
            </a:lvl9pPr>
          </a:lstStyle>
          <a:p/>
        </p:txBody>
      </p:sp>
      <p:sp>
        <p:nvSpPr>
          <p:cNvPr id="228" name="Google Shape;228;p34"/>
          <p:cNvSpPr txBox="1">
            <a:spLocks noGrp="1"/>
          </p:cNvSpPr>
          <p:nvPr>
            <p:ph type="body" idx="3"/>
          </p:nvPr>
        </p:nvSpPr>
        <p:spPr>
          <a:xfrm>
            <a:off x="6694200" y="2912813"/>
            <a:ext cx="1708200" cy="1173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229" name="Google Shape;229;p34"/>
          <p:cNvSpPr txBox="1">
            <a:spLocks noGrp="1"/>
          </p:cNvSpPr>
          <p:nvPr>
            <p:ph type="title" idx="4"/>
          </p:nvPr>
        </p:nvSpPr>
        <p:spPr>
          <a:xfrm>
            <a:off x="6694190" y="2388838"/>
            <a:ext cx="1725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None/>
              <a:defRPr sz="2100">
                <a:solidFill>
                  <a:schemeClr val="accent5"/>
                </a:solidFill>
              </a:defRPr>
            </a:lvl1pPr>
            <a:lvl2pPr lvl="1" rtl="0">
              <a:spcBef>
                <a:spcPts val="0"/>
              </a:spcBef>
              <a:spcAft>
                <a:spcPts val="0"/>
              </a:spcAft>
              <a:buClr>
                <a:schemeClr val="accent3"/>
              </a:buClr>
              <a:buSzPts val="1600"/>
              <a:buNone/>
              <a:defRPr sz="1600">
                <a:solidFill>
                  <a:schemeClr val="accent3"/>
                </a:solidFill>
              </a:defRPr>
            </a:lvl2pPr>
            <a:lvl3pPr lvl="2" rtl="0">
              <a:spcBef>
                <a:spcPts val="0"/>
              </a:spcBef>
              <a:spcAft>
                <a:spcPts val="0"/>
              </a:spcAft>
              <a:buClr>
                <a:schemeClr val="accent3"/>
              </a:buClr>
              <a:buSzPts val="1600"/>
              <a:buNone/>
              <a:defRPr sz="1600">
                <a:solidFill>
                  <a:schemeClr val="accent3"/>
                </a:solidFill>
              </a:defRPr>
            </a:lvl3pPr>
            <a:lvl4pPr lvl="3" rtl="0">
              <a:spcBef>
                <a:spcPts val="0"/>
              </a:spcBef>
              <a:spcAft>
                <a:spcPts val="0"/>
              </a:spcAft>
              <a:buClr>
                <a:schemeClr val="accent3"/>
              </a:buClr>
              <a:buSzPts val="1600"/>
              <a:buNone/>
              <a:defRPr sz="1600">
                <a:solidFill>
                  <a:schemeClr val="accent3"/>
                </a:solidFill>
              </a:defRPr>
            </a:lvl4pPr>
            <a:lvl5pPr lvl="4" rtl="0">
              <a:spcBef>
                <a:spcPts val="0"/>
              </a:spcBef>
              <a:spcAft>
                <a:spcPts val="0"/>
              </a:spcAft>
              <a:buClr>
                <a:schemeClr val="accent3"/>
              </a:buClr>
              <a:buSzPts val="1600"/>
              <a:buNone/>
              <a:defRPr sz="1600">
                <a:solidFill>
                  <a:schemeClr val="accent3"/>
                </a:solidFill>
              </a:defRPr>
            </a:lvl5pPr>
            <a:lvl6pPr lvl="5" rtl="0">
              <a:spcBef>
                <a:spcPts val="0"/>
              </a:spcBef>
              <a:spcAft>
                <a:spcPts val="0"/>
              </a:spcAft>
              <a:buClr>
                <a:schemeClr val="accent3"/>
              </a:buClr>
              <a:buSzPts val="1600"/>
              <a:buNone/>
              <a:defRPr sz="1600">
                <a:solidFill>
                  <a:schemeClr val="accent3"/>
                </a:solidFill>
              </a:defRPr>
            </a:lvl6pPr>
            <a:lvl7pPr lvl="6" rtl="0">
              <a:spcBef>
                <a:spcPts val="0"/>
              </a:spcBef>
              <a:spcAft>
                <a:spcPts val="0"/>
              </a:spcAft>
              <a:buClr>
                <a:schemeClr val="accent3"/>
              </a:buClr>
              <a:buSzPts val="1600"/>
              <a:buNone/>
              <a:defRPr sz="1600">
                <a:solidFill>
                  <a:schemeClr val="accent3"/>
                </a:solidFill>
              </a:defRPr>
            </a:lvl7pPr>
            <a:lvl8pPr lvl="7" rtl="0">
              <a:spcBef>
                <a:spcPts val="0"/>
              </a:spcBef>
              <a:spcAft>
                <a:spcPts val="0"/>
              </a:spcAft>
              <a:buClr>
                <a:schemeClr val="accent3"/>
              </a:buClr>
              <a:buSzPts val="1600"/>
              <a:buNone/>
              <a:defRPr sz="1600">
                <a:solidFill>
                  <a:schemeClr val="accent3"/>
                </a:solidFill>
              </a:defRPr>
            </a:lvl8pPr>
            <a:lvl9pPr lvl="8" rtl="0">
              <a:spcBef>
                <a:spcPts val="0"/>
              </a:spcBef>
              <a:spcAft>
                <a:spcPts val="0"/>
              </a:spcAft>
              <a:buClr>
                <a:schemeClr val="accent3"/>
              </a:buClr>
              <a:buSzPts val="1600"/>
              <a:buNone/>
              <a:defRPr sz="1600">
                <a:solidFill>
                  <a:schemeClr val="accent3"/>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CUSTOM_24">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32" name="Google Shape;232;p35"/>
          <p:cNvSpPr txBox="1">
            <a:spLocks noGrp="1"/>
          </p:cNvSpPr>
          <p:nvPr>
            <p:ph type="title" idx="2"/>
          </p:nvPr>
        </p:nvSpPr>
        <p:spPr>
          <a:xfrm>
            <a:off x="2944250" y="1374713"/>
            <a:ext cx="24231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33" name="Google Shape;233;p35"/>
          <p:cNvSpPr txBox="1">
            <a:spLocks noGrp="1"/>
          </p:cNvSpPr>
          <p:nvPr>
            <p:ph type="title" idx="3"/>
          </p:nvPr>
        </p:nvSpPr>
        <p:spPr>
          <a:xfrm>
            <a:off x="2944250" y="1759663"/>
            <a:ext cx="24231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34" name="Google Shape;234;p35"/>
          <p:cNvSpPr txBox="1">
            <a:spLocks noGrp="1"/>
          </p:cNvSpPr>
          <p:nvPr>
            <p:ph type="title" idx="4"/>
          </p:nvPr>
        </p:nvSpPr>
        <p:spPr>
          <a:xfrm>
            <a:off x="3776686" y="2615838"/>
            <a:ext cx="2423100" cy="4023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35" name="Google Shape;235;p35"/>
          <p:cNvSpPr txBox="1">
            <a:spLocks noGrp="1"/>
          </p:cNvSpPr>
          <p:nvPr>
            <p:ph type="title" idx="5"/>
          </p:nvPr>
        </p:nvSpPr>
        <p:spPr>
          <a:xfrm>
            <a:off x="3776686" y="3000788"/>
            <a:ext cx="2423100" cy="7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CUSTOM_31">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38" name="Google Shape;238;p36"/>
          <p:cNvSpPr txBox="1">
            <a:spLocks noGrp="1"/>
          </p:cNvSpPr>
          <p:nvPr>
            <p:ph type="title" idx="2"/>
          </p:nvPr>
        </p:nvSpPr>
        <p:spPr>
          <a:xfrm>
            <a:off x="5329763" y="1949100"/>
            <a:ext cx="24231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39" name="Google Shape;239;p36"/>
          <p:cNvSpPr txBox="1">
            <a:spLocks noGrp="1"/>
          </p:cNvSpPr>
          <p:nvPr>
            <p:ph type="title" idx="3"/>
          </p:nvPr>
        </p:nvSpPr>
        <p:spPr>
          <a:xfrm>
            <a:off x="5329775" y="2351400"/>
            <a:ext cx="28998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40" name="Google Shape;240;p36"/>
          <p:cNvSpPr txBox="1">
            <a:spLocks noGrp="1"/>
          </p:cNvSpPr>
          <p:nvPr>
            <p:ph type="title" idx="4"/>
          </p:nvPr>
        </p:nvSpPr>
        <p:spPr>
          <a:xfrm>
            <a:off x="5329763" y="3313300"/>
            <a:ext cx="24231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41" name="Google Shape;241;p36"/>
          <p:cNvSpPr txBox="1">
            <a:spLocks noGrp="1"/>
          </p:cNvSpPr>
          <p:nvPr>
            <p:ph type="title" idx="5"/>
          </p:nvPr>
        </p:nvSpPr>
        <p:spPr>
          <a:xfrm>
            <a:off x="5329775" y="3715600"/>
            <a:ext cx="28998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3">
  <p:cSld name="CUSTOM_38">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44" name="Google Shape;244;p37"/>
          <p:cNvSpPr txBox="1">
            <a:spLocks noGrp="1"/>
          </p:cNvSpPr>
          <p:nvPr>
            <p:ph type="title" idx="2"/>
          </p:nvPr>
        </p:nvSpPr>
        <p:spPr>
          <a:xfrm>
            <a:off x="4647507" y="1033275"/>
            <a:ext cx="3753000" cy="353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Char char="●"/>
              <a:defRPr sz="12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45" name="Google Shape;245;p37"/>
          <p:cNvSpPr txBox="1">
            <a:spLocks noGrp="1"/>
          </p:cNvSpPr>
          <p:nvPr>
            <p:ph type="title" idx="3"/>
          </p:nvPr>
        </p:nvSpPr>
        <p:spPr>
          <a:xfrm>
            <a:off x="731197" y="1033275"/>
            <a:ext cx="3752100" cy="353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Char char="●"/>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Char char="■"/>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46" name="Google Shape;246;p37"/>
          <p:cNvSpPr/>
          <p:nvPr/>
        </p:nvSpPr>
        <p:spPr>
          <a:xfrm rot="10800000">
            <a:off x="6510000" y="-7500"/>
            <a:ext cx="2634000" cy="5418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7"/>
          <p:cNvSpPr/>
          <p:nvPr/>
        </p:nvSpPr>
        <p:spPr>
          <a:xfrm rot="10800000">
            <a:off x="0" y="4609200"/>
            <a:ext cx="2634000" cy="53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48"/>
        <p:cNvGrpSpPr/>
        <p:nvPr/>
      </p:nvGrpSpPr>
      <p:grpSpPr>
        <a:xfrm>
          <a:off x="0" y="0"/>
          <a:ext cx="0" cy="0"/>
          <a:chOff x="0" y="0"/>
          <a:chExt cx="0" cy="0"/>
        </a:xfrm>
      </p:grpSpPr>
      <p:sp>
        <p:nvSpPr>
          <p:cNvPr id="249" name="Google Shape;249;p38"/>
          <p:cNvSpPr txBox="1">
            <a:spLocks noGrp="1"/>
          </p:cNvSpPr>
          <p:nvPr>
            <p:ph type="body" idx="1"/>
          </p:nvPr>
        </p:nvSpPr>
        <p:spPr>
          <a:xfrm>
            <a:off x="746625" y="1918350"/>
            <a:ext cx="2184900" cy="1173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04800" algn="ctr" rtl="0">
              <a:spcBef>
                <a:spcPts val="1600"/>
              </a:spcBef>
              <a:spcAft>
                <a:spcPts val="0"/>
              </a:spcAft>
              <a:buSzPts val="1200"/>
              <a:buChar char="○"/>
              <a:defRPr sz="1200"/>
            </a:lvl2pPr>
            <a:lvl3pPr marL="1371600" lvl="2" indent="-304800" algn="ctr" rtl="0">
              <a:spcBef>
                <a:spcPts val="1600"/>
              </a:spcBef>
              <a:spcAft>
                <a:spcPts val="0"/>
              </a:spcAft>
              <a:buSzPts val="1200"/>
              <a:buChar char="■"/>
              <a:defRPr sz="1200"/>
            </a:lvl3pPr>
            <a:lvl4pPr marL="1828800" lvl="3" indent="-304800" algn="ctr" rtl="0">
              <a:spcBef>
                <a:spcPts val="1600"/>
              </a:spcBef>
              <a:spcAft>
                <a:spcPts val="0"/>
              </a:spcAft>
              <a:buSzPts val="1200"/>
              <a:buChar char="●"/>
              <a:defRPr sz="1200"/>
            </a:lvl4pPr>
            <a:lvl5pPr marL="2286000" lvl="4" indent="-304800" algn="ctr" rtl="0">
              <a:spcBef>
                <a:spcPts val="1600"/>
              </a:spcBef>
              <a:spcAft>
                <a:spcPts val="0"/>
              </a:spcAft>
              <a:buSzPts val="1200"/>
              <a:buChar char="○"/>
              <a:defRPr sz="1200"/>
            </a:lvl5pPr>
            <a:lvl6pPr marL="2743200" lvl="5" indent="-304800" algn="ctr" rtl="0">
              <a:spcBef>
                <a:spcPts val="1600"/>
              </a:spcBef>
              <a:spcAft>
                <a:spcPts val="0"/>
              </a:spcAft>
              <a:buSzPts val="1200"/>
              <a:buChar char="■"/>
              <a:defRPr sz="1200"/>
            </a:lvl6pPr>
            <a:lvl7pPr marL="3200400" lvl="6" indent="-304800" algn="ctr" rtl="0">
              <a:spcBef>
                <a:spcPts val="1600"/>
              </a:spcBef>
              <a:spcAft>
                <a:spcPts val="0"/>
              </a:spcAft>
              <a:buSzPts val="1200"/>
              <a:buChar char="●"/>
              <a:defRPr sz="1200"/>
            </a:lvl7pPr>
            <a:lvl8pPr marL="3657600" lvl="7" indent="-304800" algn="ctr" rtl="0">
              <a:spcBef>
                <a:spcPts val="1600"/>
              </a:spcBef>
              <a:spcAft>
                <a:spcPts val="0"/>
              </a:spcAft>
              <a:buSzPts val="1200"/>
              <a:buChar char="○"/>
              <a:defRPr sz="1200"/>
            </a:lvl8pPr>
            <a:lvl9pPr marL="4114800" lvl="8" indent="-304800" algn="ctr" rtl="0">
              <a:spcBef>
                <a:spcPts val="1600"/>
              </a:spcBef>
              <a:spcAft>
                <a:spcPts val="1600"/>
              </a:spcAft>
              <a:buSzPts val="1200"/>
              <a:buChar char="■"/>
              <a:defRPr sz="1200"/>
            </a:lvl9pPr>
          </a:lstStyle>
          <a:p/>
        </p:txBody>
      </p:sp>
      <p:sp>
        <p:nvSpPr>
          <p:cNvPr id="250" name="Google Shape;250;p38"/>
          <p:cNvSpPr txBox="1">
            <a:spLocks noGrp="1"/>
          </p:cNvSpPr>
          <p:nvPr>
            <p:ph type="title"/>
          </p:nvPr>
        </p:nvSpPr>
        <p:spPr>
          <a:xfrm>
            <a:off x="723975" y="1394375"/>
            <a:ext cx="2207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100">
                <a:solidFill>
                  <a:schemeClr val="accent5"/>
                </a:solidFill>
              </a:defRPr>
            </a:lvl1pPr>
            <a:lvl2pPr lvl="1" algn="ctr" rtl="0">
              <a:spcBef>
                <a:spcPts val="0"/>
              </a:spcBef>
              <a:spcAft>
                <a:spcPts val="0"/>
              </a:spcAft>
              <a:buClr>
                <a:schemeClr val="accent3"/>
              </a:buClr>
              <a:buSzPts val="1600"/>
              <a:buNone/>
              <a:defRPr sz="1600">
                <a:solidFill>
                  <a:schemeClr val="accent3"/>
                </a:solidFill>
              </a:defRPr>
            </a:lvl2pPr>
            <a:lvl3pPr lvl="2" algn="ctr" rtl="0">
              <a:spcBef>
                <a:spcPts val="0"/>
              </a:spcBef>
              <a:spcAft>
                <a:spcPts val="0"/>
              </a:spcAft>
              <a:buClr>
                <a:schemeClr val="accent3"/>
              </a:buClr>
              <a:buSzPts val="1600"/>
              <a:buNone/>
              <a:defRPr sz="1600">
                <a:solidFill>
                  <a:schemeClr val="accent3"/>
                </a:solidFill>
              </a:defRPr>
            </a:lvl3pPr>
            <a:lvl4pPr lvl="3" algn="ctr" rtl="0">
              <a:spcBef>
                <a:spcPts val="0"/>
              </a:spcBef>
              <a:spcAft>
                <a:spcPts val="0"/>
              </a:spcAft>
              <a:buClr>
                <a:schemeClr val="accent3"/>
              </a:buClr>
              <a:buSzPts val="1600"/>
              <a:buNone/>
              <a:defRPr sz="1600">
                <a:solidFill>
                  <a:schemeClr val="accent3"/>
                </a:solidFill>
              </a:defRPr>
            </a:lvl4pPr>
            <a:lvl5pPr lvl="4" algn="ctr" rtl="0">
              <a:spcBef>
                <a:spcPts val="0"/>
              </a:spcBef>
              <a:spcAft>
                <a:spcPts val="0"/>
              </a:spcAft>
              <a:buClr>
                <a:schemeClr val="accent3"/>
              </a:buClr>
              <a:buSzPts val="1600"/>
              <a:buNone/>
              <a:defRPr sz="1600">
                <a:solidFill>
                  <a:schemeClr val="accent3"/>
                </a:solidFill>
              </a:defRPr>
            </a:lvl5pPr>
            <a:lvl6pPr lvl="5" algn="ctr" rtl="0">
              <a:spcBef>
                <a:spcPts val="0"/>
              </a:spcBef>
              <a:spcAft>
                <a:spcPts val="0"/>
              </a:spcAft>
              <a:buClr>
                <a:schemeClr val="accent3"/>
              </a:buClr>
              <a:buSzPts val="1600"/>
              <a:buNone/>
              <a:defRPr sz="1600">
                <a:solidFill>
                  <a:schemeClr val="accent3"/>
                </a:solidFill>
              </a:defRPr>
            </a:lvl6pPr>
            <a:lvl7pPr lvl="6" algn="ctr" rtl="0">
              <a:spcBef>
                <a:spcPts val="0"/>
              </a:spcBef>
              <a:spcAft>
                <a:spcPts val="0"/>
              </a:spcAft>
              <a:buClr>
                <a:schemeClr val="accent3"/>
              </a:buClr>
              <a:buSzPts val="1600"/>
              <a:buNone/>
              <a:defRPr sz="1600">
                <a:solidFill>
                  <a:schemeClr val="accent3"/>
                </a:solidFill>
              </a:defRPr>
            </a:lvl7pPr>
            <a:lvl8pPr lvl="7" algn="ctr" rtl="0">
              <a:spcBef>
                <a:spcPts val="0"/>
              </a:spcBef>
              <a:spcAft>
                <a:spcPts val="0"/>
              </a:spcAft>
              <a:buClr>
                <a:schemeClr val="accent3"/>
              </a:buClr>
              <a:buSzPts val="1600"/>
              <a:buNone/>
              <a:defRPr sz="1600">
                <a:solidFill>
                  <a:schemeClr val="accent3"/>
                </a:solidFill>
              </a:defRPr>
            </a:lvl8pPr>
            <a:lvl9pPr lvl="8" algn="ctr" rtl="0">
              <a:spcBef>
                <a:spcPts val="0"/>
              </a:spcBef>
              <a:spcAft>
                <a:spcPts val="0"/>
              </a:spcAft>
              <a:buClr>
                <a:schemeClr val="accent3"/>
              </a:buClr>
              <a:buSzPts val="1600"/>
              <a:buNone/>
              <a:defRPr sz="1600">
                <a:solidFill>
                  <a:schemeClr val="accent3"/>
                </a:solidFill>
              </a:defRPr>
            </a:lvl9pPr>
          </a:lstStyle>
          <a:p/>
        </p:txBody>
      </p:sp>
      <p:sp>
        <p:nvSpPr>
          <p:cNvPr id="251" name="Google Shape;251;p38"/>
          <p:cNvSpPr txBox="1">
            <a:spLocks noGrp="1"/>
          </p:cNvSpPr>
          <p:nvPr>
            <p:ph type="title" idx="2"/>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52" name="Google Shape;252;p38"/>
          <p:cNvSpPr txBox="1">
            <a:spLocks noGrp="1"/>
          </p:cNvSpPr>
          <p:nvPr>
            <p:ph type="body" idx="3"/>
          </p:nvPr>
        </p:nvSpPr>
        <p:spPr>
          <a:xfrm>
            <a:off x="3519468" y="1918350"/>
            <a:ext cx="2184900" cy="1173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04800" algn="ctr" rtl="0">
              <a:spcBef>
                <a:spcPts val="1600"/>
              </a:spcBef>
              <a:spcAft>
                <a:spcPts val="0"/>
              </a:spcAft>
              <a:buSzPts val="1200"/>
              <a:buChar char="○"/>
              <a:defRPr sz="1200"/>
            </a:lvl2pPr>
            <a:lvl3pPr marL="1371600" lvl="2" indent="-304800" algn="ctr" rtl="0">
              <a:spcBef>
                <a:spcPts val="1600"/>
              </a:spcBef>
              <a:spcAft>
                <a:spcPts val="0"/>
              </a:spcAft>
              <a:buSzPts val="1200"/>
              <a:buChar char="■"/>
              <a:defRPr sz="1200"/>
            </a:lvl3pPr>
            <a:lvl4pPr marL="1828800" lvl="3" indent="-304800" algn="ctr" rtl="0">
              <a:spcBef>
                <a:spcPts val="1600"/>
              </a:spcBef>
              <a:spcAft>
                <a:spcPts val="0"/>
              </a:spcAft>
              <a:buSzPts val="1200"/>
              <a:buChar char="●"/>
              <a:defRPr sz="1200"/>
            </a:lvl4pPr>
            <a:lvl5pPr marL="2286000" lvl="4" indent="-304800" algn="ctr" rtl="0">
              <a:spcBef>
                <a:spcPts val="1600"/>
              </a:spcBef>
              <a:spcAft>
                <a:spcPts val="0"/>
              </a:spcAft>
              <a:buSzPts val="1200"/>
              <a:buChar char="○"/>
              <a:defRPr sz="1200"/>
            </a:lvl5pPr>
            <a:lvl6pPr marL="2743200" lvl="5" indent="-304800" algn="ctr" rtl="0">
              <a:spcBef>
                <a:spcPts val="1600"/>
              </a:spcBef>
              <a:spcAft>
                <a:spcPts val="0"/>
              </a:spcAft>
              <a:buSzPts val="1200"/>
              <a:buChar char="■"/>
              <a:defRPr sz="1200"/>
            </a:lvl6pPr>
            <a:lvl7pPr marL="3200400" lvl="6" indent="-304800" algn="ctr" rtl="0">
              <a:spcBef>
                <a:spcPts val="1600"/>
              </a:spcBef>
              <a:spcAft>
                <a:spcPts val="0"/>
              </a:spcAft>
              <a:buSzPts val="1200"/>
              <a:buChar char="●"/>
              <a:defRPr sz="1200"/>
            </a:lvl7pPr>
            <a:lvl8pPr marL="3657600" lvl="7" indent="-304800" algn="ctr" rtl="0">
              <a:spcBef>
                <a:spcPts val="1600"/>
              </a:spcBef>
              <a:spcAft>
                <a:spcPts val="0"/>
              </a:spcAft>
              <a:buSzPts val="1200"/>
              <a:buChar char="○"/>
              <a:defRPr sz="1200"/>
            </a:lvl8pPr>
            <a:lvl9pPr marL="4114800" lvl="8" indent="-304800" algn="ctr" rtl="0">
              <a:spcBef>
                <a:spcPts val="1600"/>
              </a:spcBef>
              <a:spcAft>
                <a:spcPts val="1600"/>
              </a:spcAft>
              <a:buSzPts val="1200"/>
              <a:buChar char="■"/>
              <a:defRPr sz="1200"/>
            </a:lvl9pPr>
          </a:lstStyle>
          <a:p/>
        </p:txBody>
      </p:sp>
      <p:sp>
        <p:nvSpPr>
          <p:cNvPr id="253" name="Google Shape;253;p38"/>
          <p:cNvSpPr txBox="1">
            <a:spLocks noGrp="1"/>
          </p:cNvSpPr>
          <p:nvPr>
            <p:ph type="title" idx="4"/>
          </p:nvPr>
        </p:nvSpPr>
        <p:spPr>
          <a:xfrm>
            <a:off x="3496818" y="1394375"/>
            <a:ext cx="2207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100">
                <a:solidFill>
                  <a:schemeClr val="accent5"/>
                </a:solidFill>
              </a:defRPr>
            </a:lvl1pPr>
            <a:lvl2pPr lvl="1" algn="ctr" rtl="0">
              <a:spcBef>
                <a:spcPts val="0"/>
              </a:spcBef>
              <a:spcAft>
                <a:spcPts val="0"/>
              </a:spcAft>
              <a:buClr>
                <a:schemeClr val="accent3"/>
              </a:buClr>
              <a:buSzPts val="1600"/>
              <a:buNone/>
              <a:defRPr sz="1600">
                <a:solidFill>
                  <a:schemeClr val="accent3"/>
                </a:solidFill>
              </a:defRPr>
            </a:lvl2pPr>
            <a:lvl3pPr lvl="2" algn="ctr" rtl="0">
              <a:spcBef>
                <a:spcPts val="0"/>
              </a:spcBef>
              <a:spcAft>
                <a:spcPts val="0"/>
              </a:spcAft>
              <a:buClr>
                <a:schemeClr val="accent3"/>
              </a:buClr>
              <a:buSzPts val="1600"/>
              <a:buNone/>
              <a:defRPr sz="1600">
                <a:solidFill>
                  <a:schemeClr val="accent3"/>
                </a:solidFill>
              </a:defRPr>
            </a:lvl3pPr>
            <a:lvl4pPr lvl="3" algn="ctr" rtl="0">
              <a:spcBef>
                <a:spcPts val="0"/>
              </a:spcBef>
              <a:spcAft>
                <a:spcPts val="0"/>
              </a:spcAft>
              <a:buClr>
                <a:schemeClr val="accent3"/>
              </a:buClr>
              <a:buSzPts val="1600"/>
              <a:buNone/>
              <a:defRPr sz="1600">
                <a:solidFill>
                  <a:schemeClr val="accent3"/>
                </a:solidFill>
              </a:defRPr>
            </a:lvl4pPr>
            <a:lvl5pPr lvl="4" algn="ctr" rtl="0">
              <a:spcBef>
                <a:spcPts val="0"/>
              </a:spcBef>
              <a:spcAft>
                <a:spcPts val="0"/>
              </a:spcAft>
              <a:buClr>
                <a:schemeClr val="accent3"/>
              </a:buClr>
              <a:buSzPts val="1600"/>
              <a:buNone/>
              <a:defRPr sz="1600">
                <a:solidFill>
                  <a:schemeClr val="accent3"/>
                </a:solidFill>
              </a:defRPr>
            </a:lvl5pPr>
            <a:lvl6pPr lvl="5" algn="ctr" rtl="0">
              <a:spcBef>
                <a:spcPts val="0"/>
              </a:spcBef>
              <a:spcAft>
                <a:spcPts val="0"/>
              </a:spcAft>
              <a:buClr>
                <a:schemeClr val="accent3"/>
              </a:buClr>
              <a:buSzPts val="1600"/>
              <a:buNone/>
              <a:defRPr sz="1600">
                <a:solidFill>
                  <a:schemeClr val="accent3"/>
                </a:solidFill>
              </a:defRPr>
            </a:lvl6pPr>
            <a:lvl7pPr lvl="6" algn="ctr" rtl="0">
              <a:spcBef>
                <a:spcPts val="0"/>
              </a:spcBef>
              <a:spcAft>
                <a:spcPts val="0"/>
              </a:spcAft>
              <a:buClr>
                <a:schemeClr val="accent3"/>
              </a:buClr>
              <a:buSzPts val="1600"/>
              <a:buNone/>
              <a:defRPr sz="1600">
                <a:solidFill>
                  <a:schemeClr val="accent3"/>
                </a:solidFill>
              </a:defRPr>
            </a:lvl7pPr>
            <a:lvl8pPr lvl="7" algn="ctr" rtl="0">
              <a:spcBef>
                <a:spcPts val="0"/>
              </a:spcBef>
              <a:spcAft>
                <a:spcPts val="0"/>
              </a:spcAft>
              <a:buClr>
                <a:schemeClr val="accent3"/>
              </a:buClr>
              <a:buSzPts val="1600"/>
              <a:buNone/>
              <a:defRPr sz="1600">
                <a:solidFill>
                  <a:schemeClr val="accent3"/>
                </a:solidFill>
              </a:defRPr>
            </a:lvl8pPr>
            <a:lvl9pPr lvl="8" algn="ctr" rtl="0">
              <a:spcBef>
                <a:spcPts val="0"/>
              </a:spcBef>
              <a:spcAft>
                <a:spcPts val="0"/>
              </a:spcAft>
              <a:buClr>
                <a:schemeClr val="accent3"/>
              </a:buClr>
              <a:buSzPts val="1600"/>
              <a:buNone/>
              <a:defRPr sz="1600">
                <a:solidFill>
                  <a:schemeClr val="accent3"/>
                </a:solidFill>
              </a:defRPr>
            </a:lvl9pPr>
          </a:lstStyle>
          <a:p/>
        </p:txBody>
      </p:sp>
      <p:sp>
        <p:nvSpPr>
          <p:cNvPr id="254" name="Google Shape;254;p38"/>
          <p:cNvSpPr txBox="1">
            <a:spLocks noGrp="1"/>
          </p:cNvSpPr>
          <p:nvPr>
            <p:ph type="body" idx="5"/>
          </p:nvPr>
        </p:nvSpPr>
        <p:spPr>
          <a:xfrm>
            <a:off x="6235208" y="1918350"/>
            <a:ext cx="2184900" cy="1173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04800" algn="ctr" rtl="0">
              <a:spcBef>
                <a:spcPts val="1600"/>
              </a:spcBef>
              <a:spcAft>
                <a:spcPts val="0"/>
              </a:spcAft>
              <a:buSzPts val="1200"/>
              <a:buChar char="○"/>
              <a:defRPr sz="1200"/>
            </a:lvl2pPr>
            <a:lvl3pPr marL="1371600" lvl="2" indent="-304800" algn="ctr" rtl="0">
              <a:spcBef>
                <a:spcPts val="1600"/>
              </a:spcBef>
              <a:spcAft>
                <a:spcPts val="0"/>
              </a:spcAft>
              <a:buSzPts val="1200"/>
              <a:buChar char="■"/>
              <a:defRPr sz="1200"/>
            </a:lvl3pPr>
            <a:lvl4pPr marL="1828800" lvl="3" indent="-304800" algn="ctr" rtl="0">
              <a:spcBef>
                <a:spcPts val="1600"/>
              </a:spcBef>
              <a:spcAft>
                <a:spcPts val="0"/>
              </a:spcAft>
              <a:buSzPts val="1200"/>
              <a:buChar char="●"/>
              <a:defRPr sz="1200"/>
            </a:lvl4pPr>
            <a:lvl5pPr marL="2286000" lvl="4" indent="-304800" algn="ctr" rtl="0">
              <a:spcBef>
                <a:spcPts val="1600"/>
              </a:spcBef>
              <a:spcAft>
                <a:spcPts val="0"/>
              </a:spcAft>
              <a:buSzPts val="1200"/>
              <a:buChar char="○"/>
              <a:defRPr sz="1200"/>
            </a:lvl5pPr>
            <a:lvl6pPr marL="2743200" lvl="5" indent="-304800" algn="ctr" rtl="0">
              <a:spcBef>
                <a:spcPts val="1600"/>
              </a:spcBef>
              <a:spcAft>
                <a:spcPts val="0"/>
              </a:spcAft>
              <a:buSzPts val="1200"/>
              <a:buChar char="■"/>
              <a:defRPr sz="1200"/>
            </a:lvl6pPr>
            <a:lvl7pPr marL="3200400" lvl="6" indent="-304800" algn="ctr" rtl="0">
              <a:spcBef>
                <a:spcPts val="1600"/>
              </a:spcBef>
              <a:spcAft>
                <a:spcPts val="0"/>
              </a:spcAft>
              <a:buSzPts val="1200"/>
              <a:buChar char="●"/>
              <a:defRPr sz="1200"/>
            </a:lvl7pPr>
            <a:lvl8pPr marL="3657600" lvl="7" indent="-304800" algn="ctr" rtl="0">
              <a:spcBef>
                <a:spcPts val="1600"/>
              </a:spcBef>
              <a:spcAft>
                <a:spcPts val="0"/>
              </a:spcAft>
              <a:buSzPts val="1200"/>
              <a:buChar char="○"/>
              <a:defRPr sz="1200"/>
            </a:lvl8pPr>
            <a:lvl9pPr marL="4114800" lvl="8" indent="-304800" algn="ctr" rtl="0">
              <a:spcBef>
                <a:spcPts val="1600"/>
              </a:spcBef>
              <a:spcAft>
                <a:spcPts val="1600"/>
              </a:spcAft>
              <a:buSzPts val="1200"/>
              <a:buChar char="■"/>
              <a:defRPr sz="1200"/>
            </a:lvl9pPr>
          </a:lstStyle>
          <a:p/>
        </p:txBody>
      </p:sp>
      <p:sp>
        <p:nvSpPr>
          <p:cNvPr id="255" name="Google Shape;255;p38"/>
          <p:cNvSpPr txBox="1">
            <a:spLocks noGrp="1"/>
          </p:cNvSpPr>
          <p:nvPr>
            <p:ph type="title" idx="6"/>
          </p:nvPr>
        </p:nvSpPr>
        <p:spPr>
          <a:xfrm>
            <a:off x="6212558" y="1394375"/>
            <a:ext cx="2207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100">
                <a:solidFill>
                  <a:schemeClr val="accent5"/>
                </a:solidFill>
              </a:defRPr>
            </a:lvl1pPr>
            <a:lvl2pPr lvl="1" algn="ctr" rtl="0">
              <a:spcBef>
                <a:spcPts val="0"/>
              </a:spcBef>
              <a:spcAft>
                <a:spcPts val="0"/>
              </a:spcAft>
              <a:buClr>
                <a:schemeClr val="accent3"/>
              </a:buClr>
              <a:buSzPts val="1600"/>
              <a:buNone/>
              <a:defRPr sz="1600">
                <a:solidFill>
                  <a:schemeClr val="accent3"/>
                </a:solidFill>
              </a:defRPr>
            </a:lvl2pPr>
            <a:lvl3pPr lvl="2" algn="ctr" rtl="0">
              <a:spcBef>
                <a:spcPts val="0"/>
              </a:spcBef>
              <a:spcAft>
                <a:spcPts val="0"/>
              </a:spcAft>
              <a:buClr>
                <a:schemeClr val="accent3"/>
              </a:buClr>
              <a:buSzPts val="1600"/>
              <a:buNone/>
              <a:defRPr sz="1600">
                <a:solidFill>
                  <a:schemeClr val="accent3"/>
                </a:solidFill>
              </a:defRPr>
            </a:lvl3pPr>
            <a:lvl4pPr lvl="3" algn="ctr" rtl="0">
              <a:spcBef>
                <a:spcPts val="0"/>
              </a:spcBef>
              <a:spcAft>
                <a:spcPts val="0"/>
              </a:spcAft>
              <a:buClr>
                <a:schemeClr val="accent3"/>
              </a:buClr>
              <a:buSzPts val="1600"/>
              <a:buNone/>
              <a:defRPr sz="1600">
                <a:solidFill>
                  <a:schemeClr val="accent3"/>
                </a:solidFill>
              </a:defRPr>
            </a:lvl4pPr>
            <a:lvl5pPr lvl="4" algn="ctr" rtl="0">
              <a:spcBef>
                <a:spcPts val="0"/>
              </a:spcBef>
              <a:spcAft>
                <a:spcPts val="0"/>
              </a:spcAft>
              <a:buClr>
                <a:schemeClr val="accent3"/>
              </a:buClr>
              <a:buSzPts val="1600"/>
              <a:buNone/>
              <a:defRPr sz="1600">
                <a:solidFill>
                  <a:schemeClr val="accent3"/>
                </a:solidFill>
              </a:defRPr>
            </a:lvl5pPr>
            <a:lvl6pPr lvl="5" algn="ctr" rtl="0">
              <a:spcBef>
                <a:spcPts val="0"/>
              </a:spcBef>
              <a:spcAft>
                <a:spcPts val="0"/>
              </a:spcAft>
              <a:buClr>
                <a:schemeClr val="accent3"/>
              </a:buClr>
              <a:buSzPts val="1600"/>
              <a:buNone/>
              <a:defRPr sz="1600">
                <a:solidFill>
                  <a:schemeClr val="accent3"/>
                </a:solidFill>
              </a:defRPr>
            </a:lvl6pPr>
            <a:lvl7pPr lvl="6" algn="ctr" rtl="0">
              <a:spcBef>
                <a:spcPts val="0"/>
              </a:spcBef>
              <a:spcAft>
                <a:spcPts val="0"/>
              </a:spcAft>
              <a:buClr>
                <a:schemeClr val="accent3"/>
              </a:buClr>
              <a:buSzPts val="1600"/>
              <a:buNone/>
              <a:defRPr sz="1600">
                <a:solidFill>
                  <a:schemeClr val="accent3"/>
                </a:solidFill>
              </a:defRPr>
            </a:lvl7pPr>
            <a:lvl8pPr lvl="7" algn="ctr" rtl="0">
              <a:spcBef>
                <a:spcPts val="0"/>
              </a:spcBef>
              <a:spcAft>
                <a:spcPts val="0"/>
              </a:spcAft>
              <a:buClr>
                <a:schemeClr val="accent3"/>
              </a:buClr>
              <a:buSzPts val="1600"/>
              <a:buNone/>
              <a:defRPr sz="1600">
                <a:solidFill>
                  <a:schemeClr val="accent3"/>
                </a:solidFill>
              </a:defRPr>
            </a:lvl8pPr>
            <a:lvl9pPr lvl="8" algn="ctr" rtl="0">
              <a:spcBef>
                <a:spcPts val="0"/>
              </a:spcBef>
              <a:spcAft>
                <a:spcPts val="0"/>
              </a:spcAft>
              <a:buClr>
                <a:schemeClr val="accent3"/>
              </a:buClr>
              <a:buSzPts val="1600"/>
              <a:buNone/>
              <a:defRPr sz="1600">
                <a:solidFill>
                  <a:schemeClr val="accent3"/>
                </a:solidFill>
              </a:defRPr>
            </a:lvl9pPr>
          </a:lstStyle>
          <a:p/>
        </p:txBody>
      </p:sp>
      <p:sp>
        <p:nvSpPr>
          <p:cNvPr id="256" name="Google Shape;256;p38"/>
          <p:cNvSpPr txBox="1">
            <a:spLocks noGrp="1"/>
          </p:cNvSpPr>
          <p:nvPr>
            <p:ph type="body" idx="7"/>
          </p:nvPr>
        </p:nvSpPr>
        <p:spPr>
          <a:xfrm>
            <a:off x="746625" y="3616225"/>
            <a:ext cx="2184900" cy="1173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04800" algn="ctr" rtl="0">
              <a:spcBef>
                <a:spcPts val="1600"/>
              </a:spcBef>
              <a:spcAft>
                <a:spcPts val="0"/>
              </a:spcAft>
              <a:buSzPts val="1200"/>
              <a:buChar char="○"/>
              <a:defRPr sz="1200"/>
            </a:lvl2pPr>
            <a:lvl3pPr marL="1371600" lvl="2" indent="-304800" algn="ctr" rtl="0">
              <a:spcBef>
                <a:spcPts val="1600"/>
              </a:spcBef>
              <a:spcAft>
                <a:spcPts val="0"/>
              </a:spcAft>
              <a:buSzPts val="1200"/>
              <a:buChar char="■"/>
              <a:defRPr sz="1200"/>
            </a:lvl3pPr>
            <a:lvl4pPr marL="1828800" lvl="3" indent="-304800" algn="ctr" rtl="0">
              <a:spcBef>
                <a:spcPts val="1600"/>
              </a:spcBef>
              <a:spcAft>
                <a:spcPts val="0"/>
              </a:spcAft>
              <a:buSzPts val="1200"/>
              <a:buChar char="●"/>
              <a:defRPr sz="1200"/>
            </a:lvl4pPr>
            <a:lvl5pPr marL="2286000" lvl="4" indent="-304800" algn="ctr" rtl="0">
              <a:spcBef>
                <a:spcPts val="1600"/>
              </a:spcBef>
              <a:spcAft>
                <a:spcPts val="0"/>
              </a:spcAft>
              <a:buSzPts val="1200"/>
              <a:buChar char="○"/>
              <a:defRPr sz="1200"/>
            </a:lvl5pPr>
            <a:lvl6pPr marL="2743200" lvl="5" indent="-304800" algn="ctr" rtl="0">
              <a:spcBef>
                <a:spcPts val="1600"/>
              </a:spcBef>
              <a:spcAft>
                <a:spcPts val="0"/>
              </a:spcAft>
              <a:buSzPts val="1200"/>
              <a:buChar char="■"/>
              <a:defRPr sz="1200"/>
            </a:lvl6pPr>
            <a:lvl7pPr marL="3200400" lvl="6" indent="-304800" algn="ctr" rtl="0">
              <a:spcBef>
                <a:spcPts val="1600"/>
              </a:spcBef>
              <a:spcAft>
                <a:spcPts val="0"/>
              </a:spcAft>
              <a:buSzPts val="1200"/>
              <a:buChar char="●"/>
              <a:defRPr sz="1200"/>
            </a:lvl7pPr>
            <a:lvl8pPr marL="3657600" lvl="7" indent="-304800" algn="ctr" rtl="0">
              <a:spcBef>
                <a:spcPts val="1600"/>
              </a:spcBef>
              <a:spcAft>
                <a:spcPts val="0"/>
              </a:spcAft>
              <a:buSzPts val="1200"/>
              <a:buChar char="○"/>
              <a:defRPr sz="1200"/>
            </a:lvl8pPr>
            <a:lvl9pPr marL="4114800" lvl="8" indent="-304800" algn="ctr" rtl="0">
              <a:spcBef>
                <a:spcPts val="1600"/>
              </a:spcBef>
              <a:spcAft>
                <a:spcPts val="1600"/>
              </a:spcAft>
              <a:buSzPts val="1200"/>
              <a:buChar char="■"/>
              <a:defRPr sz="1200"/>
            </a:lvl9pPr>
          </a:lstStyle>
          <a:p/>
        </p:txBody>
      </p:sp>
      <p:sp>
        <p:nvSpPr>
          <p:cNvPr id="257" name="Google Shape;257;p38"/>
          <p:cNvSpPr txBox="1">
            <a:spLocks noGrp="1"/>
          </p:cNvSpPr>
          <p:nvPr>
            <p:ph type="title" idx="8"/>
          </p:nvPr>
        </p:nvSpPr>
        <p:spPr>
          <a:xfrm>
            <a:off x="723975" y="3092250"/>
            <a:ext cx="2207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100">
                <a:solidFill>
                  <a:schemeClr val="accent5"/>
                </a:solidFill>
              </a:defRPr>
            </a:lvl1pPr>
            <a:lvl2pPr lvl="1" algn="ctr" rtl="0">
              <a:spcBef>
                <a:spcPts val="0"/>
              </a:spcBef>
              <a:spcAft>
                <a:spcPts val="0"/>
              </a:spcAft>
              <a:buClr>
                <a:schemeClr val="accent3"/>
              </a:buClr>
              <a:buSzPts val="1600"/>
              <a:buNone/>
              <a:defRPr sz="1600">
                <a:solidFill>
                  <a:schemeClr val="accent3"/>
                </a:solidFill>
              </a:defRPr>
            </a:lvl2pPr>
            <a:lvl3pPr lvl="2" algn="ctr" rtl="0">
              <a:spcBef>
                <a:spcPts val="0"/>
              </a:spcBef>
              <a:spcAft>
                <a:spcPts val="0"/>
              </a:spcAft>
              <a:buClr>
                <a:schemeClr val="accent3"/>
              </a:buClr>
              <a:buSzPts val="1600"/>
              <a:buNone/>
              <a:defRPr sz="1600">
                <a:solidFill>
                  <a:schemeClr val="accent3"/>
                </a:solidFill>
              </a:defRPr>
            </a:lvl3pPr>
            <a:lvl4pPr lvl="3" algn="ctr" rtl="0">
              <a:spcBef>
                <a:spcPts val="0"/>
              </a:spcBef>
              <a:spcAft>
                <a:spcPts val="0"/>
              </a:spcAft>
              <a:buClr>
                <a:schemeClr val="accent3"/>
              </a:buClr>
              <a:buSzPts val="1600"/>
              <a:buNone/>
              <a:defRPr sz="1600">
                <a:solidFill>
                  <a:schemeClr val="accent3"/>
                </a:solidFill>
              </a:defRPr>
            </a:lvl4pPr>
            <a:lvl5pPr lvl="4" algn="ctr" rtl="0">
              <a:spcBef>
                <a:spcPts val="0"/>
              </a:spcBef>
              <a:spcAft>
                <a:spcPts val="0"/>
              </a:spcAft>
              <a:buClr>
                <a:schemeClr val="accent3"/>
              </a:buClr>
              <a:buSzPts val="1600"/>
              <a:buNone/>
              <a:defRPr sz="1600">
                <a:solidFill>
                  <a:schemeClr val="accent3"/>
                </a:solidFill>
              </a:defRPr>
            </a:lvl5pPr>
            <a:lvl6pPr lvl="5" algn="ctr" rtl="0">
              <a:spcBef>
                <a:spcPts val="0"/>
              </a:spcBef>
              <a:spcAft>
                <a:spcPts val="0"/>
              </a:spcAft>
              <a:buClr>
                <a:schemeClr val="accent3"/>
              </a:buClr>
              <a:buSzPts val="1600"/>
              <a:buNone/>
              <a:defRPr sz="1600">
                <a:solidFill>
                  <a:schemeClr val="accent3"/>
                </a:solidFill>
              </a:defRPr>
            </a:lvl6pPr>
            <a:lvl7pPr lvl="6" algn="ctr" rtl="0">
              <a:spcBef>
                <a:spcPts val="0"/>
              </a:spcBef>
              <a:spcAft>
                <a:spcPts val="0"/>
              </a:spcAft>
              <a:buClr>
                <a:schemeClr val="accent3"/>
              </a:buClr>
              <a:buSzPts val="1600"/>
              <a:buNone/>
              <a:defRPr sz="1600">
                <a:solidFill>
                  <a:schemeClr val="accent3"/>
                </a:solidFill>
              </a:defRPr>
            </a:lvl7pPr>
            <a:lvl8pPr lvl="7" algn="ctr" rtl="0">
              <a:spcBef>
                <a:spcPts val="0"/>
              </a:spcBef>
              <a:spcAft>
                <a:spcPts val="0"/>
              </a:spcAft>
              <a:buClr>
                <a:schemeClr val="accent3"/>
              </a:buClr>
              <a:buSzPts val="1600"/>
              <a:buNone/>
              <a:defRPr sz="1600">
                <a:solidFill>
                  <a:schemeClr val="accent3"/>
                </a:solidFill>
              </a:defRPr>
            </a:lvl8pPr>
            <a:lvl9pPr lvl="8" algn="ctr" rtl="0">
              <a:spcBef>
                <a:spcPts val="0"/>
              </a:spcBef>
              <a:spcAft>
                <a:spcPts val="0"/>
              </a:spcAft>
              <a:buClr>
                <a:schemeClr val="accent3"/>
              </a:buClr>
              <a:buSzPts val="1600"/>
              <a:buNone/>
              <a:defRPr sz="1600">
                <a:solidFill>
                  <a:schemeClr val="accent3"/>
                </a:solidFill>
              </a:defRPr>
            </a:lvl9pPr>
          </a:lstStyle>
          <a:p/>
        </p:txBody>
      </p:sp>
      <p:sp>
        <p:nvSpPr>
          <p:cNvPr id="258" name="Google Shape;258;p38"/>
          <p:cNvSpPr txBox="1">
            <a:spLocks noGrp="1"/>
          </p:cNvSpPr>
          <p:nvPr>
            <p:ph type="body" idx="9"/>
          </p:nvPr>
        </p:nvSpPr>
        <p:spPr>
          <a:xfrm>
            <a:off x="3519468" y="3616225"/>
            <a:ext cx="2184900" cy="1173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04800" algn="ctr" rtl="0">
              <a:spcBef>
                <a:spcPts val="1600"/>
              </a:spcBef>
              <a:spcAft>
                <a:spcPts val="0"/>
              </a:spcAft>
              <a:buSzPts val="1200"/>
              <a:buChar char="○"/>
              <a:defRPr sz="1200"/>
            </a:lvl2pPr>
            <a:lvl3pPr marL="1371600" lvl="2" indent="-304800" algn="ctr" rtl="0">
              <a:spcBef>
                <a:spcPts val="1600"/>
              </a:spcBef>
              <a:spcAft>
                <a:spcPts val="0"/>
              </a:spcAft>
              <a:buSzPts val="1200"/>
              <a:buChar char="■"/>
              <a:defRPr sz="1200"/>
            </a:lvl3pPr>
            <a:lvl4pPr marL="1828800" lvl="3" indent="-304800" algn="ctr" rtl="0">
              <a:spcBef>
                <a:spcPts val="1600"/>
              </a:spcBef>
              <a:spcAft>
                <a:spcPts val="0"/>
              </a:spcAft>
              <a:buSzPts val="1200"/>
              <a:buChar char="●"/>
              <a:defRPr sz="1200"/>
            </a:lvl4pPr>
            <a:lvl5pPr marL="2286000" lvl="4" indent="-304800" algn="ctr" rtl="0">
              <a:spcBef>
                <a:spcPts val="1600"/>
              </a:spcBef>
              <a:spcAft>
                <a:spcPts val="0"/>
              </a:spcAft>
              <a:buSzPts val="1200"/>
              <a:buChar char="○"/>
              <a:defRPr sz="1200"/>
            </a:lvl5pPr>
            <a:lvl6pPr marL="2743200" lvl="5" indent="-304800" algn="ctr" rtl="0">
              <a:spcBef>
                <a:spcPts val="1600"/>
              </a:spcBef>
              <a:spcAft>
                <a:spcPts val="0"/>
              </a:spcAft>
              <a:buSzPts val="1200"/>
              <a:buChar char="■"/>
              <a:defRPr sz="1200"/>
            </a:lvl6pPr>
            <a:lvl7pPr marL="3200400" lvl="6" indent="-304800" algn="ctr" rtl="0">
              <a:spcBef>
                <a:spcPts val="1600"/>
              </a:spcBef>
              <a:spcAft>
                <a:spcPts val="0"/>
              </a:spcAft>
              <a:buSzPts val="1200"/>
              <a:buChar char="●"/>
              <a:defRPr sz="1200"/>
            </a:lvl7pPr>
            <a:lvl8pPr marL="3657600" lvl="7" indent="-304800" algn="ctr" rtl="0">
              <a:spcBef>
                <a:spcPts val="1600"/>
              </a:spcBef>
              <a:spcAft>
                <a:spcPts val="0"/>
              </a:spcAft>
              <a:buSzPts val="1200"/>
              <a:buChar char="○"/>
              <a:defRPr sz="1200"/>
            </a:lvl8pPr>
            <a:lvl9pPr marL="4114800" lvl="8" indent="-304800" algn="ctr" rtl="0">
              <a:spcBef>
                <a:spcPts val="1600"/>
              </a:spcBef>
              <a:spcAft>
                <a:spcPts val="1600"/>
              </a:spcAft>
              <a:buSzPts val="1200"/>
              <a:buChar char="■"/>
              <a:defRPr sz="1200"/>
            </a:lvl9pPr>
          </a:lstStyle>
          <a:p/>
        </p:txBody>
      </p:sp>
      <p:sp>
        <p:nvSpPr>
          <p:cNvPr id="259" name="Google Shape;259;p38"/>
          <p:cNvSpPr txBox="1">
            <a:spLocks noGrp="1"/>
          </p:cNvSpPr>
          <p:nvPr>
            <p:ph type="title" idx="13"/>
          </p:nvPr>
        </p:nvSpPr>
        <p:spPr>
          <a:xfrm>
            <a:off x="3496818" y="3092250"/>
            <a:ext cx="2207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100">
                <a:solidFill>
                  <a:schemeClr val="accent5"/>
                </a:solidFill>
              </a:defRPr>
            </a:lvl1pPr>
            <a:lvl2pPr lvl="1" algn="ctr" rtl="0">
              <a:spcBef>
                <a:spcPts val="0"/>
              </a:spcBef>
              <a:spcAft>
                <a:spcPts val="0"/>
              </a:spcAft>
              <a:buClr>
                <a:schemeClr val="accent3"/>
              </a:buClr>
              <a:buSzPts val="1600"/>
              <a:buNone/>
              <a:defRPr sz="1600">
                <a:solidFill>
                  <a:schemeClr val="accent3"/>
                </a:solidFill>
              </a:defRPr>
            </a:lvl2pPr>
            <a:lvl3pPr lvl="2" algn="ctr" rtl="0">
              <a:spcBef>
                <a:spcPts val="0"/>
              </a:spcBef>
              <a:spcAft>
                <a:spcPts val="0"/>
              </a:spcAft>
              <a:buClr>
                <a:schemeClr val="accent3"/>
              </a:buClr>
              <a:buSzPts val="1600"/>
              <a:buNone/>
              <a:defRPr sz="1600">
                <a:solidFill>
                  <a:schemeClr val="accent3"/>
                </a:solidFill>
              </a:defRPr>
            </a:lvl3pPr>
            <a:lvl4pPr lvl="3" algn="ctr" rtl="0">
              <a:spcBef>
                <a:spcPts val="0"/>
              </a:spcBef>
              <a:spcAft>
                <a:spcPts val="0"/>
              </a:spcAft>
              <a:buClr>
                <a:schemeClr val="accent3"/>
              </a:buClr>
              <a:buSzPts val="1600"/>
              <a:buNone/>
              <a:defRPr sz="1600">
                <a:solidFill>
                  <a:schemeClr val="accent3"/>
                </a:solidFill>
              </a:defRPr>
            </a:lvl4pPr>
            <a:lvl5pPr lvl="4" algn="ctr" rtl="0">
              <a:spcBef>
                <a:spcPts val="0"/>
              </a:spcBef>
              <a:spcAft>
                <a:spcPts val="0"/>
              </a:spcAft>
              <a:buClr>
                <a:schemeClr val="accent3"/>
              </a:buClr>
              <a:buSzPts val="1600"/>
              <a:buNone/>
              <a:defRPr sz="1600">
                <a:solidFill>
                  <a:schemeClr val="accent3"/>
                </a:solidFill>
              </a:defRPr>
            </a:lvl5pPr>
            <a:lvl6pPr lvl="5" algn="ctr" rtl="0">
              <a:spcBef>
                <a:spcPts val="0"/>
              </a:spcBef>
              <a:spcAft>
                <a:spcPts val="0"/>
              </a:spcAft>
              <a:buClr>
                <a:schemeClr val="accent3"/>
              </a:buClr>
              <a:buSzPts val="1600"/>
              <a:buNone/>
              <a:defRPr sz="1600">
                <a:solidFill>
                  <a:schemeClr val="accent3"/>
                </a:solidFill>
              </a:defRPr>
            </a:lvl6pPr>
            <a:lvl7pPr lvl="6" algn="ctr" rtl="0">
              <a:spcBef>
                <a:spcPts val="0"/>
              </a:spcBef>
              <a:spcAft>
                <a:spcPts val="0"/>
              </a:spcAft>
              <a:buClr>
                <a:schemeClr val="accent3"/>
              </a:buClr>
              <a:buSzPts val="1600"/>
              <a:buNone/>
              <a:defRPr sz="1600">
                <a:solidFill>
                  <a:schemeClr val="accent3"/>
                </a:solidFill>
              </a:defRPr>
            </a:lvl7pPr>
            <a:lvl8pPr lvl="7" algn="ctr" rtl="0">
              <a:spcBef>
                <a:spcPts val="0"/>
              </a:spcBef>
              <a:spcAft>
                <a:spcPts val="0"/>
              </a:spcAft>
              <a:buClr>
                <a:schemeClr val="accent3"/>
              </a:buClr>
              <a:buSzPts val="1600"/>
              <a:buNone/>
              <a:defRPr sz="1600">
                <a:solidFill>
                  <a:schemeClr val="accent3"/>
                </a:solidFill>
              </a:defRPr>
            </a:lvl8pPr>
            <a:lvl9pPr lvl="8" algn="ctr" rtl="0">
              <a:spcBef>
                <a:spcPts val="0"/>
              </a:spcBef>
              <a:spcAft>
                <a:spcPts val="0"/>
              </a:spcAft>
              <a:buClr>
                <a:schemeClr val="accent3"/>
              </a:buClr>
              <a:buSzPts val="1600"/>
              <a:buNone/>
              <a:defRPr sz="1600">
                <a:solidFill>
                  <a:schemeClr val="accent3"/>
                </a:solidFill>
              </a:defRPr>
            </a:lvl9pPr>
          </a:lstStyle>
          <a:p/>
        </p:txBody>
      </p:sp>
      <p:sp>
        <p:nvSpPr>
          <p:cNvPr id="260" name="Google Shape;260;p38"/>
          <p:cNvSpPr txBox="1">
            <a:spLocks noGrp="1"/>
          </p:cNvSpPr>
          <p:nvPr>
            <p:ph type="body" idx="14"/>
          </p:nvPr>
        </p:nvSpPr>
        <p:spPr>
          <a:xfrm>
            <a:off x="6235208" y="3616225"/>
            <a:ext cx="2184900" cy="1173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04800" algn="ctr" rtl="0">
              <a:spcBef>
                <a:spcPts val="1600"/>
              </a:spcBef>
              <a:spcAft>
                <a:spcPts val="0"/>
              </a:spcAft>
              <a:buSzPts val="1200"/>
              <a:buChar char="○"/>
              <a:defRPr sz="1200"/>
            </a:lvl2pPr>
            <a:lvl3pPr marL="1371600" lvl="2" indent="-304800" algn="ctr" rtl="0">
              <a:spcBef>
                <a:spcPts val="1600"/>
              </a:spcBef>
              <a:spcAft>
                <a:spcPts val="0"/>
              </a:spcAft>
              <a:buSzPts val="1200"/>
              <a:buChar char="■"/>
              <a:defRPr sz="1200"/>
            </a:lvl3pPr>
            <a:lvl4pPr marL="1828800" lvl="3" indent="-304800" algn="ctr" rtl="0">
              <a:spcBef>
                <a:spcPts val="1600"/>
              </a:spcBef>
              <a:spcAft>
                <a:spcPts val="0"/>
              </a:spcAft>
              <a:buSzPts val="1200"/>
              <a:buChar char="●"/>
              <a:defRPr sz="1200"/>
            </a:lvl4pPr>
            <a:lvl5pPr marL="2286000" lvl="4" indent="-304800" algn="ctr" rtl="0">
              <a:spcBef>
                <a:spcPts val="1600"/>
              </a:spcBef>
              <a:spcAft>
                <a:spcPts val="0"/>
              </a:spcAft>
              <a:buSzPts val="1200"/>
              <a:buChar char="○"/>
              <a:defRPr sz="1200"/>
            </a:lvl5pPr>
            <a:lvl6pPr marL="2743200" lvl="5" indent="-304800" algn="ctr" rtl="0">
              <a:spcBef>
                <a:spcPts val="1600"/>
              </a:spcBef>
              <a:spcAft>
                <a:spcPts val="0"/>
              </a:spcAft>
              <a:buSzPts val="1200"/>
              <a:buChar char="■"/>
              <a:defRPr sz="1200"/>
            </a:lvl6pPr>
            <a:lvl7pPr marL="3200400" lvl="6" indent="-304800" algn="ctr" rtl="0">
              <a:spcBef>
                <a:spcPts val="1600"/>
              </a:spcBef>
              <a:spcAft>
                <a:spcPts val="0"/>
              </a:spcAft>
              <a:buSzPts val="1200"/>
              <a:buChar char="●"/>
              <a:defRPr sz="1200"/>
            </a:lvl7pPr>
            <a:lvl8pPr marL="3657600" lvl="7" indent="-304800" algn="ctr" rtl="0">
              <a:spcBef>
                <a:spcPts val="1600"/>
              </a:spcBef>
              <a:spcAft>
                <a:spcPts val="0"/>
              </a:spcAft>
              <a:buSzPts val="1200"/>
              <a:buChar char="○"/>
              <a:defRPr sz="1200"/>
            </a:lvl8pPr>
            <a:lvl9pPr marL="4114800" lvl="8" indent="-304800" algn="ctr" rtl="0">
              <a:spcBef>
                <a:spcPts val="1600"/>
              </a:spcBef>
              <a:spcAft>
                <a:spcPts val="1600"/>
              </a:spcAft>
              <a:buSzPts val="1200"/>
              <a:buChar char="■"/>
              <a:defRPr sz="1200"/>
            </a:lvl9pPr>
          </a:lstStyle>
          <a:p/>
        </p:txBody>
      </p:sp>
      <p:sp>
        <p:nvSpPr>
          <p:cNvPr id="261" name="Google Shape;261;p38"/>
          <p:cNvSpPr txBox="1">
            <a:spLocks noGrp="1"/>
          </p:cNvSpPr>
          <p:nvPr>
            <p:ph type="title" idx="15"/>
          </p:nvPr>
        </p:nvSpPr>
        <p:spPr>
          <a:xfrm>
            <a:off x="6212558" y="3092250"/>
            <a:ext cx="2207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100">
                <a:solidFill>
                  <a:schemeClr val="accent5"/>
                </a:solidFill>
              </a:defRPr>
            </a:lvl1pPr>
            <a:lvl2pPr lvl="1" algn="ctr" rtl="0">
              <a:spcBef>
                <a:spcPts val="0"/>
              </a:spcBef>
              <a:spcAft>
                <a:spcPts val="0"/>
              </a:spcAft>
              <a:buClr>
                <a:schemeClr val="accent3"/>
              </a:buClr>
              <a:buSzPts val="1600"/>
              <a:buNone/>
              <a:defRPr sz="1600">
                <a:solidFill>
                  <a:schemeClr val="accent3"/>
                </a:solidFill>
              </a:defRPr>
            </a:lvl2pPr>
            <a:lvl3pPr lvl="2" algn="ctr" rtl="0">
              <a:spcBef>
                <a:spcPts val="0"/>
              </a:spcBef>
              <a:spcAft>
                <a:spcPts val="0"/>
              </a:spcAft>
              <a:buClr>
                <a:schemeClr val="accent3"/>
              </a:buClr>
              <a:buSzPts val="1600"/>
              <a:buNone/>
              <a:defRPr sz="1600">
                <a:solidFill>
                  <a:schemeClr val="accent3"/>
                </a:solidFill>
              </a:defRPr>
            </a:lvl3pPr>
            <a:lvl4pPr lvl="3" algn="ctr" rtl="0">
              <a:spcBef>
                <a:spcPts val="0"/>
              </a:spcBef>
              <a:spcAft>
                <a:spcPts val="0"/>
              </a:spcAft>
              <a:buClr>
                <a:schemeClr val="accent3"/>
              </a:buClr>
              <a:buSzPts val="1600"/>
              <a:buNone/>
              <a:defRPr sz="1600">
                <a:solidFill>
                  <a:schemeClr val="accent3"/>
                </a:solidFill>
              </a:defRPr>
            </a:lvl4pPr>
            <a:lvl5pPr lvl="4" algn="ctr" rtl="0">
              <a:spcBef>
                <a:spcPts val="0"/>
              </a:spcBef>
              <a:spcAft>
                <a:spcPts val="0"/>
              </a:spcAft>
              <a:buClr>
                <a:schemeClr val="accent3"/>
              </a:buClr>
              <a:buSzPts val="1600"/>
              <a:buNone/>
              <a:defRPr sz="1600">
                <a:solidFill>
                  <a:schemeClr val="accent3"/>
                </a:solidFill>
              </a:defRPr>
            </a:lvl5pPr>
            <a:lvl6pPr lvl="5" algn="ctr" rtl="0">
              <a:spcBef>
                <a:spcPts val="0"/>
              </a:spcBef>
              <a:spcAft>
                <a:spcPts val="0"/>
              </a:spcAft>
              <a:buClr>
                <a:schemeClr val="accent3"/>
              </a:buClr>
              <a:buSzPts val="1600"/>
              <a:buNone/>
              <a:defRPr sz="1600">
                <a:solidFill>
                  <a:schemeClr val="accent3"/>
                </a:solidFill>
              </a:defRPr>
            </a:lvl6pPr>
            <a:lvl7pPr lvl="6" algn="ctr" rtl="0">
              <a:spcBef>
                <a:spcPts val="0"/>
              </a:spcBef>
              <a:spcAft>
                <a:spcPts val="0"/>
              </a:spcAft>
              <a:buClr>
                <a:schemeClr val="accent3"/>
              </a:buClr>
              <a:buSzPts val="1600"/>
              <a:buNone/>
              <a:defRPr sz="1600">
                <a:solidFill>
                  <a:schemeClr val="accent3"/>
                </a:solidFill>
              </a:defRPr>
            </a:lvl7pPr>
            <a:lvl8pPr lvl="7" algn="ctr" rtl="0">
              <a:spcBef>
                <a:spcPts val="0"/>
              </a:spcBef>
              <a:spcAft>
                <a:spcPts val="0"/>
              </a:spcAft>
              <a:buClr>
                <a:schemeClr val="accent3"/>
              </a:buClr>
              <a:buSzPts val="1600"/>
              <a:buNone/>
              <a:defRPr sz="1600">
                <a:solidFill>
                  <a:schemeClr val="accent3"/>
                </a:solidFill>
              </a:defRPr>
            </a:lvl8pPr>
            <a:lvl9pPr lvl="8" algn="ctr" rtl="0">
              <a:spcBef>
                <a:spcPts val="0"/>
              </a:spcBef>
              <a:spcAft>
                <a:spcPts val="0"/>
              </a:spcAft>
              <a:buClr>
                <a:schemeClr val="accent3"/>
              </a:buClr>
              <a:buSzPts val="1600"/>
              <a:buNone/>
              <a:defRPr sz="1600">
                <a:solidFill>
                  <a:schemeClr val="accent3"/>
                </a:solidFill>
              </a:defRPr>
            </a:lvl9pPr>
          </a:lstStyle>
          <a:p/>
        </p:txBody>
      </p:sp>
      <p:sp>
        <p:nvSpPr>
          <p:cNvPr id="262" name="Google Shape;262;p38"/>
          <p:cNvSpPr/>
          <p:nvPr/>
        </p:nvSpPr>
        <p:spPr>
          <a:xfrm rot="5400000">
            <a:off x="-849762" y="3942000"/>
            <a:ext cx="20514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8"/>
          <p:cNvSpPr/>
          <p:nvPr/>
        </p:nvSpPr>
        <p:spPr>
          <a:xfrm rot="10800000">
            <a:off x="5954400" y="6"/>
            <a:ext cx="31896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&lt;</a:t>
            </a:r>
            <a:endParaRPr>
              <a:solidFill>
                <a:schemeClr val="dk1"/>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six columns 1">
  <p:cSld name="CUSTOM_27">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66" name="Google Shape;266;p39"/>
          <p:cNvSpPr txBox="1">
            <a:spLocks noGrp="1"/>
          </p:cNvSpPr>
          <p:nvPr>
            <p:ph type="title" idx="2"/>
          </p:nvPr>
        </p:nvSpPr>
        <p:spPr>
          <a:xfrm>
            <a:off x="800175" y="1170150"/>
            <a:ext cx="2423100" cy="4023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67" name="Google Shape;267;p39"/>
          <p:cNvSpPr txBox="1">
            <a:spLocks noGrp="1"/>
          </p:cNvSpPr>
          <p:nvPr>
            <p:ph type="title" idx="3"/>
          </p:nvPr>
        </p:nvSpPr>
        <p:spPr>
          <a:xfrm>
            <a:off x="800175" y="1555100"/>
            <a:ext cx="2423100" cy="493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68" name="Google Shape;268;p39"/>
          <p:cNvSpPr txBox="1">
            <a:spLocks noGrp="1"/>
          </p:cNvSpPr>
          <p:nvPr>
            <p:ph type="title" idx="4"/>
          </p:nvPr>
        </p:nvSpPr>
        <p:spPr>
          <a:xfrm>
            <a:off x="800186" y="2282500"/>
            <a:ext cx="2423100" cy="4023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69" name="Google Shape;269;p39"/>
          <p:cNvSpPr txBox="1">
            <a:spLocks noGrp="1"/>
          </p:cNvSpPr>
          <p:nvPr>
            <p:ph type="title" idx="5"/>
          </p:nvPr>
        </p:nvSpPr>
        <p:spPr>
          <a:xfrm>
            <a:off x="800186" y="2667450"/>
            <a:ext cx="2423100" cy="493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70" name="Google Shape;270;p39"/>
          <p:cNvSpPr txBox="1">
            <a:spLocks noGrp="1"/>
          </p:cNvSpPr>
          <p:nvPr>
            <p:ph type="title" idx="6"/>
          </p:nvPr>
        </p:nvSpPr>
        <p:spPr>
          <a:xfrm>
            <a:off x="5920722" y="1170150"/>
            <a:ext cx="24231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71" name="Google Shape;271;p39"/>
          <p:cNvSpPr txBox="1">
            <a:spLocks noGrp="1"/>
          </p:cNvSpPr>
          <p:nvPr>
            <p:ph type="title" idx="7"/>
          </p:nvPr>
        </p:nvSpPr>
        <p:spPr>
          <a:xfrm>
            <a:off x="5920722" y="1555100"/>
            <a:ext cx="2423100" cy="49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72" name="Google Shape;272;p39"/>
          <p:cNvSpPr/>
          <p:nvPr/>
        </p:nvSpPr>
        <p:spPr>
          <a:xfrm rot="10800000">
            <a:off x="6510000" y="0"/>
            <a:ext cx="2634000" cy="5343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9"/>
          <p:cNvSpPr/>
          <p:nvPr/>
        </p:nvSpPr>
        <p:spPr>
          <a:xfrm rot="10800000">
            <a:off x="0" y="4609200"/>
            <a:ext cx="2634000" cy="53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9"/>
          <p:cNvSpPr txBox="1">
            <a:spLocks noGrp="1"/>
          </p:cNvSpPr>
          <p:nvPr>
            <p:ph type="title" idx="8"/>
          </p:nvPr>
        </p:nvSpPr>
        <p:spPr>
          <a:xfrm>
            <a:off x="800175" y="3394850"/>
            <a:ext cx="2423100" cy="4023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75" name="Google Shape;275;p39"/>
          <p:cNvSpPr txBox="1">
            <a:spLocks noGrp="1"/>
          </p:cNvSpPr>
          <p:nvPr>
            <p:ph type="title" idx="9"/>
          </p:nvPr>
        </p:nvSpPr>
        <p:spPr>
          <a:xfrm>
            <a:off x="800175" y="3779800"/>
            <a:ext cx="2423100" cy="493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76" name="Google Shape;276;p39"/>
          <p:cNvSpPr txBox="1">
            <a:spLocks noGrp="1"/>
          </p:cNvSpPr>
          <p:nvPr>
            <p:ph type="title" idx="13"/>
          </p:nvPr>
        </p:nvSpPr>
        <p:spPr>
          <a:xfrm>
            <a:off x="5920736" y="2282500"/>
            <a:ext cx="24231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77" name="Google Shape;277;p39"/>
          <p:cNvSpPr txBox="1">
            <a:spLocks noGrp="1"/>
          </p:cNvSpPr>
          <p:nvPr>
            <p:ph type="title" idx="14"/>
          </p:nvPr>
        </p:nvSpPr>
        <p:spPr>
          <a:xfrm>
            <a:off x="5920736" y="2667450"/>
            <a:ext cx="2423100" cy="49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278" name="Google Shape;278;p39"/>
          <p:cNvSpPr txBox="1">
            <a:spLocks noGrp="1"/>
          </p:cNvSpPr>
          <p:nvPr>
            <p:ph type="title" idx="15"/>
          </p:nvPr>
        </p:nvSpPr>
        <p:spPr>
          <a:xfrm>
            <a:off x="5920722" y="3394850"/>
            <a:ext cx="24231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279" name="Google Shape;279;p39"/>
          <p:cNvSpPr txBox="1">
            <a:spLocks noGrp="1"/>
          </p:cNvSpPr>
          <p:nvPr>
            <p:ph type="title" idx="16"/>
          </p:nvPr>
        </p:nvSpPr>
        <p:spPr>
          <a:xfrm>
            <a:off x="5920722" y="3779800"/>
            <a:ext cx="2423100" cy="49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82" name="Google Shape;282;p40"/>
          <p:cNvSpPr/>
          <p:nvPr/>
        </p:nvSpPr>
        <p:spPr>
          <a:xfrm rot="10800000">
            <a:off x="0" y="4429375"/>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40"/>
          <p:cNvSpPr/>
          <p:nvPr/>
        </p:nvSpPr>
        <p:spPr>
          <a:xfrm rot="5400000">
            <a:off x="8459538" y="332425"/>
            <a:ext cx="10170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7"/>
        <p:cNvGrpSpPr/>
        <p:nvPr/>
      </p:nvGrpSpPr>
      <p:grpSpPr>
        <a:xfrm>
          <a:off x="0" y="0"/>
          <a:ext cx="0" cy="0"/>
          <a:chOff x="0" y="0"/>
          <a:chExt cx="0" cy="0"/>
        </a:xfrm>
      </p:grpSpPr>
      <p:sp>
        <p:nvSpPr>
          <p:cNvPr id="28" name="Google Shape;28;p5"/>
          <p:cNvSpPr/>
          <p:nvPr/>
        </p:nvSpPr>
        <p:spPr>
          <a:xfrm>
            <a:off x="1533900" y="1371600"/>
            <a:ext cx="2961900" cy="25716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5"/>
          <p:cNvSpPr/>
          <p:nvPr/>
        </p:nvSpPr>
        <p:spPr>
          <a:xfrm>
            <a:off x="4666000" y="1371600"/>
            <a:ext cx="2961900" cy="25716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5"/>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31" name="Google Shape;31;p5"/>
          <p:cNvSpPr txBox="1">
            <a:spLocks noGrp="1"/>
          </p:cNvSpPr>
          <p:nvPr>
            <p:ph type="body" idx="1"/>
          </p:nvPr>
        </p:nvSpPr>
        <p:spPr>
          <a:xfrm>
            <a:off x="1603538" y="2543125"/>
            <a:ext cx="2787000" cy="15525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Clr>
                <a:srgbClr val="FFFFFF"/>
              </a:buClr>
              <a:buSzPts val="1400"/>
              <a:buChar char="●"/>
              <a:defRPr sz="1400">
                <a:solidFill>
                  <a:srgbClr val="FFFFFF"/>
                </a:solidFill>
              </a:defRPr>
            </a:lvl1pPr>
            <a:lvl2pPr marL="914400" lvl="1" indent="-304800">
              <a:spcBef>
                <a:spcPts val="1600"/>
              </a:spcBef>
              <a:spcAft>
                <a:spcPts val="0"/>
              </a:spcAft>
              <a:buClr>
                <a:srgbClr val="FFFFFF"/>
              </a:buClr>
              <a:buSzPts val="1200"/>
              <a:buChar char="○"/>
              <a:defRPr sz="1200">
                <a:solidFill>
                  <a:srgbClr val="FFFFFF"/>
                </a:solidFill>
              </a:defRPr>
            </a:lvl2pPr>
            <a:lvl3pPr marL="1371600" lvl="2" indent="-304800">
              <a:spcBef>
                <a:spcPts val="1600"/>
              </a:spcBef>
              <a:spcAft>
                <a:spcPts val="0"/>
              </a:spcAft>
              <a:buClr>
                <a:srgbClr val="FFFFFF"/>
              </a:buClr>
              <a:buSzPts val="1200"/>
              <a:buChar char="■"/>
              <a:defRPr sz="1200">
                <a:solidFill>
                  <a:srgbClr val="FFFFFF"/>
                </a:solidFill>
              </a:defRPr>
            </a:lvl3pPr>
            <a:lvl4pPr marL="1828800" lvl="3" indent="-304800">
              <a:spcBef>
                <a:spcPts val="1600"/>
              </a:spcBef>
              <a:spcAft>
                <a:spcPts val="0"/>
              </a:spcAft>
              <a:buClr>
                <a:srgbClr val="FFFFFF"/>
              </a:buClr>
              <a:buSzPts val="1200"/>
              <a:buChar char="●"/>
              <a:defRPr sz="1200">
                <a:solidFill>
                  <a:srgbClr val="FFFFFF"/>
                </a:solidFill>
              </a:defRPr>
            </a:lvl4pPr>
            <a:lvl5pPr marL="2286000" lvl="4" indent="-304800">
              <a:spcBef>
                <a:spcPts val="1600"/>
              </a:spcBef>
              <a:spcAft>
                <a:spcPts val="0"/>
              </a:spcAft>
              <a:buClr>
                <a:srgbClr val="FFFFFF"/>
              </a:buClr>
              <a:buSzPts val="1200"/>
              <a:buChar char="○"/>
              <a:defRPr sz="1200">
                <a:solidFill>
                  <a:srgbClr val="FFFFFF"/>
                </a:solidFill>
              </a:defRPr>
            </a:lvl5pPr>
            <a:lvl6pPr marL="2743200" lvl="5" indent="-304800">
              <a:spcBef>
                <a:spcPts val="1600"/>
              </a:spcBef>
              <a:spcAft>
                <a:spcPts val="0"/>
              </a:spcAft>
              <a:buClr>
                <a:srgbClr val="FFFFFF"/>
              </a:buClr>
              <a:buSzPts val="1200"/>
              <a:buChar char="■"/>
              <a:defRPr sz="1200">
                <a:solidFill>
                  <a:srgbClr val="FFFFFF"/>
                </a:solidFill>
              </a:defRPr>
            </a:lvl6pPr>
            <a:lvl7pPr marL="3200400" lvl="6" indent="-304800">
              <a:spcBef>
                <a:spcPts val="1600"/>
              </a:spcBef>
              <a:spcAft>
                <a:spcPts val="0"/>
              </a:spcAft>
              <a:buClr>
                <a:srgbClr val="FFFFFF"/>
              </a:buClr>
              <a:buSzPts val="1200"/>
              <a:buChar char="●"/>
              <a:defRPr sz="1200">
                <a:solidFill>
                  <a:srgbClr val="FFFFFF"/>
                </a:solidFill>
              </a:defRPr>
            </a:lvl7pPr>
            <a:lvl8pPr marL="3657600" lvl="7" indent="-30480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p:txBody>
      </p:sp>
      <p:sp>
        <p:nvSpPr>
          <p:cNvPr id="32" name="Google Shape;32;p5"/>
          <p:cNvSpPr txBox="1">
            <a:spLocks noGrp="1"/>
          </p:cNvSpPr>
          <p:nvPr>
            <p:ph type="body" idx="2"/>
          </p:nvPr>
        </p:nvSpPr>
        <p:spPr>
          <a:xfrm>
            <a:off x="4753453" y="2543125"/>
            <a:ext cx="2787000" cy="15525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Clr>
                <a:srgbClr val="FFFFFF"/>
              </a:buClr>
              <a:buSzPts val="1400"/>
              <a:buChar char="●"/>
              <a:defRPr sz="1400">
                <a:solidFill>
                  <a:srgbClr val="FFFFFF"/>
                </a:solidFill>
              </a:defRPr>
            </a:lvl1pPr>
            <a:lvl2pPr marL="914400" lvl="1" indent="-304800">
              <a:spcBef>
                <a:spcPts val="1600"/>
              </a:spcBef>
              <a:spcAft>
                <a:spcPts val="0"/>
              </a:spcAft>
              <a:buClr>
                <a:srgbClr val="FFFFFF"/>
              </a:buClr>
              <a:buSzPts val="1200"/>
              <a:buChar char="○"/>
              <a:defRPr sz="1200">
                <a:solidFill>
                  <a:srgbClr val="FFFFFF"/>
                </a:solidFill>
              </a:defRPr>
            </a:lvl2pPr>
            <a:lvl3pPr marL="1371600" lvl="2" indent="-304800">
              <a:spcBef>
                <a:spcPts val="1600"/>
              </a:spcBef>
              <a:spcAft>
                <a:spcPts val="0"/>
              </a:spcAft>
              <a:buClr>
                <a:srgbClr val="FFFFFF"/>
              </a:buClr>
              <a:buSzPts val="1200"/>
              <a:buChar char="■"/>
              <a:defRPr sz="1200">
                <a:solidFill>
                  <a:srgbClr val="FFFFFF"/>
                </a:solidFill>
              </a:defRPr>
            </a:lvl3pPr>
            <a:lvl4pPr marL="1828800" lvl="3" indent="-304800">
              <a:spcBef>
                <a:spcPts val="1600"/>
              </a:spcBef>
              <a:spcAft>
                <a:spcPts val="0"/>
              </a:spcAft>
              <a:buClr>
                <a:srgbClr val="FFFFFF"/>
              </a:buClr>
              <a:buSzPts val="1200"/>
              <a:buChar char="●"/>
              <a:defRPr sz="1200">
                <a:solidFill>
                  <a:srgbClr val="FFFFFF"/>
                </a:solidFill>
              </a:defRPr>
            </a:lvl4pPr>
            <a:lvl5pPr marL="2286000" lvl="4" indent="-304800">
              <a:spcBef>
                <a:spcPts val="1600"/>
              </a:spcBef>
              <a:spcAft>
                <a:spcPts val="0"/>
              </a:spcAft>
              <a:buClr>
                <a:srgbClr val="FFFFFF"/>
              </a:buClr>
              <a:buSzPts val="1200"/>
              <a:buChar char="○"/>
              <a:defRPr sz="1200">
                <a:solidFill>
                  <a:srgbClr val="FFFFFF"/>
                </a:solidFill>
              </a:defRPr>
            </a:lvl5pPr>
            <a:lvl6pPr marL="2743200" lvl="5" indent="-304800">
              <a:spcBef>
                <a:spcPts val="1600"/>
              </a:spcBef>
              <a:spcAft>
                <a:spcPts val="0"/>
              </a:spcAft>
              <a:buClr>
                <a:srgbClr val="FFFFFF"/>
              </a:buClr>
              <a:buSzPts val="1200"/>
              <a:buChar char="■"/>
              <a:defRPr sz="1200">
                <a:solidFill>
                  <a:srgbClr val="FFFFFF"/>
                </a:solidFill>
              </a:defRPr>
            </a:lvl6pPr>
            <a:lvl7pPr marL="3200400" lvl="6" indent="-304800">
              <a:spcBef>
                <a:spcPts val="1600"/>
              </a:spcBef>
              <a:spcAft>
                <a:spcPts val="0"/>
              </a:spcAft>
              <a:buClr>
                <a:srgbClr val="FFFFFF"/>
              </a:buClr>
              <a:buSzPts val="1200"/>
              <a:buChar char="●"/>
              <a:defRPr sz="1200">
                <a:solidFill>
                  <a:srgbClr val="FFFFFF"/>
                </a:solidFill>
              </a:defRPr>
            </a:lvl7pPr>
            <a:lvl8pPr marL="3657600" lvl="7" indent="-30480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p:txBody>
      </p:sp>
      <p:sp>
        <p:nvSpPr>
          <p:cNvPr id="33" name="Google Shape;3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34" name="Google Shape;34;p5"/>
          <p:cNvSpPr txBox="1">
            <a:spLocks noGrp="1"/>
          </p:cNvSpPr>
          <p:nvPr>
            <p:ph type="title" idx="3"/>
          </p:nvPr>
        </p:nvSpPr>
        <p:spPr>
          <a:xfrm>
            <a:off x="1944500" y="2019150"/>
            <a:ext cx="2105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sz="21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35" name="Google Shape;35;p5"/>
          <p:cNvSpPr txBox="1">
            <a:spLocks noGrp="1"/>
          </p:cNvSpPr>
          <p:nvPr>
            <p:ph type="title" idx="4"/>
          </p:nvPr>
        </p:nvSpPr>
        <p:spPr>
          <a:xfrm>
            <a:off x="5094400" y="2019150"/>
            <a:ext cx="2105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sz="21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36" name="Google Shape;36;p5"/>
          <p:cNvSpPr/>
          <p:nvPr/>
        </p:nvSpPr>
        <p:spPr>
          <a:xfrm rot="5400000">
            <a:off x="8459550" y="332550"/>
            <a:ext cx="10170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5"/>
          <p:cNvSpPr/>
          <p:nvPr/>
        </p:nvSpPr>
        <p:spPr>
          <a:xfrm rot="5400000">
            <a:off x="-1234200" y="3188106"/>
            <a:ext cx="31896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86" name="Google Shape;286;p41"/>
          <p:cNvSpPr/>
          <p:nvPr/>
        </p:nvSpPr>
        <p:spPr>
          <a:xfrm rot="5400000">
            <a:off x="7753050" y="667050"/>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41"/>
          <p:cNvSpPr/>
          <p:nvPr/>
        </p:nvSpPr>
        <p:spPr>
          <a:xfrm rot="10800000">
            <a:off x="-12" y="4791600"/>
            <a:ext cx="10170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3">
  <p:cSld name="CUSTOM_7_1">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90" name="Google Shape;290;p42"/>
          <p:cNvSpPr/>
          <p:nvPr/>
        </p:nvSpPr>
        <p:spPr>
          <a:xfrm rot="10800000">
            <a:off x="7092600" y="4791475"/>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42"/>
          <p:cNvSpPr/>
          <p:nvPr/>
        </p:nvSpPr>
        <p:spPr>
          <a:xfrm rot="5400000">
            <a:off x="8328300" y="143125"/>
            <a:ext cx="10077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6">
  <p:cSld name="CUSTOM_7_1_1">
    <p:spTree>
      <p:nvGrpSpPr>
        <p:cNvPr id="1" name="Shape 292"/>
        <p:cNvGrpSpPr/>
        <p:nvPr/>
      </p:nvGrpSpPr>
      <p:grpSpPr>
        <a:xfrm>
          <a:off x="0" y="0"/>
          <a:ext cx="0" cy="0"/>
          <a:chOff x="0" y="0"/>
          <a:chExt cx="0" cy="0"/>
        </a:xfrm>
      </p:grpSpPr>
      <p:sp>
        <p:nvSpPr>
          <p:cNvPr id="293" name="Google Shape;293;p43"/>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94" name="Google Shape;294;p43"/>
          <p:cNvSpPr/>
          <p:nvPr/>
        </p:nvSpPr>
        <p:spPr>
          <a:xfrm rot="5400000">
            <a:off x="-691350" y="3730950"/>
            <a:ext cx="2055300" cy="7698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43"/>
          <p:cNvSpPr/>
          <p:nvPr/>
        </p:nvSpPr>
        <p:spPr>
          <a:xfrm rot="10800000">
            <a:off x="8126988" y="0"/>
            <a:ext cx="10170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7">
  <p:cSld name="CUSTOM_42">
    <p:spTree>
      <p:nvGrpSpPr>
        <p:cNvPr id="1" name="Shape 296"/>
        <p:cNvGrpSpPr/>
        <p:nvPr/>
      </p:nvGrpSpPr>
      <p:grpSpPr>
        <a:xfrm>
          <a:off x="0" y="0"/>
          <a:ext cx="0" cy="0"/>
          <a:chOff x="0" y="0"/>
          <a:chExt cx="0" cy="0"/>
        </a:xfrm>
      </p:grpSpPr>
      <p:sp>
        <p:nvSpPr>
          <p:cNvPr id="297" name="Google Shape;297;p44"/>
          <p:cNvSpPr txBox="1">
            <a:spLocks noGrp="1"/>
          </p:cNvSpPr>
          <p:nvPr>
            <p:ph type="title"/>
          </p:nvPr>
        </p:nvSpPr>
        <p:spPr>
          <a:xfrm>
            <a:off x="723975" y="3113125"/>
            <a:ext cx="5170800" cy="122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4800"/>
              <a:buNone/>
              <a:defRPr sz="36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298" name="Google Shape;298;p44"/>
          <p:cNvSpPr/>
          <p:nvPr/>
        </p:nvSpPr>
        <p:spPr>
          <a:xfrm rot="5400000">
            <a:off x="8459538" y="4459050"/>
            <a:ext cx="10170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44"/>
          <p:cNvSpPr/>
          <p:nvPr/>
        </p:nvSpPr>
        <p:spPr>
          <a:xfrm>
            <a:off x="3729600" y="0"/>
            <a:ext cx="5414400" cy="4701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3">
  <p:cSld name="CUSTOM_7_1_1_1">
    <p:spTree>
      <p:nvGrpSpPr>
        <p:cNvPr id="1" name="Shape 300"/>
        <p:cNvGrpSpPr/>
        <p:nvPr/>
      </p:nvGrpSpPr>
      <p:grpSpPr>
        <a:xfrm>
          <a:off x="0" y="0"/>
          <a:ext cx="0" cy="0"/>
          <a:chOff x="0" y="0"/>
          <a:chExt cx="0" cy="0"/>
        </a:xfrm>
      </p:grpSpPr>
      <p:sp>
        <p:nvSpPr>
          <p:cNvPr id="301" name="Google Shape;301;p45"/>
          <p:cNvSpPr txBox="1">
            <a:spLocks noGrp="1"/>
          </p:cNvSpPr>
          <p:nvPr>
            <p:ph type="subTitle" idx="1"/>
          </p:nvPr>
        </p:nvSpPr>
        <p:spPr>
          <a:xfrm>
            <a:off x="5056193" y="2227150"/>
            <a:ext cx="3363900" cy="1659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02" name="Google Shape;302;p45"/>
          <p:cNvSpPr txBox="1">
            <a:spLocks noGrp="1"/>
          </p:cNvSpPr>
          <p:nvPr>
            <p:ph type="title"/>
          </p:nvPr>
        </p:nvSpPr>
        <p:spPr>
          <a:xfrm>
            <a:off x="5045100" y="1654450"/>
            <a:ext cx="3363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800"/>
              <a:buNone/>
              <a:defRPr>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303" name="Google Shape;303;p45"/>
          <p:cNvSpPr/>
          <p:nvPr/>
        </p:nvSpPr>
        <p:spPr>
          <a:xfrm rot="5400000">
            <a:off x="-332562" y="4459050"/>
            <a:ext cx="10170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45"/>
          <p:cNvSpPr/>
          <p:nvPr/>
        </p:nvSpPr>
        <p:spPr>
          <a:xfrm rot="10800000">
            <a:off x="5954400" y="6"/>
            <a:ext cx="31896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
  <p:cSld name="CUSTOM_8">
    <p:spTree>
      <p:nvGrpSpPr>
        <p:cNvPr id="1" name="Shape 305"/>
        <p:cNvGrpSpPr/>
        <p:nvPr/>
      </p:nvGrpSpPr>
      <p:grpSpPr>
        <a:xfrm>
          <a:off x="0" y="0"/>
          <a:ext cx="0" cy="0"/>
          <a:chOff x="0" y="0"/>
          <a:chExt cx="0" cy="0"/>
        </a:xfrm>
      </p:grpSpPr>
      <p:sp>
        <p:nvSpPr>
          <p:cNvPr id="306" name="Google Shape;306;p46"/>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307" name="Google Shape;307;p46"/>
          <p:cNvSpPr txBox="1">
            <a:spLocks noGrp="1"/>
          </p:cNvSpPr>
          <p:nvPr>
            <p:ph type="title" idx="2"/>
          </p:nvPr>
        </p:nvSpPr>
        <p:spPr>
          <a:xfrm>
            <a:off x="723900" y="2265525"/>
            <a:ext cx="2423100" cy="58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308" name="Google Shape;308;p46"/>
          <p:cNvSpPr txBox="1">
            <a:spLocks noGrp="1"/>
          </p:cNvSpPr>
          <p:nvPr>
            <p:ph type="title" idx="3"/>
          </p:nvPr>
        </p:nvSpPr>
        <p:spPr>
          <a:xfrm>
            <a:off x="723900" y="2650475"/>
            <a:ext cx="2423100" cy="5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09" name="Google Shape;309;p46"/>
          <p:cNvSpPr txBox="1">
            <a:spLocks noGrp="1"/>
          </p:cNvSpPr>
          <p:nvPr>
            <p:ph type="title" idx="4" hasCustomPrompt="1"/>
          </p:nvPr>
        </p:nvSpPr>
        <p:spPr>
          <a:xfrm>
            <a:off x="723900" y="1834275"/>
            <a:ext cx="24231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None/>
              <a:defRPr sz="46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10" name="Google Shape;310;p46"/>
          <p:cNvSpPr txBox="1">
            <a:spLocks noGrp="1"/>
          </p:cNvSpPr>
          <p:nvPr>
            <p:ph type="title" idx="5"/>
          </p:nvPr>
        </p:nvSpPr>
        <p:spPr>
          <a:xfrm>
            <a:off x="3360386" y="1851575"/>
            <a:ext cx="2423100" cy="58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311" name="Google Shape;311;p46"/>
          <p:cNvSpPr txBox="1">
            <a:spLocks noGrp="1"/>
          </p:cNvSpPr>
          <p:nvPr>
            <p:ph type="title" idx="6"/>
          </p:nvPr>
        </p:nvSpPr>
        <p:spPr>
          <a:xfrm>
            <a:off x="3360386" y="2236525"/>
            <a:ext cx="2423100" cy="5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12" name="Google Shape;312;p46"/>
          <p:cNvSpPr txBox="1">
            <a:spLocks noGrp="1"/>
          </p:cNvSpPr>
          <p:nvPr>
            <p:ph type="title" idx="7" hasCustomPrompt="1"/>
          </p:nvPr>
        </p:nvSpPr>
        <p:spPr>
          <a:xfrm>
            <a:off x="3360386" y="1420325"/>
            <a:ext cx="24231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None/>
              <a:defRPr sz="46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13" name="Google Shape;313;p46"/>
          <p:cNvSpPr txBox="1">
            <a:spLocks noGrp="1"/>
          </p:cNvSpPr>
          <p:nvPr>
            <p:ph type="title" idx="8"/>
          </p:nvPr>
        </p:nvSpPr>
        <p:spPr>
          <a:xfrm>
            <a:off x="5996872" y="1508425"/>
            <a:ext cx="2423100" cy="58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314" name="Google Shape;314;p46"/>
          <p:cNvSpPr txBox="1">
            <a:spLocks noGrp="1"/>
          </p:cNvSpPr>
          <p:nvPr>
            <p:ph type="title" idx="9"/>
          </p:nvPr>
        </p:nvSpPr>
        <p:spPr>
          <a:xfrm>
            <a:off x="5996872" y="1893375"/>
            <a:ext cx="2423100" cy="5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15" name="Google Shape;315;p46"/>
          <p:cNvSpPr txBox="1">
            <a:spLocks noGrp="1"/>
          </p:cNvSpPr>
          <p:nvPr>
            <p:ph type="title" idx="13" hasCustomPrompt="1"/>
          </p:nvPr>
        </p:nvSpPr>
        <p:spPr>
          <a:xfrm>
            <a:off x="5996872" y="1077175"/>
            <a:ext cx="24231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None/>
              <a:defRPr sz="46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1">
  <p:cSld name="CUSTOM_16">
    <p:spTree>
      <p:nvGrpSpPr>
        <p:cNvPr id="1" name="Shape 316"/>
        <p:cNvGrpSpPr/>
        <p:nvPr/>
      </p:nvGrpSpPr>
      <p:grpSpPr>
        <a:xfrm>
          <a:off x="0" y="0"/>
          <a:ext cx="0" cy="0"/>
          <a:chOff x="0" y="0"/>
          <a:chExt cx="0" cy="0"/>
        </a:xfrm>
      </p:grpSpPr>
      <p:sp>
        <p:nvSpPr>
          <p:cNvPr id="317" name="Google Shape;317;p47"/>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318" name="Google Shape;318;p47"/>
          <p:cNvSpPr txBox="1">
            <a:spLocks noGrp="1"/>
          </p:cNvSpPr>
          <p:nvPr>
            <p:ph type="title" idx="2"/>
          </p:nvPr>
        </p:nvSpPr>
        <p:spPr>
          <a:xfrm>
            <a:off x="912974" y="1523475"/>
            <a:ext cx="16917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319" name="Google Shape;319;p47"/>
          <p:cNvSpPr txBox="1">
            <a:spLocks noGrp="1"/>
          </p:cNvSpPr>
          <p:nvPr>
            <p:ph type="title" idx="3"/>
          </p:nvPr>
        </p:nvSpPr>
        <p:spPr>
          <a:xfrm>
            <a:off x="547274" y="2650475"/>
            <a:ext cx="2423100" cy="5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20" name="Google Shape;320;p47"/>
          <p:cNvSpPr txBox="1">
            <a:spLocks noGrp="1"/>
          </p:cNvSpPr>
          <p:nvPr>
            <p:ph type="title" idx="4" hasCustomPrompt="1"/>
          </p:nvPr>
        </p:nvSpPr>
        <p:spPr>
          <a:xfrm>
            <a:off x="547274" y="1956025"/>
            <a:ext cx="24231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6000"/>
              <a:buNone/>
              <a:defRPr sz="46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21" name="Google Shape;321;p47"/>
          <p:cNvSpPr txBox="1">
            <a:spLocks noGrp="1"/>
          </p:cNvSpPr>
          <p:nvPr>
            <p:ph type="title" idx="5"/>
          </p:nvPr>
        </p:nvSpPr>
        <p:spPr>
          <a:xfrm>
            <a:off x="3732323" y="2539125"/>
            <a:ext cx="16917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322" name="Google Shape;322;p47"/>
          <p:cNvSpPr txBox="1">
            <a:spLocks noGrp="1"/>
          </p:cNvSpPr>
          <p:nvPr>
            <p:ph type="title" idx="6"/>
          </p:nvPr>
        </p:nvSpPr>
        <p:spPr>
          <a:xfrm>
            <a:off x="3366604" y="3666125"/>
            <a:ext cx="2423100" cy="5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23" name="Google Shape;323;p47"/>
          <p:cNvSpPr txBox="1">
            <a:spLocks noGrp="1"/>
          </p:cNvSpPr>
          <p:nvPr>
            <p:ph type="title" idx="7" hasCustomPrompt="1"/>
          </p:nvPr>
        </p:nvSpPr>
        <p:spPr>
          <a:xfrm>
            <a:off x="3366623" y="2971675"/>
            <a:ext cx="24231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6000"/>
              <a:buNone/>
              <a:defRPr sz="46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24" name="Google Shape;324;p47"/>
          <p:cNvSpPr txBox="1">
            <a:spLocks noGrp="1"/>
          </p:cNvSpPr>
          <p:nvPr>
            <p:ph type="title" idx="8"/>
          </p:nvPr>
        </p:nvSpPr>
        <p:spPr>
          <a:xfrm>
            <a:off x="6551634" y="1523475"/>
            <a:ext cx="16917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325" name="Google Shape;325;p47"/>
          <p:cNvSpPr txBox="1">
            <a:spLocks noGrp="1"/>
          </p:cNvSpPr>
          <p:nvPr>
            <p:ph type="title" idx="9"/>
          </p:nvPr>
        </p:nvSpPr>
        <p:spPr>
          <a:xfrm>
            <a:off x="6185934" y="2650475"/>
            <a:ext cx="2423100" cy="5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26" name="Google Shape;326;p47"/>
          <p:cNvSpPr txBox="1">
            <a:spLocks noGrp="1"/>
          </p:cNvSpPr>
          <p:nvPr>
            <p:ph type="title" idx="13" hasCustomPrompt="1"/>
          </p:nvPr>
        </p:nvSpPr>
        <p:spPr>
          <a:xfrm>
            <a:off x="6185934" y="1956025"/>
            <a:ext cx="24231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6000"/>
              <a:buNone/>
              <a:defRPr sz="46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27" name="Google Shape;327;p47"/>
          <p:cNvSpPr/>
          <p:nvPr/>
        </p:nvSpPr>
        <p:spPr>
          <a:xfrm>
            <a:off x="5954400" y="-13919"/>
            <a:ext cx="31896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47"/>
          <p:cNvSpPr/>
          <p:nvPr/>
        </p:nvSpPr>
        <p:spPr>
          <a:xfrm rot="10800000">
            <a:off x="0" y="4791475"/>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2">
  <p:cSld name="CUSTOM_33">
    <p:spTree>
      <p:nvGrpSpPr>
        <p:cNvPr id="1" name="Shape 329"/>
        <p:cNvGrpSpPr/>
        <p:nvPr/>
      </p:nvGrpSpPr>
      <p:grpSpPr>
        <a:xfrm>
          <a:off x="0" y="0"/>
          <a:ext cx="0" cy="0"/>
          <a:chOff x="0" y="0"/>
          <a:chExt cx="0" cy="0"/>
        </a:xfrm>
      </p:grpSpPr>
      <p:sp>
        <p:nvSpPr>
          <p:cNvPr id="330" name="Google Shape;330;p48"/>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331" name="Google Shape;331;p48"/>
          <p:cNvSpPr txBox="1">
            <a:spLocks noGrp="1"/>
          </p:cNvSpPr>
          <p:nvPr>
            <p:ph type="title" idx="2"/>
          </p:nvPr>
        </p:nvSpPr>
        <p:spPr>
          <a:xfrm>
            <a:off x="6106213" y="3458538"/>
            <a:ext cx="2222100" cy="31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332" name="Google Shape;332;p48"/>
          <p:cNvSpPr txBox="1">
            <a:spLocks noGrp="1"/>
          </p:cNvSpPr>
          <p:nvPr>
            <p:ph type="title" idx="3"/>
          </p:nvPr>
        </p:nvSpPr>
        <p:spPr>
          <a:xfrm>
            <a:off x="6106200" y="3766763"/>
            <a:ext cx="22221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33" name="Google Shape;333;p48"/>
          <p:cNvSpPr txBox="1">
            <a:spLocks noGrp="1"/>
          </p:cNvSpPr>
          <p:nvPr>
            <p:ph type="title" idx="4" hasCustomPrompt="1"/>
          </p:nvPr>
        </p:nvSpPr>
        <p:spPr>
          <a:xfrm>
            <a:off x="6106200" y="2972088"/>
            <a:ext cx="1636800" cy="48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32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34" name="Google Shape;334;p48"/>
          <p:cNvSpPr txBox="1">
            <a:spLocks noGrp="1"/>
          </p:cNvSpPr>
          <p:nvPr>
            <p:ph type="title" idx="5"/>
          </p:nvPr>
        </p:nvSpPr>
        <p:spPr>
          <a:xfrm>
            <a:off x="2304287" y="1749350"/>
            <a:ext cx="2220600" cy="31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335" name="Google Shape;335;p48"/>
          <p:cNvSpPr txBox="1">
            <a:spLocks noGrp="1"/>
          </p:cNvSpPr>
          <p:nvPr>
            <p:ph type="title" idx="6"/>
          </p:nvPr>
        </p:nvSpPr>
        <p:spPr>
          <a:xfrm>
            <a:off x="2304287" y="2060163"/>
            <a:ext cx="22206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36" name="Google Shape;336;p48"/>
          <p:cNvSpPr txBox="1">
            <a:spLocks noGrp="1"/>
          </p:cNvSpPr>
          <p:nvPr>
            <p:ph type="title" idx="7" hasCustomPrompt="1"/>
          </p:nvPr>
        </p:nvSpPr>
        <p:spPr>
          <a:xfrm>
            <a:off x="2304287" y="1260925"/>
            <a:ext cx="1634400" cy="48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32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37" name="Google Shape;337;p48"/>
          <p:cNvSpPr txBox="1">
            <a:spLocks noGrp="1"/>
          </p:cNvSpPr>
          <p:nvPr>
            <p:ph type="title" idx="8"/>
          </p:nvPr>
        </p:nvSpPr>
        <p:spPr>
          <a:xfrm>
            <a:off x="2304287" y="3457313"/>
            <a:ext cx="2220600" cy="31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338" name="Google Shape;338;p48"/>
          <p:cNvSpPr txBox="1">
            <a:spLocks noGrp="1"/>
          </p:cNvSpPr>
          <p:nvPr>
            <p:ph type="title" idx="9"/>
          </p:nvPr>
        </p:nvSpPr>
        <p:spPr>
          <a:xfrm>
            <a:off x="2304287" y="3768113"/>
            <a:ext cx="22221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39" name="Google Shape;339;p48"/>
          <p:cNvSpPr txBox="1">
            <a:spLocks noGrp="1"/>
          </p:cNvSpPr>
          <p:nvPr>
            <p:ph type="title" idx="13" hasCustomPrompt="1"/>
          </p:nvPr>
        </p:nvSpPr>
        <p:spPr>
          <a:xfrm>
            <a:off x="2304287" y="2970738"/>
            <a:ext cx="1636800" cy="48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32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40" name="Google Shape;340;p48"/>
          <p:cNvSpPr/>
          <p:nvPr/>
        </p:nvSpPr>
        <p:spPr>
          <a:xfrm>
            <a:off x="0" y="4813706"/>
            <a:ext cx="2051400" cy="35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48"/>
          <p:cNvSpPr txBox="1">
            <a:spLocks noGrp="1"/>
          </p:cNvSpPr>
          <p:nvPr>
            <p:ph type="title" idx="14"/>
          </p:nvPr>
        </p:nvSpPr>
        <p:spPr>
          <a:xfrm>
            <a:off x="6106962" y="1749350"/>
            <a:ext cx="2220600" cy="31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342" name="Google Shape;342;p48"/>
          <p:cNvSpPr txBox="1">
            <a:spLocks noGrp="1"/>
          </p:cNvSpPr>
          <p:nvPr>
            <p:ph type="title" idx="15"/>
          </p:nvPr>
        </p:nvSpPr>
        <p:spPr>
          <a:xfrm>
            <a:off x="6106962" y="2060163"/>
            <a:ext cx="22206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43" name="Google Shape;343;p48"/>
          <p:cNvSpPr txBox="1">
            <a:spLocks noGrp="1"/>
          </p:cNvSpPr>
          <p:nvPr>
            <p:ph type="title" idx="16" hasCustomPrompt="1"/>
          </p:nvPr>
        </p:nvSpPr>
        <p:spPr>
          <a:xfrm>
            <a:off x="6106962" y="1260925"/>
            <a:ext cx="1634400" cy="48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32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44" name="Google Shape;344;p48"/>
          <p:cNvSpPr/>
          <p:nvPr/>
        </p:nvSpPr>
        <p:spPr>
          <a:xfrm>
            <a:off x="7092600" y="6"/>
            <a:ext cx="2051400" cy="351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3">
  <p:cSld name="CUSTOM_36">
    <p:spTree>
      <p:nvGrpSpPr>
        <p:cNvPr id="1" name="Shape 345"/>
        <p:cNvGrpSpPr/>
        <p:nvPr/>
      </p:nvGrpSpPr>
      <p:grpSpPr>
        <a:xfrm>
          <a:off x="0" y="0"/>
          <a:ext cx="0" cy="0"/>
          <a:chOff x="0" y="0"/>
          <a:chExt cx="0" cy="0"/>
        </a:xfrm>
      </p:grpSpPr>
      <p:sp>
        <p:nvSpPr>
          <p:cNvPr id="346" name="Google Shape;346;p49"/>
          <p:cNvSpPr txBox="1">
            <a:spLocks noGrp="1"/>
          </p:cNvSpPr>
          <p:nvPr>
            <p:ph type="title" hasCustomPrompt="1"/>
          </p:nvPr>
        </p:nvSpPr>
        <p:spPr>
          <a:xfrm>
            <a:off x="866850" y="651688"/>
            <a:ext cx="42363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6200"/>
              <a:buNone/>
              <a:defRPr sz="5800">
                <a:solidFill>
                  <a:schemeClr val="accent1"/>
                </a:solidFill>
              </a:defRPr>
            </a:lvl1pPr>
            <a:lvl2pPr lvl="1"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2pPr>
            <a:lvl3pPr lvl="2"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3pPr>
            <a:lvl4pPr lvl="3"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4pPr>
            <a:lvl5pPr lvl="4"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5pPr>
            <a:lvl6pPr lvl="5"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6pPr>
            <a:lvl7pPr lvl="6"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7pPr>
            <a:lvl8pPr lvl="7"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8pPr>
            <a:lvl9pPr lvl="8"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9pPr>
          </a:lstStyle>
          <a:p>
            <a:r>
              <a:t>xx%</a:t>
            </a:r>
          </a:p>
        </p:txBody>
      </p:sp>
      <p:sp>
        <p:nvSpPr>
          <p:cNvPr id="347" name="Google Shape;347;p49"/>
          <p:cNvSpPr txBox="1">
            <a:spLocks noGrp="1"/>
          </p:cNvSpPr>
          <p:nvPr>
            <p:ph type="subTitle" idx="1"/>
          </p:nvPr>
        </p:nvSpPr>
        <p:spPr>
          <a:xfrm>
            <a:off x="866850" y="1481077"/>
            <a:ext cx="42363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p:txBody>
      </p:sp>
      <p:sp>
        <p:nvSpPr>
          <p:cNvPr id="348" name="Google Shape;348;p49"/>
          <p:cNvSpPr txBox="1">
            <a:spLocks noGrp="1"/>
          </p:cNvSpPr>
          <p:nvPr>
            <p:ph type="title" idx="2" hasCustomPrompt="1"/>
          </p:nvPr>
        </p:nvSpPr>
        <p:spPr>
          <a:xfrm>
            <a:off x="866850" y="1979793"/>
            <a:ext cx="42363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6200"/>
              <a:buNone/>
              <a:defRPr sz="5800">
                <a:solidFill>
                  <a:schemeClr val="accent1"/>
                </a:solidFill>
              </a:defRPr>
            </a:lvl1pPr>
            <a:lvl2pPr lvl="1"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2pPr>
            <a:lvl3pPr lvl="2"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3pPr>
            <a:lvl4pPr lvl="3"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4pPr>
            <a:lvl5pPr lvl="4"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5pPr>
            <a:lvl6pPr lvl="5"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6pPr>
            <a:lvl7pPr lvl="6"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7pPr>
            <a:lvl8pPr lvl="7"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8pPr>
            <a:lvl9pPr lvl="8"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9pPr>
          </a:lstStyle>
          <a:p>
            <a:r>
              <a:t>xx%</a:t>
            </a:r>
          </a:p>
        </p:txBody>
      </p:sp>
      <p:sp>
        <p:nvSpPr>
          <p:cNvPr id="349" name="Google Shape;349;p49"/>
          <p:cNvSpPr txBox="1">
            <a:spLocks noGrp="1"/>
          </p:cNvSpPr>
          <p:nvPr>
            <p:ph type="subTitle" idx="3"/>
          </p:nvPr>
        </p:nvSpPr>
        <p:spPr>
          <a:xfrm>
            <a:off x="866850" y="2808095"/>
            <a:ext cx="42363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p:txBody>
      </p:sp>
      <p:sp>
        <p:nvSpPr>
          <p:cNvPr id="350" name="Google Shape;350;p49"/>
          <p:cNvSpPr txBox="1">
            <a:spLocks noGrp="1"/>
          </p:cNvSpPr>
          <p:nvPr>
            <p:ph type="title" idx="4" hasCustomPrompt="1"/>
          </p:nvPr>
        </p:nvSpPr>
        <p:spPr>
          <a:xfrm>
            <a:off x="866850" y="3306810"/>
            <a:ext cx="42363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6200"/>
              <a:buNone/>
              <a:defRPr sz="5800">
                <a:solidFill>
                  <a:schemeClr val="accent1"/>
                </a:solidFill>
              </a:defRPr>
            </a:lvl1pPr>
            <a:lvl2pPr lvl="1"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2pPr>
            <a:lvl3pPr lvl="2"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3pPr>
            <a:lvl4pPr lvl="3"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4pPr>
            <a:lvl5pPr lvl="4"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5pPr>
            <a:lvl6pPr lvl="5"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6pPr>
            <a:lvl7pPr lvl="6"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7pPr>
            <a:lvl8pPr lvl="7"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8pPr>
            <a:lvl9pPr lvl="8" algn="ctr" rtl="0">
              <a:spcBef>
                <a:spcPts val="0"/>
              </a:spcBef>
              <a:spcAft>
                <a:spcPts val="0"/>
              </a:spcAft>
              <a:buClr>
                <a:schemeClr val="accent5"/>
              </a:buClr>
              <a:buSzPts val="6200"/>
              <a:buFont typeface="Playfair Display"/>
              <a:buNone/>
              <a:defRPr sz="6200" b="1">
                <a:solidFill>
                  <a:schemeClr val="accent5"/>
                </a:solidFill>
                <a:latin typeface="Playfair Display"/>
                <a:ea typeface="Playfair Display"/>
                <a:cs typeface="Playfair Display"/>
                <a:sym typeface="Playfair Display"/>
              </a:defRPr>
            </a:lvl9pPr>
          </a:lstStyle>
          <a:p>
            <a:r>
              <a:t>xx%</a:t>
            </a:r>
          </a:p>
        </p:txBody>
      </p:sp>
      <p:sp>
        <p:nvSpPr>
          <p:cNvPr id="351" name="Google Shape;351;p49"/>
          <p:cNvSpPr txBox="1">
            <a:spLocks noGrp="1"/>
          </p:cNvSpPr>
          <p:nvPr>
            <p:ph type="subTitle" idx="5"/>
          </p:nvPr>
        </p:nvSpPr>
        <p:spPr>
          <a:xfrm>
            <a:off x="866850" y="4135112"/>
            <a:ext cx="42363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400"/>
              <a:buNone/>
              <a:defRPr sz="1400">
                <a:solidFill>
                  <a:schemeClr val="accent3"/>
                </a:solidFill>
              </a:defRPr>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four columns ">
  <p:cSld name="CUSTOM_8_1">
    <p:spTree>
      <p:nvGrpSpPr>
        <p:cNvPr id="1" name="Shape 352"/>
        <p:cNvGrpSpPr/>
        <p:nvPr/>
      </p:nvGrpSpPr>
      <p:grpSpPr>
        <a:xfrm>
          <a:off x="0" y="0"/>
          <a:ext cx="0" cy="0"/>
          <a:chOff x="0" y="0"/>
          <a:chExt cx="0" cy="0"/>
        </a:xfrm>
      </p:grpSpPr>
      <p:sp>
        <p:nvSpPr>
          <p:cNvPr id="353" name="Google Shape;353;p50"/>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354" name="Google Shape;354;p50"/>
          <p:cNvSpPr txBox="1">
            <a:spLocks noGrp="1"/>
          </p:cNvSpPr>
          <p:nvPr>
            <p:ph type="title" idx="2"/>
          </p:nvPr>
        </p:nvSpPr>
        <p:spPr>
          <a:xfrm>
            <a:off x="1969563" y="1525936"/>
            <a:ext cx="2210100" cy="473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18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5" name="Google Shape;355;p50"/>
          <p:cNvSpPr txBox="1">
            <a:spLocks noGrp="1"/>
          </p:cNvSpPr>
          <p:nvPr>
            <p:ph type="title" idx="3"/>
          </p:nvPr>
        </p:nvSpPr>
        <p:spPr>
          <a:xfrm>
            <a:off x="1969562" y="1854750"/>
            <a:ext cx="22101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56" name="Google Shape;356;p50"/>
          <p:cNvSpPr txBox="1">
            <a:spLocks noGrp="1"/>
          </p:cNvSpPr>
          <p:nvPr>
            <p:ph type="title" idx="4"/>
          </p:nvPr>
        </p:nvSpPr>
        <p:spPr>
          <a:xfrm>
            <a:off x="1969564" y="3300487"/>
            <a:ext cx="2210100" cy="473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18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7" name="Google Shape;357;p50"/>
          <p:cNvSpPr txBox="1">
            <a:spLocks noGrp="1"/>
          </p:cNvSpPr>
          <p:nvPr>
            <p:ph type="title" idx="5"/>
          </p:nvPr>
        </p:nvSpPr>
        <p:spPr>
          <a:xfrm>
            <a:off x="1969563" y="3621075"/>
            <a:ext cx="22101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58" name="Google Shape;358;p50"/>
          <p:cNvSpPr txBox="1">
            <a:spLocks noGrp="1"/>
          </p:cNvSpPr>
          <p:nvPr>
            <p:ph type="title" idx="6"/>
          </p:nvPr>
        </p:nvSpPr>
        <p:spPr>
          <a:xfrm>
            <a:off x="5796913" y="1525926"/>
            <a:ext cx="2210100" cy="473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18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9" name="Google Shape;359;p50"/>
          <p:cNvSpPr txBox="1">
            <a:spLocks noGrp="1"/>
          </p:cNvSpPr>
          <p:nvPr>
            <p:ph type="title" idx="7"/>
          </p:nvPr>
        </p:nvSpPr>
        <p:spPr>
          <a:xfrm>
            <a:off x="5796914" y="1854738"/>
            <a:ext cx="22101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60" name="Google Shape;360;p50"/>
          <p:cNvSpPr txBox="1">
            <a:spLocks noGrp="1"/>
          </p:cNvSpPr>
          <p:nvPr>
            <p:ph type="title" idx="8"/>
          </p:nvPr>
        </p:nvSpPr>
        <p:spPr>
          <a:xfrm>
            <a:off x="5854061" y="3300487"/>
            <a:ext cx="2210100" cy="473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18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61" name="Google Shape;361;p50"/>
          <p:cNvSpPr txBox="1">
            <a:spLocks noGrp="1"/>
          </p:cNvSpPr>
          <p:nvPr>
            <p:ph type="title" idx="9"/>
          </p:nvPr>
        </p:nvSpPr>
        <p:spPr>
          <a:xfrm>
            <a:off x="5854062" y="3621075"/>
            <a:ext cx="22101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62" name="Google Shape;362;p50"/>
          <p:cNvSpPr/>
          <p:nvPr/>
        </p:nvSpPr>
        <p:spPr>
          <a:xfrm rot="10800000">
            <a:off x="0" y="4791600"/>
            <a:ext cx="20514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50"/>
          <p:cNvSpPr/>
          <p:nvPr/>
        </p:nvSpPr>
        <p:spPr>
          <a:xfrm rot="5400000">
            <a:off x="7185900" y="1234206"/>
            <a:ext cx="31896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23975" y="361950"/>
            <a:ext cx="8520600" cy="584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40" name="Google Shape;4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41" name="Google Shape;41;p6"/>
          <p:cNvSpPr/>
          <p:nvPr/>
        </p:nvSpPr>
        <p:spPr>
          <a:xfrm rot="10800000">
            <a:off x="8127000" y="0"/>
            <a:ext cx="10170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6"/>
          <p:cNvSpPr/>
          <p:nvPr/>
        </p:nvSpPr>
        <p:spPr>
          <a:xfrm rot="5400000">
            <a:off x="8276850" y="4279050"/>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364"/>
        <p:cNvGrpSpPr/>
        <p:nvPr/>
      </p:nvGrpSpPr>
      <p:grpSpPr>
        <a:xfrm>
          <a:off x="0" y="0"/>
          <a:ext cx="0" cy="0"/>
          <a:chOff x="0" y="0"/>
          <a:chExt cx="0" cy="0"/>
        </a:xfrm>
      </p:grpSpPr>
      <p:sp>
        <p:nvSpPr>
          <p:cNvPr id="365" name="Google Shape;365;p51"/>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366" name="Google Shape;366;p51"/>
          <p:cNvSpPr txBox="1">
            <a:spLocks noGrp="1"/>
          </p:cNvSpPr>
          <p:nvPr>
            <p:ph type="title" idx="2"/>
          </p:nvPr>
        </p:nvSpPr>
        <p:spPr>
          <a:xfrm>
            <a:off x="723988" y="1501796"/>
            <a:ext cx="2210100" cy="384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1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67" name="Google Shape;367;p51"/>
          <p:cNvSpPr txBox="1">
            <a:spLocks noGrp="1"/>
          </p:cNvSpPr>
          <p:nvPr>
            <p:ph type="title" idx="3"/>
          </p:nvPr>
        </p:nvSpPr>
        <p:spPr>
          <a:xfrm>
            <a:off x="723950" y="1885786"/>
            <a:ext cx="2210100" cy="493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68" name="Google Shape;368;p51"/>
          <p:cNvSpPr txBox="1">
            <a:spLocks noGrp="1"/>
          </p:cNvSpPr>
          <p:nvPr>
            <p:ph type="title" idx="4"/>
          </p:nvPr>
        </p:nvSpPr>
        <p:spPr>
          <a:xfrm>
            <a:off x="723989" y="3139049"/>
            <a:ext cx="2210100" cy="384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1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69" name="Google Shape;369;p51"/>
          <p:cNvSpPr txBox="1">
            <a:spLocks noGrp="1"/>
          </p:cNvSpPr>
          <p:nvPr>
            <p:ph type="title" idx="5"/>
          </p:nvPr>
        </p:nvSpPr>
        <p:spPr>
          <a:xfrm>
            <a:off x="723988" y="3523038"/>
            <a:ext cx="2210100" cy="493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70" name="Google Shape;370;p51"/>
          <p:cNvSpPr txBox="1">
            <a:spLocks noGrp="1"/>
          </p:cNvSpPr>
          <p:nvPr>
            <p:ph type="title" idx="6"/>
          </p:nvPr>
        </p:nvSpPr>
        <p:spPr>
          <a:xfrm>
            <a:off x="6209988" y="1501788"/>
            <a:ext cx="2210100" cy="38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1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1" name="Google Shape;371;p51"/>
          <p:cNvSpPr txBox="1">
            <a:spLocks noGrp="1"/>
          </p:cNvSpPr>
          <p:nvPr>
            <p:ph type="title" idx="7"/>
          </p:nvPr>
        </p:nvSpPr>
        <p:spPr>
          <a:xfrm>
            <a:off x="6209950" y="1885775"/>
            <a:ext cx="2210100" cy="49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72" name="Google Shape;372;p51"/>
          <p:cNvSpPr txBox="1">
            <a:spLocks noGrp="1"/>
          </p:cNvSpPr>
          <p:nvPr>
            <p:ph type="title" idx="8"/>
          </p:nvPr>
        </p:nvSpPr>
        <p:spPr>
          <a:xfrm>
            <a:off x="6209988" y="3139049"/>
            <a:ext cx="2210100" cy="38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1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3" name="Google Shape;373;p51"/>
          <p:cNvSpPr txBox="1">
            <a:spLocks noGrp="1"/>
          </p:cNvSpPr>
          <p:nvPr>
            <p:ph type="title" idx="9"/>
          </p:nvPr>
        </p:nvSpPr>
        <p:spPr>
          <a:xfrm>
            <a:off x="6209988" y="3523038"/>
            <a:ext cx="2210100" cy="49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four columns 2">
  <p:cSld name="CUSTOM_32">
    <p:spTree>
      <p:nvGrpSpPr>
        <p:cNvPr id="1" name="Shape 374"/>
        <p:cNvGrpSpPr/>
        <p:nvPr/>
      </p:nvGrpSpPr>
      <p:grpSpPr>
        <a:xfrm>
          <a:off x="0" y="0"/>
          <a:ext cx="0" cy="0"/>
          <a:chOff x="0" y="0"/>
          <a:chExt cx="0" cy="0"/>
        </a:xfrm>
      </p:grpSpPr>
      <p:sp>
        <p:nvSpPr>
          <p:cNvPr id="375" name="Google Shape;375;p52"/>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376" name="Google Shape;376;p52"/>
          <p:cNvSpPr txBox="1">
            <a:spLocks noGrp="1"/>
          </p:cNvSpPr>
          <p:nvPr>
            <p:ph type="title" idx="2"/>
          </p:nvPr>
        </p:nvSpPr>
        <p:spPr>
          <a:xfrm>
            <a:off x="2706609" y="3434333"/>
            <a:ext cx="1865400" cy="38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None/>
              <a:defRPr sz="21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7" name="Google Shape;377;p52"/>
          <p:cNvSpPr txBox="1">
            <a:spLocks noGrp="1"/>
          </p:cNvSpPr>
          <p:nvPr>
            <p:ph type="title" idx="3"/>
          </p:nvPr>
        </p:nvSpPr>
        <p:spPr>
          <a:xfrm>
            <a:off x="2706609" y="3818323"/>
            <a:ext cx="1865400" cy="49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78" name="Google Shape;378;p52"/>
          <p:cNvSpPr txBox="1">
            <a:spLocks noGrp="1"/>
          </p:cNvSpPr>
          <p:nvPr>
            <p:ph type="title" idx="4"/>
          </p:nvPr>
        </p:nvSpPr>
        <p:spPr>
          <a:xfrm>
            <a:off x="841211" y="2942723"/>
            <a:ext cx="1865400" cy="38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None/>
              <a:defRPr sz="21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9" name="Google Shape;379;p52"/>
          <p:cNvSpPr txBox="1">
            <a:spLocks noGrp="1"/>
          </p:cNvSpPr>
          <p:nvPr>
            <p:ph type="title" idx="5"/>
          </p:nvPr>
        </p:nvSpPr>
        <p:spPr>
          <a:xfrm>
            <a:off x="841211" y="3326712"/>
            <a:ext cx="1865400" cy="49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80" name="Google Shape;380;p52"/>
          <p:cNvSpPr txBox="1">
            <a:spLocks noGrp="1"/>
          </p:cNvSpPr>
          <p:nvPr>
            <p:ph type="title" idx="6"/>
          </p:nvPr>
        </p:nvSpPr>
        <p:spPr>
          <a:xfrm>
            <a:off x="6437396" y="3434325"/>
            <a:ext cx="1865400" cy="38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None/>
              <a:defRPr sz="21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81" name="Google Shape;381;p52"/>
          <p:cNvSpPr txBox="1">
            <a:spLocks noGrp="1"/>
          </p:cNvSpPr>
          <p:nvPr>
            <p:ph type="title" idx="7"/>
          </p:nvPr>
        </p:nvSpPr>
        <p:spPr>
          <a:xfrm>
            <a:off x="6437396" y="3818312"/>
            <a:ext cx="1865400" cy="49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82" name="Google Shape;382;p52"/>
          <p:cNvSpPr txBox="1">
            <a:spLocks noGrp="1"/>
          </p:cNvSpPr>
          <p:nvPr>
            <p:ph type="title" idx="8"/>
          </p:nvPr>
        </p:nvSpPr>
        <p:spPr>
          <a:xfrm>
            <a:off x="4571992" y="2948561"/>
            <a:ext cx="1865400" cy="38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None/>
              <a:defRPr sz="21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83" name="Google Shape;383;p52"/>
          <p:cNvSpPr txBox="1">
            <a:spLocks noGrp="1"/>
          </p:cNvSpPr>
          <p:nvPr>
            <p:ph type="title" idx="9"/>
          </p:nvPr>
        </p:nvSpPr>
        <p:spPr>
          <a:xfrm>
            <a:off x="4571992" y="3332550"/>
            <a:ext cx="1865400" cy="49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84" name="Google Shape;384;p52"/>
          <p:cNvSpPr/>
          <p:nvPr/>
        </p:nvSpPr>
        <p:spPr>
          <a:xfrm rot="10800000">
            <a:off x="-13725" y="4791600"/>
            <a:ext cx="31836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385"/>
        <p:cNvGrpSpPr/>
        <p:nvPr/>
      </p:nvGrpSpPr>
      <p:grpSpPr>
        <a:xfrm>
          <a:off x="0" y="0"/>
          <a:ext cx="0" cy="0"/>
          <a:chOff x="0" y="0"/>
          <a:chExt cx="0" cy="0"/>
        </a:xfrm>
      </p:grpSpPr>
      <p:sp>
        <p:nvSpPr>
          <p:cNvPr id="386" name="Google Shape;386;p53"/>
          <p:cNvSpPr/>
          <p:nvPr/>
        </p:nvSpPr>
        <p:spPr>
          <a:xfrm rot="5400000">
            <a:off x="4664400" y="73050"/>
            <a:ext cx="4012800" cy="49464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53"/>
          <p:cNvSpPr/>
          <p:nvPr/>
        </p:nvSpPr>
        <p:spPr>
          <a:xfrm rot="10800000">
            <a:off x="0" y="4053850"/>
            <a:ext cx="6390300" cy="7068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53"/>
          <p:cNvSpPr txBox="1">
            <a:spLocks noGrp="1"/>
          </p:cNvSpPr>
          <p:nvPr>
            <p:ph type="title"/>
          </p:nvPr>
        </p:nvSpPr>
        <p:spPr>
          <a:xfrm>
            <a:off x="4848825" y="706800"/>
            <a:ext cx="3225000" cy="754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sz="6000">
                <a:solidFill>
                  <a:schemeClr val="lt1"/>
                </a:solidFill>
              </a:defRPr>
            </a:lvl1pPr>
            <a:lvl2pPr lvl="1" algn="ctr" rtl="0">
              <a:spcBef>
                <a:spcPts val="0"/>
              </a:spcBef>
              <a:spcAft>
                <a:spcPts val="0"/>
              </a:spcAft>
              <a:buClr>
                <a:schemeClr val="accent3"/>
              </a:buClr>
              <a:buSzPts val="3500"/>
              <a:buNone/>
              <a:defRPr sz="3500">
                <a:solidFill>
                  <a:schemeClr val="accent3"/>
                </a:solidFill>
              </a:defRPr>
            </a:lvl2pPr>
            <a:lvl3pPr lvl="2" algn="ctr" rtl="0">
              <a:spcBef>
                <a:spcPts val="0"/>
              </a:spcBef>
              <a:spcAft>
                <a:spcPts val="0"/>
              </a:spcAft>
              <a:buClr>
                <a:schemeClr val="accent3"/>
              </a:buClr>
              <a:buSzPts val="3500"/>
              <a:buNone/>
              <a:defRPr sz="3500">
                <a:solidFill>
                  <a:schemeClr val="accent3"/>
                </a:solidFill>
              </a:defRPr>
            </a:lvl3pPr>
            <a:lvl4pPr lvl="3" algn="ctr" rtl="0">
              <a:spcBef>
                <a:spcPts val="0"/>
              </a:spcBef>
              <a:spcAft>
                <a:spcPts val="0"/>
              </a:spcAft>
              <a:buClr>
                <a:schemeClr val="accent3"/>
              </a:buClr>
              <a:buSzPts val="3500"/>
              <a:buNone/>
              <a:defRPr sz="3500">
                <a:solidFill>
                  <a:schemeClr val="accent3"/>
                </a:solidFill>
              </a:defRPr>
            </a:lvl4pPr>
            <a:lvl5pPr lvl="4" algn="ctr" rtl="0">
              <a:spcBef>
                <a:spcPts val="0"/>
              </a:spcBef>
              <a:spcAft>
                <a:spcPts val="0"/>
              </a:spcAft>
              <a:buClr>
                <a:schemeClr val="accent3"/>
              </a:buClr>
              <a:buSzPts val="3500"/>
              <a:buNone/>
              <a:defRPr sz="3500">
                <a:solidFill>
                  <a:schemeClr val="accent3"/>
                </a:solidFill>
              </a:defRPr>
            </a:lvl5pPr>
            <a:lvl6pPr lvl="5" algn="ctr" rtl="0">
              <a:spcBef>
                <a:spcPts val="0"/>
              </a:spcBef>
              <a:spcAft>
                <a:spcPts val="0"/>
              </a:spcAft>
              <a:buClr>
                <a:schemeClr val="accent3"/>
              </a:buClr>
              <a:buSzPts val="3500"/>
              <a:buNone/>
              <a:defRPr sz="3500">
                <a:solidFill>
                  <a:schemeClr val="accent3"/>
                </a:solidFill>
              </a:defRPr>
            </a:lvl6pPr>
            <a:lvl7pPr lvl="6" algn="ctr" rtl="0">
              <a:spcBef>
                <a:spcPts val="0"/>
              </a:spcBef>
              <a:spcAft>
                <a:spcPts val="0"/>
              </a:spcAft>
              <a:buClr>
                <a:schemeClr val="accent3"/>
              </a:buClr>
              <a:buSzPts val="3500"/>
              <a:buNone/>
              <a:defRPr sz="3500">
                <a:solidFill>
                  <a:schemeClr val="accent3"/>
                </a:solidFill>
              </a:defRPr>
            </a:lvl7pPr>
            <a:lvl8pPr lvl="7" algn="ctr" rtl="0">
              <a:spcBef>
                <a:spcPts val="0"/>
              </a:spcBef>
              <a:spcAft>
                <a:spcPts val="0"/>
              </a:spcAft>
              <a:buClr>
                <a:schemeClr val="accent3"/>
              </a:buClr>
              <a:buSzPts val="3500"/>
              <a:buNone/>
              <a:defRPr sz="3500">
                <a:solidFill>
                  <a:schemeClr val="accent3"/>
                </a:solidFill>
              </a:defRPr>
            </a:lvl8pPr>
            <a:lvl9pPr lvl="8" algn="ctr" rtl="0">
              <a:spcBef>
                <a:spcPts val="0"/>
              </a:spcBef>
              <a:spcAft>
                <a:spcPts val="0"/>
              </a:spcAft>
              <a:buClr>
                <a:schemeClr val="accent3"/>
              </a:buClr>
              <a:buSzPts val="3500"/>
              <a:buNone/>
              <a:defRPr sz="3500">
                <a:solidFill>
                  <a:schemeClr val="accent3"/>
                </a:solidFill>
              </a:defRPr>
            </a:lvl9pPr>
          </a:lstStyle>
          <a:p/>
        </p:txBody>
      </p:sp>
      <p:sp>
        <p:nvSpPr>
          <p:cNvPr id="389" name="Google Shape;389;p53"/>
          <p:cNvSpPr txBox="1"/>
          <p:nvPr/>
        </p:nvSpPr>
        <p:spPr>
          <a:xfrm>
            <a:off x="4849000" y="2836800"/>
            <a:ext cx="3857700" cy="66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GB" sz="1100">
                <a:solidFill>
                  <a:schemeClr val="lt1"/>
                </a:solidFill>
                <a:latin typeface="Montserrat" panose="00000500000000000000"/>
                <a:ea typeface="Montserrat" panose="00000500000000000000"/>
                <a:cs typeface="Montserrat" panose="00000500000000000000"/>
                <a:sym typeface="Montserrat" panose="00000500000000000000"/>
              </a:rPr>
              <a:t>CREDITS: This presentation template was created by </a:t>
            </a:r>
            <a:r>
              <a:rPr lang="en-GB" sz="1100" b="1">
                <a:solidFill>
                  <a:schemeClr val="lt1"/>
                </a:solidFill>
                <a:uFill>
                  <a:noFill/>
                </a:uFill>
                <a:latin typeface="Montserrat" panose="00000500000000000000"/>
                <a:ea typeface="Montserrat" panose="00000500000000000000"/>
                <a:cs typeface="Montserrat" panose="00000500000000000000"/>
                <a:sym typeface="Montserrat" panose="00000500000000000000"/>
                <a:hlinkClick r:id="rId2"/>
              </a:rPr>
              <a:t>Slidesgo</a:t>
            </a:r>
            <a:r>
              <a:rPr lang="en-GB" sz="1100">
                <a:solidFill>
                  <a:schemeClr val="lt1"/>
                </a:solidFill>
                <a:latin typeface="Montserrat" panose="00000500000000000000"/>
                <a:ea typeface="Montserrat" panose="00000500000000000000"/>
                <a:cs typeface="Montserrat" panose="00000500000000000000"/>
                <a:sym typeface="Montserrat" panose="00000500000000000000"/>
              </a:rPr>
              <a:t>, including icons by </a:t>
            </a:r>
            <a:r>
              <a:rPr lang="en-GB" sz="1100" b="1">
                <a:solidFill>
                  <a:schemeClr val="lt1"/>
                </a:solidFill>
                <a:uFill>
                  <a:noFill/>
                </a:uFill>
                <a:latin typeface="Montserrat" panose="00000500000000000000"/>
                <a:ea typeface="Montserrat" panose="00000500000000000000"/>
                <a:cs typeface="Montserrat" panose="00000500000000000000"/>
                <a:sym typeface="Montserrat" panose="00000500000000000000"/>
                <a:hlinkClick r:id="rId3"/>
              </a:rPr>
              <a:t>Flaticon</a:t>
            </a:r>
            <a:r>
              <a:rPr lang="en-GB" sz="1100">
                <a:solidFill>
                  <a:schemeClr val="lt1"/>
                </a:solidFill>
                <a:latin typeface="Montserrat" panose="00000500000000000000"/>
                <a:ea typeface="Montserrat" panose="00000500000000000000"/>
                <a:cs typeface="Montserrat" panose="00000500000000000000"/>
                <a:sym typeface="Montserrat" panose="00000500000000000000"/>
              </a:rPr>
              <a:t>, and infographics &amp; images by </a:t>
            </a:r>
            <a:r>
              <a:rPr lang="en-GB" sz="1100" b="1">
                <a:solidFill>
                  <a:schemeClr val="lt1"/>
                </a:solidFill>
                <a:uFill>
                  <a:noFill/>
                </a:uFill>
                <a:latin typeface="Montserrat" panose="00000500000000000000"/>
                <a:ea typeface="Montserrat" panose="00000500000000000000"/>
                <a:cs typeface="Montserrat" panose="00000500000000000000"/>
                <a:sym typeface="Montserrat" panose="00000500000000000000"/>
                <a:hlinkClick r:id="rId4"/>
              </a:rPr>
              <a:t>Freepik</a:t>
            </a:r>
            <a:r>
              <a:rPr lang="en-GB" sz="1100">
                <a:solidFill>
                  <a:schemeClr val="lt1"/>
                </a:solidFill>
                <a:latin typeface="Montserrat" panose="00000500000000000000"/>
                <a:ea typeface="Montserrat" panose="00000500000000000000"/>
                <a:cs typeface="Montserrat" panose="00000500000000000000"/>
                <a:sym typeface="Montserrat" panose="00000500000000000000"/>
              </a:rPr>
              <a:t> </a:t>
            </a:r>
            <a:endParaRPr sz="1100">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390" name="Google Shape;390;p53"/>
          <p:cNvSpPr txBox="1">
            <a:spLocks noGrp="1"/>
          </p:cNvSpPr>
          <p:nvPr>
            <p:ph type="title" idx="2"/>
          </p:nvPr>
        </p:nvSpPr>
        <p:spPr>
          <a:xfrm>
            <a:off x="4848825" y="3557675"/>
            <a:ext cx="3571200" cy="58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Montserrat" panose="00000500000000000000"/>
              <a:buNone/>
              <a:defRPr sz="1100">
                <a:solidFill>
                  <a:schemeClr val="lt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91" name="Google Shape;391;p53"/>
          <p:cNvSpPr txBox="1">
            <a:spLocks noGrp="1"/>
          </p:cNvSpPr>
          <p:nvPr>
            <p:ph type="title" idx="3"/>
          </p:nvPr>
        </p:nvSpPr>
        <p:spPr>
          <a:xfrm>
            <a:off x="4849000" y="1653475"/>
            <a:ext cx="32250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panose="00000500000000000000"/>
              <a:buNone/>
              <a:defRPr sz="1400" b="0">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1400"/>
              <a:buFont typeface="Montserrat" panose="00000500000000000000"/>
              <a:buNone/>
              <a:defRPr sz="1400">
                <a:latin typeface="Montserrat" panose="00000500000000000000"/>
                <a:ea typeface="Montserrat" panose="00000500000000000000"/>
                <a:cs typeface="Montserrat" panose="00000500000000000000"/>
                <a:sym typeface="Montserrat" panose="00000500000000000000"/>
              </a:defRPr>
            </a:lvl9pPr>
          </a:lstStyle>
          <a:p/>
        </p:txBody>
      </p:sp>
      <p:sp>
        <p:nvSpPr>
          <p:cNvPr id="392" name="Google Shape;392;p53"/>
          <p:cNvSpPr/>
          <p:nvPr/>
        </p:nvSpPr>
        <p:spPr>
          <a:xfrm rot="10800000">
            <a:off x="7092600" y="367050"/>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ext and two columns">
  <p:cSld name="CUSTOM_9">
    <p:spTree>
      <p:nvGrpSpPr>
        <p:cNvPr id="1" name="Shape 393"/>
        <p:cNvGrpSpPr/>
        <p:nvPr/>
      </p:nvGrpSpPr>
      <p:grpSpPr>
        <a:xfrm>
          <a:off x="0" y="0"/>
          <a:ext cx="0" cy="0"/>
          <a:chOff x="0" y="0"/>
          <a:chExt cx="0" cy="0"/>
        </a:xfrm>
      </p:grpSpPr>
      <p:sp>
        <p:nvSpPr>
          <p:cNvPr id="394" name="Google Shape;394;p54"/>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395" name="Google Shape;395;p54"/>
          <p:cNvSpPr txBox="1">
            <a:spLocks noGrp="1"/>
          </p:cNvSpPr>
          <p:nvPr>
            <p:ph type="body" idx="1"/>
          </p:nvPr>
        </p:nvSpPr>
        <p:spPr>
          <a:xfrm>
            <a:off x="723975" y="1028700"/>
            <a:ext cx="3738900" cy="3540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Char char="●"/>
              <a:defRPr sz="1400">
                <a:solidFill>
                  <a:srgbClr val="000000"/>
                </a:solidFill>
              </a:defRPr>
            </a:lvl1pPr>
            <a:lvl2pPr marL="914400" lvl="1" indent="-317500" algn="r" rtl="0">
              <a:spcBef>
                <a:spcPts val="1600"/>
              </a:spcBef>
              <a:spcAft>
                <a:spcPts val="0"/>
              </a:spcAft>
              <a:buClr>
                <a:srgbClr val="000000"/>
              </a:buClr>
              <a:buSzPts val="1400"/>
              <a:buChar char="○"/>
              <a:defRPr>
                <a:solidFill>
                  <a:srgbClr val="000000"/>
                </a:solidFill>
              </a:defRPr>
            </a:lvl2pPr>
            <a:lvl3pPr marL="1371600" lvl="2" indent="-317500" algn="r" rtl="0">
              <a:spcBef>
                <a:spcPts val="1600"/>
              </a:spcBef>
              <a:spcAft>
                <a:spcPts val="0"/>
              </a:spcAft>
              <a:buClr>
                <a:srgbClr val="000000"/>
              </a:buClr>
              <a:buSzPts val="1400"/>
              <a:buChar char="■"/>
              <a:defRPr>
                <a:solidFill>
                  <a:srgbClr val="000000"/>
                </a:solidFill>
              </a:defRPr>
            </a:lvl3pPr>
            <a:lvl4pPr marL="1828800" lvl="3" indent="-317500" algn="r" rtl="0">
              <a:spcBef>
                <a:spcPts val="1600"/>
              </a:spcBef>
              <a:spcAft>
                <a:spcPts val="0"/>
              </a:spcAft>
              <a:buClr>
                <a:srgbClr val="000000"/>
              </a:buClr>
              <a:buSzPts val="1400"/>
              <a:buChar char="●"/>
              <a:defRPr>
                <a:solidFill>
                  <a:srgbClr val="000000"/>
                </a:solidFill>
              </a:defRPr>
            </a:lvl4pPr>
            <a:lvl5pPr marL="2286000" lvl="4" indent="-317500" algn="r" rtl="0">
              <a:spcBef>
                <a:spcPts val="1600"/>
              </a:spcBef>
              <a:spcAft>
                <a:spcPts val="0"/>
              </a:spcAft>
              <a:buClr>
                <a:srgbClr val="000000"/>
              </a:buClr>
              <a:buSzPts val="1400"/>
              <a:buChar char="○"/>
              <a:defRPr>
                <a:solidFill>
                  <a:srgbClr val="000000"/>
                </a:solidFill>
              </a:defRPr>
            </a:lvl5pPr>
            <a:lvl6pPr marL="2743200" lvl="5" indent="-317500" algn="r" rtl="0">
              <a:spcBef>
                <a:spcPts val="1600"/>
              </a:spcBef>
              <a:spcAft>
                <a:spcPts val="0"/>
              </a:spcAft>
              <a:buClr>
                <a:srgbClr val="000000"/>
              </a:buClr>
              <a:buSzPts val="1400"/>
              <a:buChar char="■"/>
              <a:defRPr>
                <a:solidFill>
                  <a:srgbClr val="000000"/>
                </a:solidFill>
              </a:defRPr>
            </a:lvl6pPr>
            <a:lvl7pPr marL="3200400" lvl="6" indent="-317500" algn="r" rtl="0">
              <a:spcBef>
                <a:spcPts val="1600"/>
              </a:spcBef>
              <a:spcAft>
                <a:spcPts val="0"/>
              </a:spcAft>
              <a:buClr>
                <a:srgbClr val="000000"/>
              </a:buClr>
              <a:buSzPts val="1400"/>
              <a:buChar char="●"/>
              <a:defRPr>
                <a:solidFill>
                  <a:srgbClr val="000000"/>
                </a:solidFill>
              </a:defRPr>
            </a:lvl7pPr>
            <a:lvl8pPr marL="3657600" lvl="7" indent="-317500" algn="r" rtl="0">
              <a:spcBef>
                <a:spcPts val="1600"/>
              </a:spcBef>
              <a:spcAft>
                <a:spcPts val="0"/>
              </a:spcAft>
              <a:buClr>
                <a:srgbClr val="000000"/>
              </a:buClr>
              <a:buSzPts val="1400"/>
              <a:buChar char="○"/>
              <a:defRPr>
                <a:solidFill>
                  <a:srgbClr val="000000"/>
                </a:solidFill>
              </a:defRPr>
            </a:lvl8pPr>
            <a:lvl9pPr marL="4114800" lvl="8" indent="-317500" algn="r" rtl="0">
              <a:spcBef>
                <a:spcPts val="1600"/>
              </a:spcBef>
              <a:spcAft>
                <a:spcPts val="1600"/>
              </a:spcAft>
              <a:buClr>
                <a:srgbClr val="000000"/>
              </a:buClr>
              <a:buSzPts val="1400"/>
              <a:buChar char="■"/>
              <a:defRPr>
                <a:solidFill>
                  <a:srgbClr val="000000"/>
                </a:solidFill>
              </a:defRPr>
            </a:lvl9pPr>
          </a:lstStyle>
          <a:p/>
        </p:txBody>
      </p:sp>
      <p:sp>
        <p:nvSpPr>
          <p:cNvPr id="396" name="Google Shape;396;p54"/>
          <p:cNvSpPr txBox="1">
            <a:spLocks noGrp="1"/>
          </p:cNvSpPr>
          <p:nvPr>
            <p:ph type="body" idx="2"/>
          </p:nvPr>
        </p:nvSpPr>
        <p:spPr>
          <a:xfrm>
            <a:off x="4681175" y="1028700"/>
            <a:ext cx="3738900" cy="3540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Char char="●"/>
              <a:defRPr sz="1200">
                <a:solidFill>
                  <a:srgbClr val="000000"/>
                </a:solidFill>
              </a:defRPr>
            </a:lvl1pPr>
            <a:lvl2pPr marL="914400" lvl="1" indent="-317500" algn="r" rtl="0">
              <a:spcBef>
                <a:spcPts val="1600"/>
              </a:spcBef>
              <a:spcAft>
                <a:spcPts val="0"/>
              </a:spcAft>
              <a:buClr>
                <a:srgbClr val="000000"/>
              </a:buClr>
              <a:buSzPts val="1400"/>
              <a:buChar char="○"/>
              <a:defRPr>
                <a:solidFill>
                  <a:srgbClr val="000000"/>
                </a:solidFill>
              </a:defRPr>
            </a:lvl2pPr>
            <a:lvl3pPr marL="1371600" lvl="2" indent="-317500" algn="r" rtl="0">
              <a:spcBef>
                <a:spcPts val="1600"/>
              </a:spcBef>
              <a:spcAft>
                <a:spcPts val="0"/>
              </a:spcAft>
              <a:buClr>
                <a:srgbClr val="000000"/>
              </a:buClr>
              <a:buSzPts val="1400"/>
              <a:buChar char="■"/>
              <a:defRPr>
                <a:solidFill>
                  <a:srgbClr val="000000"/>
                </a:solidFill>
              </a:defRPr>
            </a:lvl3pPr>
            <a:lvl4pPr marL="1828800" lvl="3" indent="-317500" algn="r" rtl="0">
              <a:spcBef>
                <a:spcPts val="1600"/>
              </a:spcBef>
              <a:spcAft>
                <a:spcPts val="0"/>
              </a:spcAft>
              <a:buClr>
                <a:srgbClr val="000000"/>
              </a:buClr>
              <a:buSzPts val="1400"/>
              <a:buChar char="●"/>
              <a:defRPr>
                <a:solidFill>
                  <a:srgbClr val="000000"/>
                </a:solidFill>
              </a:defRPr>
            </a:lvl4pPr>
            <a:lvl5pPr marL="2286000" lvl="4" indent="-317500" algn="r" rtl="0">
              <a:spcBef>
                <a:spcPts val="1600"/>
              </a:spcBef>
              <a:spcAft>
                <a:spcPts val="0"/>
              </a:spcAft>
              <a:buClr>
                <a:srgbClr val="000000"/>
              </a:buClr>
              <a:buSzPts val="1400"/>
              <a:buChar char="○"/>
              <a:defRPr>
                <a:solidFill>
                  <a:srgbClr val="000000"/>
                </a:solidFill>
              </a:defRPr>
            </a:lvl5pPr>
            <a:lvl6pPr marL="2743200" lvl="5" indent="-317500" algn="r" rtl="0">
              <a:spcBef>
                <a:spcPts val="1600"/>
              </a:spcBef>
              <a:spcAft>
                <a:spcPts val="0"/>
              </a:spcAft>
              <a:buClr>
                <a:srgbClr val="000000"/>
              </a:buClr>
              <a:buSzPts val="1400"/>
              <a:buChar char="■"/>
              <a:defRPr>
                <a:solidFill>
                  <a:srgbClr val="000000"/>
                </a:solidFill>
              </a:defRPr>
            </a:lvl6pPr>
            <a:lvl7pPr marL="3200400" lvl="6" indent="-317500" algn="r" rtl="0">
              <a:spcBef>
                <a:spcPts val="1600"/>
              </a:spcBef>
              <a:spcAft>
                <a:spcPts val="0"/>
              </a:spcAft>
              <a:buClr>
                <a:srgbClr val="000000"/>
              </a:buClr>
              <a:buSzPts val="1400"/>
              <a:buChar char="●"/>
              <a:defRPr>
                <a:solidFill>
                  <a:srgbClr val="000000"/>
                </a:solidFill>
              </a:defRPr>
            </a:lvl7pPr>
            <a:lvl8pPr marL="3657600" lvl="7" indent="-317500" algn="r" rtl="0">
              <a:spcBef>
                <a:spcPts val="1600"/>
              </a:spcBef>
              <a:spcAft>
                <a:spcPts val="0"/>
              </a:spcAft>
              <a:buClr>
                <a:srgbClr val="000000"/>
              </a:buClr>
              <a:buSzPts val="1400"/>
              <a:buChar char="○"/>
              <a:defRPr>
                <a:solidFill>
                  <a:srgbClr val="000000"/>
                </a:solidFill>
              </a:defRPr>
            </a:lvl8pPr>
            <a:lvl9pPr marL="4114800" lvl="8" indent="-317500" algn="r" rtl="0">
              <a:spcBef>
                <a:spcPts val="1600"/>
              </a:spcBef>
              <a:spcAft>
                <a:spcPts val="1600"/>
              </a:spcAft>
              <a:buClr>
                <a:srgbClr val="000000"/>
              </a:buClr>
              <a:buSzPts val="1400"/>
              <a:buChar char="■"/>
              <a:defRPr>
                <a:solidFill>
                  <a:srgbClr val="000000"/>
                </a:solidFill>
              </a:defRPr>
            </a:lvl9pPr>
          </a:lstStyle>
          <a:p/>
        </p:txBody>
      </p:sp>
      <p:sp>
        <p:nvSpPr>
          <p:cNvPr id="397" name="Google Shape;397;p54"/>
          <p:cNvSpPr/>
          <p:nvPr/>
        </p:nvSpPr>
        <p:spPr>
          <a:xfrm rot="5400000">
            <a:off x="8276838" y="70050"/>
            <a:ext cx="10077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54"/>
          <p:cNvSpPr/>
          <p:nvPr/>
        </p:nvSpPr>
        <p:spPr>
          <a:xfrm rot="10800000">
            <a:off x="5960388" y="4791600"/>
            <a:ext cx="31836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4">
  <p:cSld name="CUSTOM_12">
    <p:spTree>
      <p:nvGrpSpPr>
        <p:cNvPr id="1" name="Shape 399"/>
        <p:cNvGrpSpPr/>
        <p:nvPr/>
      </p:nvGrpSpPr>
      <p:grpSpPr>
        <a:xfrm>
          <a:off x="0" y="0"/>
          <a:ext cx="0" cy="0"/>
          <a:chOff x="0" y="0"/>
          <a:chExt cx="0" cy="0"/>
        </a:xfrm>
      </p:grpSpPr>
      <p:sp>
        <p:nvSpPr>
          <p:cNvPr id="400" name="Google Shape;400;p55"/>
          <p:cNvSpPr/>
          <p:nvPr/>
        </p:nvSpPr>
        <p:spPr>
          <a:xfrm rot="5400000">
            <a:off x="8459550" y="332425"/>
            <a:ext cx="10170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55"/>
          <p:cNvSpPr/>
          <p:nvPr/>
        </p:nvSpPr>
        <p:spPr>
          <a:xfrm rot="5400000">
            <a:off x="-148500" y="4273800"/>
            <a:ext cx="1007700" cy="7317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55"/>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5">
  <p:cSld name="CUSTOM_12_1">
    <p:spTree>
      <p:nvGrpSpPr>
        <p:cNvPr id="1" name="Shape 403"/>
        <p:cNvGrpSpPr/>
        <p:nvPr/>
      </p:nvGrpSpPr>
      <p:grpSpPr>
        <a:xfrm>
          <a:off x="0" y="0"/>
          <a:ext cx="0" cy="0"/>
          <a:chOff x="0" y="0"/>
          <a:chExt cx="0" cy="0"/>
        </a:xfrm>
      </p:grpSpPr>
      <p:sp>
        <p:nvSpPr>
          <p:cNvPr id="404" name="Google Shape;404;p56"/>
          <p:cNvSpPr/>
          <p:nvPr/>
        </p:nvSpPr>
        <p:spPr>
          <a:xfrm>
            <a:off x="0" y="-125"/>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56"/>
          <p:cNvSpPr/>
          <p:nvPr/>
        </p:nvSpPr>
        <p:spPr>
          <a:xfrm>
            <a:off x="0" y="4791475"/>
            <a:ext cx="10170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56"/>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407" name="Google Shape;407;p56"/>
          <p:cNvSpPr/>
          <p:nvPr/>
        </p:nvSpPr>
        <p:spPr>
          <a:xfrm rot="-5400000">
            <a:off x="7185900" y="3187981"/>
            <a:ext cx="31896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56"/>
          <p:cNvSpPr txBox="1">
            <a:spLocks noGrp="1"/>
          </p:cNvSpPr>
          <p:nvPr>
            <p:ph type="body" idx="1"/>
          </p:nvPr>
        </p:nvSpPr>
        <p:spPr>
          <a:xfrm>
            <a:off x="723975" y="1028700"/>
            <a:ext cx="3738900" cy="3540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Char char="●"/>
              <a:defRPr sz="1400">
                <a:solidFill>
                  <a:srgbClr val="000000"/>
                </a:solidFill>
              </a:defRPr>
            </a:lvl1pPr>
            <a:lvl2pPr marL="914400" lvl="1" indent="-317500" algn="r" rtl="0">
              <a:spcBef>
                <a:spcPts val="1600"/>
              </a:spcBef>
              <a:spcAft>
                <a:spcPts val="0"/>
              </a:spcAft>
              <a:buClr>
                <a:srgbClr val="000000"/>
              </a:buClr>
              <a:buSzPts val="1400"/>
              <a:buChar char="○"/>
              <a:defRPr>
                <a:solidFill>
                  <a:srgbClr val="000000"/>
                </a:solidFill>
              </a:defRPr>
            </a:lvl2pPr>
            <a:lvl3pPr marL="1371600" lvl="2" indent="-317500" algn="r" rtl="0">
              <a:spcBef>
                <a:spcPts val="1600"/>
              </a:spcBef>
              <a:spcAft>
                <a:spcPts val="0"/>
              </a:spcAft>
              <a:buClr>
                <a:srgbClr val="000000"/>
              </a:buClr>
              <a:buSzPts val="1400"/>
              <a:buChar char="■"/>
              <a:defRPr>
                <a:solidFill>
                  <a:srgbClr val="000000"/>
                </a:solidFill>
              </a:defRPr>
            </a:lvl3pPr>
            <a:lvl4pPr marL="1828800" lvl="3" indent="-317500" algn="r" rtl="0">
              <a:spcBef>
                <a:spcPts val="1600"/>
              </a:spcBef>
              <a:spcAft>
                <a:spcPts val="0"/>
              </a:spcAft>
              <a:buClr>
                <a:srgbClr val="000000"/>
              </a:buClr>
              <a:buSzPts val="1400"/>
              <a:buChar char="●"/>
              <a:defRPr>
                <a:solidFill>
                  <a:srgbClr val="000000"/>
                </a:solidFill>
              </a:defRPr>
            </a:lvl4pPr>
            <a:lvl5pPr marL="2286000" lvl="4" indent="-317500" algn="r" rtl="0">
              <a:spcBef>
                <a:spcPts val="1600"/>
              </a:spcBef>
              <a:spcAft>
                <a:spcPts val="0"/>
              </a:spcAft>
              <a:buClr>
                <a:srgbClr val="000000"/>
              </a:buClr>
              <a:buSzPts val="1400"/>
              <a:buChar char="○"/>
              <a:defRPr>
                <a:solidFill>
                  <a:srgbClr val="000000"/>
                </a:solidFill>
              </a:defRPr>
            </a:lvl5pPr>
            <a:lvl6pPr marL="2743200" lvl="5" indent="-317500" algn="r" rtl="0">
              <a:spcBef>
                <a:spcPts val="1600"/>
              </a:spcBef>
              <a:spcAft>
                <a:spcPts val="0"/>
              </a:spcAft>
              <a:buClr>
                <a:srgbClr val="000000"/>
              </a:buClr>
              <a:buSzPts val="1400"/>
              <a:buChar char="■"/>
              <a:defRPr>
                <a:solidFill>
                  <a:srgbClr val="000000"/>
                </a:solidFill>
              </a:defRPr>
            </a:lvl6pPr>
            <a:lvl7pPr marL="3200400" lvl="6" indent="-317500" algn="r" rtl="0">
              <a:spcBef>
                <a:spcPts val="1600"/>
              </a:spcBef>
              <a:spcAft>
                <a:spcPts val="0"/>
              </a:spcAft>
              <a:buClr>
                <a:srgbClr val="000000"/>
              </a:buClr>
              <a:buSzPts val="1400"/>
              <a:buChar char="●"/>
              <a:defRPr>
                <a:solidFill>
                  <a:srgbClr val="000000"/>
                </a:solidFill>
              </a:defRPr>
            </a:lvl7pPr>
            <a:lvl8pPr marL="3657600" lvl="7" indent="-317500" algn="r" rtl="0">
              <a:spcBef>
                <a:spcPts val="1600"/>
              </a:spcBef>
              <a:spcAft>
                <a:spcPts val="0"/>
              </a:spcAft>
              <a:buClr>
                <a:srgbClr val="000000"/>
              </a:buClr>
              <a:buSzPts val="1400"/>
              <a:buChar char="○"/>
              <a:defRPr>
                <a:solidFill>
                  <a:srgbClr val="000000"/>
                </a:solidFill>
              </a:defRPr>
            </a:lvl8pPr>
            <a:lvl9pPr marL="4114800" lvl="8" indent="-317500" algn="r" rtl="0">
              <a:spcBef>
                <a:spcPts val="1600"/>
              </a:spcBef>
              <a:spcAft>
                <a:spcPts val="1600"/>
              </a:spcAft>
              <a:buClr>
                <a:srgbClr val="000000"/>
              </a:buClr>
              <a:buSzPts val="1400"/>
              <a:buChar char="■"/>
              <a:defRPr>
                <a:solidFill>
                  <a:srgbClr val="000000"/>
                </a:solidFill>
              </a:defRPr>
            </a:lvl9pPr>
          </a:lstStyle>
          <a:p/>
        </p:txBody>
      </p:sp>
      <p:sp>
        <p:nvSpPr>
          <p:cNvPr id="409" name="Google Shape;409;p56"/>
          <p:cNvSpPr txBox="1">
            <a:spLocks noGrp="1"/>
          </p:cNvSpPr>
          <p:nvPr>
            <p:ph type="body" idx="2"/>
          </p:nvPr>
        </p:nvSpPr>
        <p:spPr>
          <a:xfrm>
            <a:off x="4681175" y="1028700"/>
            <a:ext cx="3738900" cy="3540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Char char="●"/>
              <a:defRPr sz="1200">
                <a:solidFill>
                  <a:srgbClr val="000000"/>
                </a:solidFill>
              </a:defRPr>
            </a:lvl1pPr>
            <a:lvl2pPr marL="914400" lvl="1" indent="-317500" algn="r" rtl="0">
              <a:spcBef>
                <a:spcPts val="1600"/>
              </a:spcBef>
              <a:spcAft>
                <a:spcPts val="0"/>
              </a:spcAft>
              <a:buClr>
                <a:srgbClr val="000000"/>
              </a:buClr>
              <a:buSzPts val="1400"/>
              <a:buChar char="○"/>
              <a:defRPr>
                <a:solidFill>
                  <a:srgbClr val="000000"/>
                </a:solidFill>
              </a:defRPr>
            </a:lvl2pPr>
            <a:lvl3pPr marL="1371600" lvl="2" indent="-317500" algn="r" rtl="0">
              <a:spcBef>
                <a:spcPts val="1600"/>
              </a:spcBef>
              <a:spcAft>
                <a:spcPts val="0"/>
              </a:spcAft>
              <a:buClr>
                <a:srgbClr val="000000"/>
              </a:buClr>
              <a:buSzPts val="1400"/>
              <a:buChar char="■"/>
              <a:defRPr>
                <a:solidFill>
                  <a:srgbClr val="000000"/>
                </a:solidFill>
              </a:defRPr>
            </a:lvl3pPr>
            <a:lvl4pPr marL="1828800" lvl="3" indent="-317500" algn="r" rtl="0">
              <a:spcBef>
                <a:spcPts val="1600"/>
              </a:spcBef>
              <a:spcAft>
                <a:spcPts val="0"/>
              </a:spcAft>
              <a:buClr>
                <a:srgbClr val="000000"/>
              </a:buClr>
              <a:buSzPts val="1400"/>
              <a:buChar char="●"/>
              <a:defRPr>
                <a:solidFill>
                  <a:srgbClr val="000000"/>
                </a:solidFill>
              </a:defRPr>
            </a:lvl4pPr>
            <a:lvl5pPr marL="2286000" lvl="4" indent="-317500" algn="r" rtl="0">
              <a:spcBef>
                <a:spcPts val="1600"/>
              </a:spcBef>
              <a:spcAft>
                <a:spcPts val="0"/>
              </a:spcAft>
              <a:buClr>
                <a:srgbClr val="000000"/>
              </a:buClr>
              <a:buSzPts val="1400"/>
              <a:buChar char="○"/>
              <a:defRPr>
                <a:solidFill>
                  <a:srgbClr val="000000"/>
                </a:solidFill>
              </a:defRPr>
            </a:lvl5pPr>
            <a:lvl6pPr marL="2743200" lvl="5" indent="-317500" algn="r" rtl="0">
              <a:spcBef>
                <a:spcPts val="1600"/>
              </a:spcBef>
              <a:spcAft>
                <a:spcPts val="0"/>
              </a:spcAft>
              <a:buClr>
                <a:srgbClr val="000000"/>
              </a:buClr>
              <a:buSzPts val="1400"/>
              <a:buChar char="■"/>
              <a:defRPr>
                <a:solidFill>
                  <a:srgbClr val="000000"/>
                </a:solidFill>
              </a:defRPr>
            </a:lvl6pPr>
            <a:lvl7pPr marL="3200400" lvl="6" indent="-317500" algn="r" rtl="0">
              <a:spcBef>
                <a:spcPts val="1600"/>
              </a:spcBef>
              <a:spcAft>
                <a:spcPts val="0"/>
              </a:spcAft>
              <a:buClr>
                <a:srgbClr val="000000"/>
              </a:buClr>
              <a:buSzPts val="1400"/>
              <a:buChar char="●"/>
              <a:defRPr>
                <a:solidFill>
                  <a:srgbClr val="000000"/>
                </a:solidFill>
              </a:defRPr>
            </a:lvl7pPr>
            <a:lvl8pPr marL="3657600" lvl="7" indent="-317500" algn="r" rtl="0">
              <a:spcBef>
                <a:spcPts val="1600"/>
              </a:spcBef>
              <a:spcAft>
                <a:spcPts val="0"/>
              </a:spcAft>
              <a:buClr>
                <a:srgbClr val="000000"/>
              </a:buClr>
              <a:buSzPts val="1400"/>
              <a:buChar char="○"/>
              <a:defRPr>
                <a:solidFill>
                  <a:srgbClr val="000000"/>
                </a:solidFill>
              </a:defRPr>
            </a:lvl8pPr>
            <a:lvl9pPr marL="4114800" lvl="8" indent="-317500" algn="r" rtl="0">
              <a:spcBef>
                <a:spcPts val="1600"/>
              </a:spcBef>
              <a:spcAft>
                <a:spcPts val="1600"/>
              </a:spcAft>
              <a:buClr>
                <a:srgbClr val="000000"/>
              </a:buClr>
              <a:buSzPts val="1400"/>
              <a:buChar char="■"/>
              <a:defRPr>
                <a:solidFill>
                  <a:srgbClr val="000000"/>
                </a:solidFill>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10"/>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1">
  <p:cSld name="CUSTOM_13_1">
    <p:spTree>
      <p:nvGrpSpPr>
        <p:cNvPr id="1" name="Shape 411"/>
        <p:cNvGrpSpPr/>
        <p:nvPr/>
      </p:nvGrpSpPr>
      <p:grpSpPr>
        <a:xfrm>
          <a:off x="0" y="0"/>
          <a:ext cx="0" cy="0"/>
          <a:chOff x="0" y="0"/>
          <a:chExt cx="0" cy="0"/>
        </a:xfrm>
      </p:grpSpPr>
      <p:sp>
        <p:nvSpPr>
          <p:cNvPr id="412" name="Google Shape;412;p58"/>
          <p:cNvSpPr/>
          <p:nvPr/>
        </p:nvSpPr>
        <p:spPr>
          <a:xfrm rot="5400000">
            <a:off x="-332550" y="4459050"/>
            <a:ext cx="10170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58"/>
          <p:cNvSpPr/>
          <p:nvPr/>
        </p:nvSpPr>
        <p:spPr>
          <a:xfrm>
            <a:off x="8136300" y="4422175"/>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ackground 2">
  <p:cSld name="CUSTOM_13_1_1">
    <p:spTree>
      <p:nvGrpSpPr>
        <p:cNvPr id="1" name="Shape 414"/>
        <p:cNvGrpSpPr/>
        <p:nvPr/>
      </p:nvGrpSpPr>
      <p:grpSpPr>
        <a:xfrm>
          <a:off x="0" y="0"/>
          <a:ext cx="0" cy="0"/>
          <a:chOff x="0" y="0"/>
          <a:chExt cx="0" cy="0"/>
        </a:xfrm>
      </p:grpSpPr>
      <p:sp>
        <p:nvSpPr>
          <p:cNvPr id="415" name="Google Shape;415;p59"/>
          <p:cNvSpPr/>
          <p:nvPr/>
        </p:nvSpPr>
        <p:spPr>
          <a:xfrm rot="10800000">
            <a:off x="-12" y="4791475"/>
            <a:ext cx="31836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59"/>
          <p:cNvSpPr/>
          <p:nvPr/>
        </p:nvSpPr>
        <p:spPr>
          <a:xfrm rot="5400000">
            <a:off x="8276850" y="143125"/>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ackground 3">
  <p:cSld name="CUSTOM_13_1_1_1">
    <p:spTree>
      <p:nvGrpSpPr>
        <p:cNvPr id="1" name="Shape 417"/>
        <p:cNvGrpSpPr/>
        <p:nvPr/>
      </p:nvGrpSpPr>
      <p:grpSpPr>
        <a:xfrm>
          <a:off x="0" y="0"/>
          <a:ext cx="0" cy="0"/>
          <a:chOff x="0" y="0"/>
          <a:chExt cx="0" cy="0"/>
        </a:xfrm>
      </p:grpSpPr>
      <p:sp>
        <p:nvSpPr>
          <p:cNvPr id="418" name="Google Shape;418;p60"/>
          <p:cNvSpPr/>
          <p:nvPr/>
        </p:nvSpPr>
        <p:spPr>
          <a:xfrm rot="10800000">
            <a:off x="7088700" y="-125"/>
            <a:ext cx="20553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60"/>
          <p:cNvSpPr/>
          <p:nvPr/>
        </p:nvSpPr>
        <p:spPr>
          <a:xfrm rot="5400000">
            <a:off x="7942350" y="3941850"/>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4000500" y="1331425"/>
            <a:ext cx="4419600" cy="7068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3"/>
              </a:buClr>
              <a:buSzPts val="2400"/>
              <a:buNone/>
              <a:defRPr>
                <a:solidFill>
                  <a:schemeClr val="accent3"/>
                </a:solidFill>
              </a:defRPr>
            </a:lvl1pPr>
            <a:lvl2pPr lvl="1">
              <a:spcBef>
                <a:spcPts val="0"/>
              </a:spcBef>
              <a:spcAft>
                <a:spcPts val="0"/>
              </a:spcAft>
              <a:buClr>
                <a:schemeClr val="accent3"/>
              </a:buClr>
              <a:buSzPts val="2400"/>
              <a:buNone/>
              <a:defRPr sz="2400">
                <a:solidFill>
                  <a:schemeClr val="accent3"/>
                </a:solidFill>
              </a:defRPr>
            </a:lvl2pPr>
            <a:lvl3pPr lvl="2">
              <a:spcBef>
                <a:spcPts val="0"/>
              </a:spcBef>
              <a:spcAft>
                <a:spcPts val="0"/>
              </a:spcAft>
              <a:buClr>
                <a:schemeClr val="accent3"/>
              </a:buClr>
              <a:buSzPts val="2400"/>
              <a:buNone/>
              <a:defRPr sz="2400">
                <a:solidFill>
                  <a:schemeClr val="accent3"/>
                </a:solidFill>
              </a:defRPr>
            </a:lvl3pPr>
            <a:lvl4pPr lvl="3">
              <a:spcBef>
                <a:spcPts val="0"/>
              </a:spcBef>
              <a:spcAft>
                <a:spcPts val="0"/>
              </a:spcAft>
              <a:buClr>
                <a:schemeClr val="accent3"/>
              </a:buClr>
              <a:buSzPts val="2400"/>
              <a:buNone/>
              <a:defRPr sz="2400">
                <a:solidFill>
                  <a:schemeClr val="accent3"/>
                </a:solidFill>
              </a:defRPr>
            </a:lvl4pPr>
            <a:lvl5pPr lvl="4">
              <a:spcBef>
                <a:spcPts val="0"/>
              </a:spcBef>
              <a:spcAft>
                <a:spcPts val="0"/>
              </a:spcAft>
              <a:buClr>
                <a:schemeClr val="accent3"/>
              </a:buClr>
              <a:buSzPts val="2400"/>
              <a:buNone/>
              <a:defRPr sz="2400">
                <a:solidFill>
                  <a:schemeClr val="accent3"/>
                </a:solidFill>
              </a:defRPr>
            </a:lvl5pPr>
            <a:lvl6pPr lvl="5">
              <a:spcBef>
                <a:spcPts val="0"/>
              </a:spcBef>
              <a:spcAft>
                <a:spcPts val="0"/>
              </a:spcAft>
              <a:buClr>
                <a:schemeClr val="accent3"/>
              </a:buClr>
              <a:buSzPts val="2400"/>
              <a:buNone/>
              <a:defRPr sz="2400">
                <a:solidFill>
                  <a:schemeClr val="accent3"/>
                </a:solidFill>
              </a:defRPr>
            </a:lvl6pPr>
            <a:lvl7pPr lvl="6">
              <a:spcBef>
                <a:spcPts val="0"/>
              </a:spcBef>
              <a:spcAft>
                <a:spcPts val="0"/>
              </a:spcAft>
              <a:buClr>
                <a:schemeClr val="accent3"/>
              </a:buClr>
              <a:buSzPts val="2400"/>
              <a:buNone/>
              <a:defRPr sz="2400">
                <a:solidFill>
                  <a:schemeClr val="accent3"/>
                </a:solidFill>
              </a:defRPr>
            </a:lvl7pPr>
            <a:lvl8pPr lvl="7">
              <a:spcBef>
                <a:spcPts val="0"/>
              </a:spcBef>
              <a:spcAft>
                <a:spcPts val="0"/>
              </a:spcAft>
              <a:buClr>
                <a:schemeClr val="accent3"/>
              </a:buClr>
              <a:buSzPts val="2400"/>
              <a:buNone/>
              <a:defRPr sz="2400">
                <a:solidFill>
                  <a:schemeClr val="accent3"/>
                </a:solidFill>
              </a:defRPr>
            </a:lvl8pPr>
            <a:lvl9pPr lvl="8">
              <a:spcBef>
                <a:spcPts val="0"/>
              </a:spcBef>
              <a:spcAft>
                <a:spcPts val="0"/>
              </a:spcAft>
              <a:buClr>
                <a:schemeClr val="accent3"/>
              </a:buClr>
              <a:buSzPts val="2400"/>
              <a:buNone/>
              <a:defRPr sz="2400">
                <a:solidFill>
                  <a:schemeClr val="accent3"/>
                </a:solidFill>
              </a:defRPr>
            </a:lvl9pPr>
          </a:lstStyle>
          <a:p/>
        </p:txBody>
      </p:sp>
      <p:sp>
        <p:nvSpPr>
          <p:cNvPr id="45" name="Google Shape;45;p7"/>
          <p:cNvSpPr txBox="1">
            <a:spLocks noGrp="1"/>
          </p:cNvSpPr>
          <p:nvPr>
            <p:ph type="body" idx="1"/>
          </p:nvPr>
        </p:nvSpPr>
        <p:spPr>
          <a:xfrm>
            <a:off x="5419725" y="2126725"/>
            <a:ext cx="3000300" cy="2054700"/>
          </a:xfrm>
          <a:prstGeom prst="rect">
            <a:avLst/>
          </a:prstGeom>
        </p:spPr>
        <p:txBody>
          <a:bodyPr spcFirstLastPara="1" wrap="square" lIns="91425" tIns="91425" rIns="91425" bIns="91425" anchor="t" anchorCtr="0">
            <a:noAutofit/>
          </a:bodyPr>
          <a:lstStyle>
            <a:lvl1pPr marL="457200" lvl="0" indent="-317500" algn="r">
              <a:spcBef>
                <a:spcPts val="0"/>
              </a:spcBef>
              <a:spcAft>
                <a:spcPts val="0"/>
              </a:spcAft>
              <a:buClr>
                <a:srgbClr val="000000"/>
              </a:buClr>
              <a:buSzPts val="1400"/>
              <a:buChar char="●"/>
              <a:defRPr sz="1400">
                <a:solidFill>
                  <a:srgbClr val="000000"/>
                </a:solidFill>
              </a:defRPr>
            </a:lvl1pPr>
            <a:lvl2pPr marL="914400" lvl="1" indent="-317500" algn="r">
              <a:spcBef>
                <a:spcPts val="1600"/>
              </a:spcBef>
              <a:spcAft>
                <a:spcPts val="0"/>
              </a:spcAft>
              <a:buClr>
                <a:srgbClr val="000000"/>
              </a:buClr>
              <a:buSzPts val="1400"/>
              <a:buChar char="○"/>
              <a:defRPr>
                <a:solidFill>
                  <a:srgbClr val="000000"/>
                </a:solidFill>
              </a:defRPr>
            </a:lvl2pPr>
            <a:lvl3pPr marL="1371600" lvl="2" indent="-317500" algn="r">
              <a:spcBef>
                <a:spcPts val="1600"/>
              </a:spcBef>
              <a:spcAft>
                <a:spcPts val="0"/>
              </a:spcAft>
              <a:buClr>
                <a:srgbClr val="000000"/>
              </a:buClr>
              <a:buSzPts val="1400"/>
              <a:buChar char="■"/>
              <a:defRPr>
                <a:solidFill>
                  <a:srgbClr val="000000"/>
                </a:solidFill>
              </a:defRPr>
            </a:lvl3pPr>
            <a:lvl4pPr marL="1828800" lvl="3" indent="-317500" algn="r">
              <a:spcBef>
                <a:spcPts val="1600"/>
              </a:spcBef>
              <a:spcAft>
                <a:spcPts val="0"/>
              </a:spcAft>
              <a:buClr>
                <a:srgbClr val="000000"/>
              </a:buClr>
              <a:buSzPts val="1400"/>
              <a:buChar char="●"/>
              <a:defRPr>
                <a:solidFill>
                  <a:srgbClr val="000000"/>
                </a:solidFill>
              </a:defRPr>
            </a:lvl4pPr>
            <a:lvl5pPr marL="2286000" lvl="4" indent="-317500" algn="r">
              <a:spcBef>
                <a:spcPts val="1600"/>
              </a:spcBef>
              <a:spcAft>
                <a:spcPts val="0"/>
              </a:spcAft>
              <a:buClr>
                <a:srgbClr val="000000"/>
              </a:buClr>
              <a:buSzPts val="1400"/>
              <a:buChar char="○"/>
              <a:defRPr>
                <a:solidFill>
                  <a:srgbClr val="000000"/>
                </a:solidFill>
              </a:defRPr>
            </a:lvl5pPr>
            <a:lvl6pPr marL="2743200" lvl="5" indent="-317500" algn="r">
              <a:spcBef>
                <a:spcPts val="1600"/>
              </a:spcBef>
              <a:spcAft>
                <a:spcPts val="0"/>
              </a:spcAft>
              <a:buClr>
                <a:srgbClr val="000000"/>
              </a:buClr>
              <a:buSzPts val="1400"/>
              <a:buChar char="■"/>
              <a:defRPr>
                <a:solidFill>
                  <a:srgbClr val="000000"/>
                </a:solidFill>
              </a:defRPr>
            </a:lvl6pPr>
            <a:lvl7pPr marL="3200400" lvl="6" indent="-317500" algn="r">
              <a:spcBef>
                <a:spcPts val="1600"/>
              </a:spcBef>
              <a:spcAft>
                <a:spcPts val="0"/>
              </a:spcAft>
              <a:buClr>
                <a:srgbClr val="000000"/>
              </a:buClr>
              <a:buSzPts val="1400"/>
              <a:buChar char="●"/>
              <a:defRPr>
                <a:solidFill>
                  <a:srgbClr val="000000"/>
                </a:solidFill>
              </a:defRPr>
            </a:lvl7pPr>
            <a:lvl8pPr marL="3657600" lvl="7" indent="-317500" algn="r">
              <a:spcBef>
                <a:spcPts val="1600"/>
              </a:spcBef>
              <a:spcAft>
                <a:spcPts val="0"/>
              </a:spcAft>
              <a:buClr>
                <a:srgbClr val="000000"/>
              </a:buClr>
              <a:buSzPts val="1400"/>
              <a:buChar char="○"/>
              <a:defRPr>
                <a:solidFill>
                  <a:srgbClr val="000000"/>
                </a:solidFill>
              </a:defRPr>
            </a:lvl8pPr>
            <a:lvl9pPr marL="4114800" lvl="8" indent="-317500" algn="r">
              <a:spcBef>
                <a:spcPts val="1600"/>
              </a:spcBef>
              <a:spcAft>
                <a:spcPts val="1600"/>
              </a:spcAft>
              <a:buClr>
                <a:srgbClr val="000000"/>
              </a:buClr>
              <a:buSzPts val="1400"/>
              <a:buChar char="■"/>
              <a:defRPr>
                <a:solidFill>
                  <a:srgbClr val="000000"/>
                </a:solidFill>
              </a:defRPr>
            </a:lvl9pPr>
          </a:lstStyle>
          <a:p/>
        </p:txBody>
      </p:sp>
      <p:sp>
        <p:nvSpPr>
          <p:cNvPr id="46" name="Google Shape;4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ckground 4">
  <p:cSld name="CUSTOM_13_1_1_1_1">
    <p:spTree>
      <p:nvGrpSpPr>
        <p:cNvPr id="1" name="Shape 420"/>
        <p:cNvGrpSpPr/>
        <p:nvPr/>
      </p:nvGrpSpPr>
      <p:grpSpPr>
        <a:xfrm>
          <a:off x="0" y="0"/>
          <a:ext cx="0" cy="0"/>
          <a:chOff x="0" y="0"/>
          <a:chExt cx="0" cy="0"/>
        </a:xfrm>
      </p:grpSpPr>
      <p:sp>
        <p:nvSpPr>
          <p:cNvPr id="421" name="Google Shape;421;p61"/>
          <p:cNvSpPr/>
          <p:nvPr/>
        </p:nvSpPr>
        <p:spPr>
          <a:xfrm rot="10800000">
            <a:off x="0" y="4422181"/>
            <a:ext cx="31896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61"/>
          <p:cNvSpPr/>
          <p:nvPr/>
        </p:nvSpPr>
        <p:spPr>
          <a:xfrm>
            <a:off x="7092600" y="0"/>
            <a:ext cx="20514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8"/>
          <p:cNvSpPr/>
          <p:nvPr/>
        </p:nvSpPr>
        <p:spPr>
          <a:xfrm rot="5400000">
            <a:off x="2436125" y="-787125"/>
            <a:ext cx="4119000" cy="56736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8"/>
          <p:cNvSpPr txBox="1">
            <a:spLocks noGrp="1"/>
          </p:cNvSpPr>
          <p:nvPr>
            <p:ph type="title"/>
          </p:nvPr>
        </p:nvSpPr>
        <p:spPr>
          <a:xfrm>
            <a:off x="1861350" y="904150"/>
            <a:ext cx="5421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7200"/>
              <a:buNone/>
              <a:defRPr sz="72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p:txBody>
      </p:sp>
      <p:sp>
        <p:nvSpPr>
          <p:cNvPr id="50" name="Google Shape;50;p8"/>
          <p:cNvSpPr/>
          <p:nvPr/>
        </p:nvSpPr>
        <p:spPr>
          <a:xfrm rot="10800000">
            <a:off x="5954400" y="6"/>
            <a:ext cx="31896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8"/>
          <p:cNvSpPr/>
          <p:nvPr/>
        </p:nvSpPr>
        <p:spPr>
          <a:xfrm rot="10800000">
            <a:off x="0" y="3931900"/>
            <a:ext cx="31836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subTitle" idx="1"/>
          </p:nvPr>
        </p:nvSpPr>
        <p:spPr>
          <a:xfrm>
            <a:off x="723975" y="1075825"/>
            <a:ext cx="4045200" cy="44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Montserrat Medium" panose="00000600000000000000"/>
              <a:buNone/>
              <a:defRPr sz="1600">
                <a:latin typeface="Montserrat Medium" panose="00000600000000000000"/>
                <a:ea typeface="Montserrat Medium" panose="00000600000000000000"/>
                <a:cs typeface="Montserrat Medium" panose="00000600000000000000"/>
                <a:sym typeface="Montserrat Medium" panose="00000600000000000000"/>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54" name="Google Shape;54;p9"/>
          <p:cNvSpPr txBox="1">
            <a:spLocks noGrp="1"/>
          </p:cNvSpPr>
          <p:nvPr>
            <p:ph type="body" idx="2"/>
          </p:nvPr>
        </p:nvSpPr>
        <p:spPr>
          <a:xfrm>
            <a:off x="723975" y="1648700"/>
            <a:ext cx="3837000" cy="3128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accent5"/>
              </a:buClr>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55" name="Google Shape;5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56" name="Google Shape;56;p9"/>
          <p:cNvSpPr txBox="1">
            <a:spLocks noGrp="1"/>
          </p:cNvSpPr>
          <p:nvPr>
            <p:ph type="title"/>
          </p:nvPr>
        </p:nvSpPr>
        <p:spPr>
          <a:xfrm>
            <a:off x="723975" y="361950"/>
            <a:ext cx="8520600" cy="58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p:nvPr/>
        </p:nvSpPr>
        <p:spPr>
          <a:xfrm>
            <a:off x="419100" y="0"/>
            <a:ext cx="3505200" cy="3943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0"/>
          <p:cNvSpPr txBox="1">
            <a:spLocks noGrp="1"/>
          </p:cNvSpPr>
          <p:nvPr>
            <p:ph type="title"/>
          </p:nvPr>
        </p:nvSpPr>
        <p:spPr>
          <a:xfrm>
            <a:off x="643775" y="0"/>
            <a:ext cx="3266400" cy="362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36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0" name="Google Shape;6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61" name="Google Shape;61;p10"/>
          <p:cNvSpPr/>
          <p:nvPr/>
        </p:nvSpPr>
        <p:spPr>
          <a:xfrm rot="5400000">
            <a:off x="-667050" y="3755175"/>
            <a:ext cx="20553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0"/>
          <p:cNvSpPr/>
          <p:nvPr/>
        </p:nvSpPr>
        <p:spPr>
          <a:xfrm rot="5400000">
            <a:off x="8459538" y="332550"/>
            <a:ext cx="10170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2" Type="http://schemas.openxmlformats.org/officeDocument/2006/relationships/theme" Target="../theme/theme1.xml"/><Relationship Id="rId61" Type="http://schemas.openxmlformats.org/officeDocument/2006/relationships/image" Target="../media/image1.png"/><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panose="00000500000000000000"/>
              <a:buChar char="●"/>
              <a:defRPr sz="1800">
                <a:solidFill>
                  <a:schemeClr val="dk1"/>
                </a:solidFill>
                <a:latin typeface="Montserrat" panose="00000500000000000000"/>
                <a:ea typeface="Montserrat" panose="00000500000000000000"/>
                <a:cs typeface="Montserrat" panose="00000500000000000000"/>
                <a:sym typeface="Montserrat" panose="00000500000000000000"/>
              </a:defRPr>
            </a:lvl1pPr>
            <a:lvl2pPr marL="914400" lvl="1" indent="-317500">
              <a:lnSpc>
                <a:spcPct val="115000"/>
              </a:lnSpc>
              <a:spcBef>
                <a:spcPts val="1600"/>
              </a:spcBef>
              <a:spcAft>
                <a:spcPts val="0"/>
              </a:spcAft>
              <a:buClr>
                <a:schemeClr val="dk1"/>
              </a:buClr>
              <a:buSzPts val="1400"/>
              <a:buFont typeface="Montserrat" panose="00000500000000000000"/>
              <a:buChar char="○"/>
              <a:defRPr>
                <a:solidFill>
                  <a:schemeClr val="dk1"/>
                </a:solidFill>
                <a:latin typeface="Montserrat" panose="00000500000000000000"/>
                <a:ea typeface="Montserrat" panose="00000500000000000000"/>
                <a:cs typeface="Montserrat" panose="00000500000000000000"/>
                <a:sym typeface="Montserrat" panose="00000500000000000000"/>
              </a:defRPr>
            </a:lvl2pPr>
            <a:lvl3pPr marL="1371600" lvl="2" indent="-317500">
              <a:lnSpc>
                <a:spcPct val="115000"/>
              </a:lnSpc>
              <a:spcBef>
                <a:spcPts val="1600"/>
              </a:spcBef>
              <a:spcAft>
                <a:spcPts val="0"/>
              </a:spcAft>
              <a:buClr>
                <a:schemeClr val="dk1"/>
              </a:buClr>
              <a:buSzPts val="1400"/>
              <a:buFont typeface="Montserrat" panose="00000500000000000000"/>
              <a:buChar char="■"/>
              <a:defRPr>
                <a:solidFill>
                  <a:schemeClr val="dk1"/>
                </a:solidFill>
                <a:latin typeface="Montserrat" panose="00000500000000000000"/>
                <a:ea typeface="Montserrat" panose="00000500000000000000"/>
                <a:cs typeface="Montserrat" panose="00000500000000000000"/>
                <a:sym typeface="Montserrat" panose="00000500000000000000"/>
              </a:defRPr>
            </a:lvl3pPr>
            <a:lvl4pPr marL="1828800" lvl="3" indent="-317500">
              <a:lnSpc>
                <a:spcPct val="115000"/>
              </a:lnSpc>
              <a:spcBef>
                <a:spcPts val="1600"/>
              </a:spcBef>
              <a:spcAft>
                <a:spcPts val="0"/>
              </a:spcAft>
              <a:buClr>
                <a:schemeClr val="dk1"/>
              </a:buClr>
              <a:buSzPts val="1400"/>
              <a:buFont typeface="Montserrat" panose="00000500000000000000"/>
              <a:buChar char="●"/>
              <a:defRPr>
                <a:solidFill>
                  <a:schemeClr val="dk1"/>
                </a:solidFill>
                <a:latin typeface="Montserrat" panose="00000500000000000000"/>
                <a:ea typeface="Montserrat" panose="00000500000000000000"/>
                <a:cs typeface="Montserrat" panose="00000500000000000000"/>
                <a:sym typeface="Montserrat" panose="00000500000000000000"/>
              </a:defRPr>
            </a:lvl4pPr>
            <a:lvl5pPr marL="2286000" lvl="4" indent="-317500">
              <a:lnSpc>
                <a:spcPct val="115000"/>
              </a:lnSpc>
              <a:spcBef>
                <a:spcPts val="1600"/>
              </a:spcBef>
              <a:spcAft>
                <a:spcPts val="0"/>
              </a:spcAft>
              <a:buClr>
                <a:schemeClr val="dk1"/>
              </a:buClr>
              <a:buSzPts val="1400"/>
              <a:buFont typeface="Montserrat" panose="00000500000000000000"/>
              <a:buChar char="○"/>
              <a:defRPr>
                <a:solidFill>
                  <a:schemeClr val="dk1"/>
                </a:solidFill>
                <a:latin typeface="Montserrat" panose="00000500000000000000"/>
                <a:ea typeface="Montserrat" panose="00000500000000000000"/>
                <a:cs typeface="Montserrat" panose="00000500000000000000"/>
                <a:sym typeface="Montserrat" panose="00000500000000000000"/>
              </a:defRPr>
            </a:lvl5pPr>
            <a:lvl6pPr marL="2743200" lvl="5" indent="-317500">
              <a:lnSpc>
                <a:spcPct val="115000"/>
              </a:lnSpc>
              <a:spcBef>
                <a:spcPts val="1600"/>
              </a:spcBef>
              <a:spcAft>
                <a:spcPts val="0"/>
              </a:spcAft>
              <a:buClr>
                <a:schemeClr val="dk1"/>
              </a:buClr>
              <a:buSzPts val="1400"/>
              <a:buFont typeface="Montserrat" panose="00000500000000000000"/>
              <a:buChar char="■"/>
              <a:defRPr>
                <a:solidFill>
                  <a:schemeClr val="dk1"/>
                </a:solidFill>
                <a:latin typeface="Montserrat" panose="00000500000000000000"/>
                <a:ea typeface="Montserrat" panose="00000500000000000000"/>
                <a:cs typeface="Montserrat" panose="00000500000000000000"/>
                <a:sym typeface="Montserrat" panose="00000500000000000000"/>
              </a:defRPr>
            </a:lvl6pPr>
            <a:lvl7pPr marL="3200400" lvl="6" indent="-317500">
              <a:lnSpc>
                <a:spcPct val="115000"/>
              </a:lnSpc>
              <a:spcBef>
                <a:spcPts val="1600"/>
              </a:spcBef>
              <a:spcAft>
                <a:spcPts val="0"/>
              </a:spcAft>
              <a:buClr>
                <a:schemeClr val="dk1"/>
              </a:buClr>
              <a:buSzPts val="1400"/>
              <a:buFont typeface="Montserrat" panose="00000500000000000000"/>
              <a:buChar char="●"/>
              <a:defRPr>
                <a:solidFill>
                  <a:schemeClr val="dk1"/>
                </a:solidFill>
                <a:latin typeface="Montserrat" panose="00000500000000000000"/>
                <a:ea typeface="Montserrat" panose="00000500000000000000"/>
                <a:cs typeface="Montserrat" panose="00000500000000000000"/>
                <a:sym typeface="Montserrat" panose="00000500000000000000"/>
              </a:defRPr>
            </a:lvl7pPr>
            <a:lvl8pPr marL="3657600" lvl="7" indent="-317500">
              <a:lnSpc>
                <a:spcPct val="115000"/>
              </a:lnSpc>
              <a:spcBef>
                <a:spcPts val="1600"/>
              </a:spcBef>
              <a:spcAft>
                <a:spcPts val="0"/>
              </a:spcAft>
              <a:buClr>
                <a:schemeClr val="dk1"/>
              </a:buClr>
              <a:buSzPts val="1400"/>
              <a:buFont typeface="Montserrat" panose="00000500000000000000"/>
              <a:buChar char="○"/>
              <a:defRPr>
                <a:solidFill>
                  <a:schemeClr val="dk1"/>
                </a:solidFill>
                <a:latin typeface="Montserrat" panose="00000500000000000000"/>
                <a:ea typeface="Montserrat" panose="00000500000000000000"/>
                <a:cs typeface="Montserrat" panose="00000500000000000000"/>
                <a:sym typeface="Montserrat" panose="00000500000000000000"/>
              </a:defRPr>
            </a:lvl8pPr>
            <a:lvl9pPr marL="4114800" lvl="8" indent="-317500">
              <a:lnSpc>
                <a:spcPct val="115000"/>
              </a:lnSpc>
              <a:spcBef>
                <a:spcPts val="1600"/>
              </a:spcBef>
              <a:spcAft>
                <a:spcPts val="1600"/>
              </a:spcAft>
              <a:buClr>
                <a:schemeClr val="dk1"/>
              </a:buClr>
              <a:buSzPts val="1400"/>
              <a:buFont typeface="Montserrat" panose="00000500000000000000"/>
              <a:buChar char="■"/>
              <a:defRPr>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pic>
        <p:nvPicPr>
          <p:cNvPr id="2" name="Picture 1" descr="aditya-logo-2"/>
          <p:cNvPicPr>
            <a:picLocks noChangeAspect="1"/>
          </p:cNvPicPr>
          <p:nvPr userDrawn="1"/>
        </p:nvPicPr>
        <p:blipFill>
          <a:blip r:embed="rId61"/>
          <a:stretch>
            <a:fillRect/>
          </a:stretch>
        </p:blipFill>
        <p:spPr>
          <a:xfrm>
            <a:off x="7851140" y="0"/>
            <a:ext cx="1292860" cy="766445"/>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jpeg"/><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0.jpeg"/><Relationship Id="rId1"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2.xml"/><Relationship Id="rId3" Type="http://schemas.openxmlformats.org/officeDocument/2006/relationships/hyperlink" Target="https://www.sciencedirect.com/science/article/pii/S2772427122000791" TargetMode="External"/><Relationship Id="rId2" Type="http://schemas.openxmlformats.org/officeDocument/2006/relationships/hyperlink" Target="https://www.researchgate.net/publication/367398621_IoT_Smart_Irrigation_System_for_Precision_Agriculture" TargetMode="External"/><Relationship Id="rId1" Type="http://schemas.openxmlformats.org/officeDocument/2006/relationships/hyperlink" Target="https://www.sciencedirect.com/science/article/abs/pii/S221313882200359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36"/>
        <p:cNvGrpSpPr/>
        <p:nvPr/>
      </p:nvGrpSpPr>
      <p:grpSpPr>
        <a:xfrm>
          <a:off x="0" y="0"/>
          <a:ext cx="0" cy="0"/>
          <a:chOff x="0" y="0"/>
          <a:chExt cx="0" cy="0"/>
        </a:xfrm>
      </p:grpSpPr>
      <p:sp>
        <p:nvSpPr>
          <p:cNvPr id="437" name="Google Shape;437;p67"/>
          <p:cNvSpPr txBox="1">
            <a:spLocks noGrp="1"/>
          </p:cNvSpPr>
          <p:nvPr>
            <p:ph type="ctrTitle"/>
          </p:nvPr>
        </p:nvSpPr>
        <p:spPr>
          <a:xfrm>
            <a:off x="253365" y="1256030"/>
            <a:ext cx="8651875" cy="94488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altLang="en-GB" sz="3000">
                <a:latin typeface="Times New Roman" panose="02020603050405020304" charset="0"/>
                <a:cs typeface="Times New Roman" panose="02020603050405020304" charset="0"/>
              </a:rPr>
              <a:t>Optimal Crop Watering System for Precision</a:t>
            </a:r>
            <a:br>
              <a:rPr lang="en-US" altLang="en-GB" sz="3000">
                <a:latin typeface="Times New Roman" panose="02020603050405020304" charset="0"/>
                <a:cs typeface="Times New Roman" panose="02020603050405020304" charset="0"/>
              </a:rPr>
            </a:br>
            <a:r>
              <a:rPr lang="en-US" altLang="en-GB" sz="3000">
                <a:latin typeface="Times New Roman" panose="02020603050405020304" charset="0"/>
                <a:cs typeface="Times New Roman" panose="02020603050405020304" charset="0"/>
              </a:rPr>
              <a:t>Agriculture</a:t>
            </a:r>
            <a:r>
              <a:rPr lang="en-IN" altLang="en-US" sz="3000">
                <a:latin typeface="Times New Roman" panose="02020603050405020304" charset="0"/>
                <a:cs typeface="Times New Roman" panose="02020603050405020304" charset="0"/>
              </a:rPr>
              <a:t> with Emphasis to Weather Conditions</a:t>
            </a:r>
            <a:endParaRPr lang="en-IN" altLang="en-US" sz="3000">
              <a:latin typeface="Times New Roman" panose="02020603050405020304" charset="0"/>
              <a:cs typeface="Times New Roman" panose="02020603050405020304" charset="0"/>
            </a:endParaRPr>
          </a:p>
        </p:txBody>
      </p:sp>
      <p:sp>
        <p:nvSpPr>
          <p:cNvPr id="438" name="Google Shape;438;p67"/>
          <p:cNvSpPr txBox="1">
            <a:spLocks noGrp="1"/>
          </p:cNvSpPr>
          <p:nvPr>
            <p:ph type="subTitle" idx="1"/>
          </p:nvPr>
        </p:nvSpPr>
        <p:spPr>
          <a:xfrm>
            <a:off x="2323465" y="2281555"/>
            <a:ext cx="4726305" cy="3886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1400">
                <a:latin typeface="Times New Roman" panose="02020603050405020304" charset="0"/>
                <a:cs typeface="Times New Roman" panose="02020603050405020304" charset="0"/>
              </a:rPr>
              <a:t>Project Guide: </a:t>
            </a:r>
            <a:r>
              <a:rPr lang="en-IN" altLang="en-US" sz="1400">
                <a:solidFill>
                  <a:schemeClr val="bg1"/>
                </a:solidFill>
                <a:latin typeface="Times New Roman" panose="02020603050405020304" charset="0"/>
                <a:cs typeface="Times New Roman" panose="02020603050405020304" charset="0"/>
                <a:sym typeface="+mn-ea"/>
              </a:rPr>
              <a:t>Mr.</a:t>
            </a:r>
            <a:r>
              <a:rPr lang="en-US" altLang="en-IN" sz="1400">
                <a:solidFill>
                  <a:schemeClr val="bg1"/>
                </a:solidFill>
                <a:latin typeface="Times New Roman" panose="02020603050405020304" charset="0"/>
                <a:cs typeface="Times New Roman" panose="02020603050405020304" charset="0"/>
                <a:sym typeface="+mn-ea"/>
              </a:rPr>
              <a:t> </a:t>
            </a:r>
            <a:r>
              <a:rPr lang="en-IN" altLang="en-US" sz="1400">
                <a:solidFill>
                  <a:schemeClr val="bg1"/>
                </a:solidFill>
                <a:latin typeface="Times New Roman" panose="02020603050405020304" charset="0"/>
                <a:cs typeface="Times New Roman" panose="02020603050405020304" charset="0"/>
                <a:sym typeface="+mn-ea"/>
              </a:rPr>
              <a:t>M  M  SivaKrishna </a:t>
            </a:r>
            <a:r>
              <a:rPr lang="en-IN" altLang="en-US" sz="1400" baseline="-25000">
                <a:solidFill>
                  <a:schemeClr val="bg1"/>
                </a:solidFill>
                <a:latin typeface="Times New Roman" panose="02020603050405020304" charset="0"/>
                <a:cs typeface="Times New Roman" panose="02020603050405020304" charset="0"/>
                <a:sym typeface="+mn-ea"/>
              </a:rPr>
              <a:t>M.Tech (Ph.D)</a:t>
            </a:r>
            <a:endParaRPr lang="en-IN" altLang="en-US" sz="1400" baseline="-25000">
              <a:solidFill>
                <a:schemeClr val="bg1"/>
              </a:solidFill>
              <a:latin typeface="Times New Roman" panose="02020603050405020304" charset="0"/>
              <a:cs typeface="Times New Roman" panose="02020603050405020304" charset="0"/>
              <a:sym typeface="+mn-ea"/>
            </a:endParaRPr>
          </a:p>
        </p:txBody>
      </p:sp>
      <p:sp>
        <p:nvSpPr>
          <p:cNvPr id="2" name="Text Box 1"/>
          <p:cNvSpPr txBox="1"/>
          <p:nvPr/>
        </p:nvSpPr>
        <p:spPr>
          <a:xfrm>
            <a:off x="3168650" y="2844165"/>
            <a:ext cx="3590925" cy="1093470"/>
          </a:xfrm>
          <a:prstGeom prst="rect">
            <a:avLst/>
          </a:prstGeom>
          <a:noFill/>
        </p:spPr>
        <p:txBody>
          <a:bodyPr wrap="square" rtlCol="0">
            <a:noAutofit/>
          </a:bodyPr>
          <a:lstStyle/>
          <a:p>
            <a:pPr algn="l"/>
            <a:r>
              <a:rPr lang="en-US" sz="1200" i="1">
                <a:solidFill>
                  <a:schemeClr val="bg1"/>
                </a:solidFill>
                <a:latin typeface="Times New Roman" panose="02020603050405020304" charset="0"/>
                <a:cs typeface="Times New Roman" panose="02020603050405020304" charset="0"/>
              </a:rPr>
              <a:t>Team Members:</a:t>
            </a:r>
            <a:endParaRPr lang="en-US" sz="1200" i="1">
              <a:solidFill>
                <a:schemeClr val="bg1"/>
              </a:solidFill>
              <a:latin typeface="Times New Roman" panose="02020603050405020304" charset="0"/>
              <a:cs typeface="Times New Roman" panose="02020603050405020304" charset="0"/>
            </a:endParaRPr>
          </a:p>
          <a:p>
            <a:pPr algn="just"/>
            <a:r>
              <a:rPr lang="en-US" sz="1200" i="1">
                <a:solidFill>
                  <a:schemeClr val="bg1"/>
                </a:solidFill>
                <a:latin typeface="Times New Roman" panose="02020603050405020304" charset="0"/>
                <a:cs typeface="Times New Roman" panose="02020603050405020304" charset="0"/>
              </a:rPr>
              <a:t>     1. K. Suchita (20P31A0526)</a:t>
            </a:r>
            <a:endParaRPr lang="en-US" sz="1200" i="1">
              <a:solidFill>
                <a:schemeClr val="bg1"/>
              </a:solidFill>
              <a:latin typeface="Times New Roman" panose="02020603050405020304" charset="0"/>
              <a:cs typeface="Times New Roman" panose="02020603050405020304" charset="0"/>
            </a:endParaRPr>
          </a:p>
          <a:p>
            <a:pPr algn="just"/>
            <a:r>
              <a:rPr lang="en-US" sz="1200" i="1">
                <a:solidFill>
                  <a:schemeClr val="bg1"/>
                </a:solidFill>
                <a:latin typeface="Times New Roman" panose="02020603050405020304" charset="0"/>
                <a:cs typeface="Times New Roman" panose="02020603050405020304" charset="0"/>
              </a:rPr>
              <a:t>    2. K. Hari Rama Reddy (20P31A0525)</a:t>
            </a:r>
            <a:endParaRPr lang="en-US" sz="1200" i="1">
              <a:solidFill>
                <a:schemeClr val="bg1"/>
              </a:solidFill>
              <a:latin typeface="Times New Roman" panose="02020603050405020304" charset="0"/>
              <a:cs typeface="Times New Roman" panose="02020603050405020304" charset="0"/>
            </a:endParaRPr>
          </a:p>
          <a:p>
            <a:pPr algn="just"/>
            <a:r>
              <a:rPr lang="en-US" sz="1200" i="1">
                <a:solidFill>
                  <a:schemeClr val="bg1"/>
                </a:solidFill>
                <a:latin typeface="Times New Roman" panose="02020603050405020304" charset="0"/>
                <a:cs typeface="Times New Roman" panose="02020603050405020304" charset="0"/>
              </a:rPr>
              <a:t>    3. S. Aparna (21P35A0504)</a:t>
            </a:r>
            <a:endParaRPr lang="en-US" sz="1200" i="1">
              <a:solidFill>
                <a:schemeClr val="bg1"/>
              </a:solidFill>
              <a:latin typeface="Times New Roman" panose="02020603050405020304" charset="0"/>
              <a:cs typeface="Times New Roman" panose="02020603050405020304" charset="0"/>
            </a:endParaRPr>
          </a:p>
          <a:p>
            <a:pPr algn="just"/>
            <a:r>
              <a:rPr lang="en-US" sz="1200" i="1">
                <a:solidFill>
                  <a:schemeClr val="bg1"/>
                </a:solidFill>
                <a:latin typeface="Times New Roman" panose="02020603050405020304" charset="0"/>
                <a:cs typeface="Times New Roman" panose="02020603050405020304" charset="0"/>
              </a:rPr>
              <a:t>    4. K. Veerendra</a:t>
            </a:r>
            <a:r>
              <a:rPr lang="en-IN" altLang="en-US" sz="1200" i="1">
                <a:solidFill>
                  <a:schemeClr val="bg1"/>
                </a:solidFill>
                <a:latin typeface="Times New Roman" panose="02020603050405020304" charset="0"/>
                <a:cs typeface="Times New Roman" panose="02020603050405020304" charset="0"/>
              </a:rPr>
              <a:t> N</a:t>
            </a:r>
            <a:r>
              <a:rPr lang="en-US" sz="1200" i="1">
                <a:solidFill>
                  <a:schemeClr val="bg1"/>
                </a:solidFill>
                <a:latin typeface="Times New Roman" panose="02020603050405020304" charset="0"/>
                <a:cs typeface="Times New Roman" panose="02020603050405020304" charset="0"/>
              </a:rPr>
              <a:t>adh Reddy (20P31A0532)</a:t>
            </a:r>
            <a:endParaRPr lang="en-US" sz="1200" i="1">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81305"/>
            <a:ext cx="7647305" cy="620395"/>
          </a:xfrm>
        </p:spPr>
        <p:txBody>
          <a:bodyPr/>
          <a:lstStyle/>
          <a:p>
            <a:pPr algn="ctr"/>
            <a:r>
              <a:rPr lang="en-IN" altLang="en-US">
                <a:latin typeface="Times New Roman" panose="02020603050405020304" charset="0"/>
                <a:cs typeface="Times New Roman" panose="02020603050405020304" charset="0"/>
              </a:rPr>
              <a:t>Non - Functional Requirements</a:t>
            </a:r>
            <a:endParaRPr lang="en-IN" altLang="en-US">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p:txBody>
          <a:bodyPr/>
          <a:lstStyle/>
          <a:p>
            <a:pPr marL="381000" indent="-228600" algn="just">
              <a:lnSpc>
                <a:spcPct val="150000"/>
              </a:lnSpc>
              <a:buClr>
                <a:srgbClr val="000000"/>
              </a:buClr>
              <a:buFont typeface="+mj-lt"/>
            </a:pPr>
            <a:r>
              <a:rPr lang="en-IN" sz="1200" b="1" dirty="0">
                <a:effectLst/>
                <a:latin typeface="Times New Roman" panose="02020603050405020304" charset="0"/>
                <a:ea typeface="Calibri" panose="020F0502020204030204" charset="0"/>
                <a:cs typeface="Times New Roman" panose="02020603050405020304" charset="0"/>
                <a:sym typeface="+mn-ea"/>
              </a:rPr>
              <a:t>Usability</a:t>
            </a:r>
            <a:r>
              <a:rPr lang="en-IN" sz="1200" dirty="0">
                <a:effectLst/>
                <a:latin typeface="Times New Roman" panose="02020603050405020304" charset="0"/>
                <a:ea typeface="Calibri" panose="020F0502020204030204" charset="0"/>
                <a:cs typeface="Times New Roman" panose="02020603050405020304" charset="0"/>
                <a:sym typeface="+mn-ea"/>
              </a:rPr>
              <a:t>: The interface should be user-friendly for both data input and result interpretation.</a:t>
            </a:r>
            <a:endParaRPr lang="en-IN" sz="1200" kern="100" dirty="0">
              <a:effectLst/>
              <a:latin typeface="Times New Roman" panose="02020603050405020304" charset="0"/>
              <a:ea typeface="Calibri" panose="020F0502020204030204" charset="0"/>
              <a:cs typeface="Times New Roman" panose="02020603050405020304" charset="0"/>
            </a:endParaRPr>
          </a:p>
          <a:p>
            <a:pPr marL="381000" indent="-228600" algn="just">
              <a:lnSpc>
                <a:spcPct val="150000"/>
              </a:lnSpc>
              <a:buClr>
                <a:srgbClr val="000000"/>
              </a:buClr>
              <a:buFont typeface="+mj-lt"/>
            </a:pPr>
            <a:r>
              <a:rPr lang="en-US" sz="1200" b="1">
                <a:latin typeface="Times New Roman" panose="02020603050405020304" charset="0"/>
                <a:cs typeface="Times New Roman" panose="02020603050405020304" charset="0"/>
              </a:rPr>
              <a:t>Maintainability</a:t>
            </a:r>
            <a:r>
              <a:rPr lang="en-US" sz="1200">
                <a:latin typeface="Times New Roman" panose="02020603050405020304" charset="0"/>
                <a:cs typeface="Times New Roman" panose="02020603050405020304" charset="0"/>
              </a:rPr>
              <a:t>: The system should be easy to maintain and update over time. Components should be modular and replaceable, and software should be well-documented</a:t>
            </a:r>
            <a:endParaRPr lang="en-US" sz="1200">
              <a:latin typeface="Times New Roman" panose="02020603050405020304" charset="0"/>
              <a:cs typeface="Times New Roman" panose="02020603050405020304" charset="0"/>
            </a:endParaRPr>
          </a:p>
          <a:p>
            <a:pPr marL="381000" indent="-228600" algn="just">
              <a:lnSpc>
                <a:spcPct val="150000"/>
              </a:lnSpc>
              <a:buClr>
                <a:srgbClr val="000000"/>
              </a:buClr>
              <a:buFont typeface="+mj-lt"/>
            </a:pPr>
            <a:r>
              <a:rPr lang="en-US" sz="1200" b="1">
                <a:latin typeface="Times New Roman" panose="02020603050405020304" charset="0"/>
                <a:cs typeface="Times New Roman" panose="02020603050405020304" charset="0"/>
              </a:rPr>
              <a:t>Accuracy</a:t>
            </a:r>
            <a:r>
              <a:rPr lang="en-US" sz="1200">
                <a:latin typeface="Times New Roman" panose="02020603050405020304" charset="0"/>
                <a:cs typeface="Times New Roman" panose="02020603050405020304" charset="0"/>
              </a:rPr>
              <a:t>: The accuracy of weather forecasting, soil moisture sensing, and irrigation control should meet predefined standards to ensure precise water management.</a:t>
            </a:r>
            <a:endParaRPr lang="en-US" sz="1200">
              <a:latin typeface="Times New Roman" panose="02020603050405020304" charset="0"/>
              <a:cs typeface="Times New Roman" panose="02020603050405020304" charset="0"/>
            </a:endParaRPr>
          </a:p>
          <a:p>
            <a:pPr marL="381000" indent="-228600" algn="just">
              <a:lnSpc>
                <a:spcPct val="150000"/>
              </a:lnSpc>
              <a:buClr>
                <a:srgbClr val="000000"/>
              </a:buClr>
              <a:buFont typeface="+mj-lt"/>
            </a:pPr>
            <a:r>
              <a:rPr lang="en-US" sz="1200" b="1">
                <a:latin typeface="Times New Roman" panose="02020603050405020304" charset="0"/>
                <a:cs typeface="Times New Roman" panose="02020603050405020304" charset="0"/>
              </a:rPr>
              <a:t>Reliability</a:t>
            </a:r>
            <a:r>
              <a:rPr lang="en-US" sz="1200">
                <a:latin typeface="Times New Roman" panose="02020603050405020304" charset="0"/>
                <a:cs typeface="Times New Roman" panose="02020603050405020304" charset="0"/>
              </a:rPr>
              <a:t>: The system should operate reliably under varying environmental conditions</a:t>
            </a:r>
            <a:r>
              <a:rPr lang="en-IN" altLang="en-US" sz="1200">
                <a:latin typeface="Times New Roman" panose="02020603050405020304" charset="0"/>
                <a:cs typeface="Times New Roman" panose="02020603050405020304" charset="0"/>
              </a:rPr>
              <a:t>.  It should have built-in mechanisms to handle sensor failures or communication disruptions.</a:t>
            </a:r>
            <a:endParaRPr lang="en-IN" altLang="en-US" sz="1200">
              <a:latin typeface="Times New Roman" panose="02020603050405020304" charset="0"/>
              <a:cs typeface="Times New Roman" panose="02020603050405020304" charset="0"/>
            </a:endParaRPr>
          </a:p>
          <a:p>
            <a:pPr marL="381000" indent="-228600" algn="just">
              <a:lnSpc>
                <a:spcPct val="150000"/>
              </a:lnSpc>
              <a:buClr>
                <a:srgbClr val="000000"/>
              </a:buClr>
              <a:buFont typeface="+mj-lt"/>
            </a:pPr>
            <a:r>
              <a:rPr lang="en-IN" altLang="en-US" sz="1200" b="1">
                <a:latin typeface="Times New Roman" panose="02020603050405020304" charset="0"/>
                <a:cs typeface="Times New Roman" panose="02020603050405020304" charset="0"/>
              </a:rPr>
              <a:t>Scalability</a:t>
            </a:r>
            <a:r>
              <a:rPr lang="en-IN" altLang="en-US" sz="1200">
                <a:latin typeface="Times New Roman" panose="02020603050405020304" charset="0"/>
                <a:cs typeface="Times New Roman" panose="02020603050405020304" charset="0"/>
              </a:rPr>
              <a:t>: The system should be scalable to accommodate different field sizes and crop types. </a:t>
            </a:r>
            <a:endParaRPr lang="en-IN" altLang="en-US" sz="1200">
              <a:latin typeface="Times New Roman" panose="02020603050405020304" charset="0"/>
              <a:cs typeface="Times New Roman" panose="02020603050405020304" charset="0"/>
            </a:endParaRPr>
          </a:p>
          <a:p>
            <a:pPr marL="381000" indent="-228600" algn="just">
              <a:lnSpc>
                <a:spcPct val="150000"/>
              </a:lnSpc>
              <a:buClr>
                <a:srgbClr val="000000"/>
              </a:buClr>
              <a:buFont typeface="+mj-lt"/>
            </a:pPr>
            <a:r>
              <a:rPr lang="en-IN" altLang="en-US" sz="1200" b="1">
                <a:latin typeface="Times New Roman" panose="02020603050405020304" charset="0"/>
                <a:cs typeface="Times New Roman" panose="02020603050405020304" charset="0"/>
              </a:rPr>
              <a:t>Robustness</a:t>
            </a:r>
            <a:r>
              <a:rPr lang="en-IN" altLang="en-US" sz="1200">
                <a:latin typeface="Times New Roman" panose="02020603050405020304" charset="0"/>
                <a:cs typeface="Times New Roman" panose="02020603050405020304" charset="0"/>
              </a:rPr>
              <a:t>: The ACWS should be robust enough to withstand environmental factors such as temperature fluctuations, humidity, dust, and water exposure without compromising performance</a:t>
            </a:r>
            <a:endParaRPr lang="en-IN" altLang="en-US" sz="1200">
              <a:latin typeface="Times New Roman" panose="02020603050405020304" charset="0"/>
              <a:cs typeface="Times New Roman" panose="02020603050405020304" charset="0"/>
            </a:endParaRPr>
          </a:p>
          <a:p>
            <a:pPr marL="381000" indent="-228600" algn="just">
              <a:lnSpc>
                <a:spcPct val="150000"/>
              </a:lnSpc>
              <a:buClr>
                <a:srgbClr val="000000"/>
              </a:buClr>
              <a:buFont typeface="+mj-lt"/>
            </a:pPr>
            <a:r>
              <a:rPr lang="en-IN" altLang="en-US" sz="1200" b="1">
                <a:latin typeface="Times New Roman" panose="02020603050405020304" charset="0"/>
                <a:cs typeface="Times New Roman" panose="02020603050405020304" charset="0"/>
              </a:rPr>
              <a:t>Security</a:t>
            </a:r>
            <a:r>
              <a:rPr lang="en-IN" altLang="en-US" sz="1200">
                <a:latin typeface="Times New Roman" panose="02020603050405020304" charset="0"/>
                <a:cs typeface="Times New Roman" panose="02020603050405020304" charset="0"/>
              </a:rPr>
              <a:t>: Measures should be in place to protect the system from unauthorized access or tampering.</a:t>
            </a:r>
            <a:endParaRPr lang="en-IN" altLang="en-US" sz="1200">
              <a:latin typeface="Times New Roman" panose="02020603050405020304" charset="0"/>
              <a:cs typeface="Times New Roman" panose="02020603050405020304" charset="0"/>
            </a:endParaRPr>
          </a:p>
          <a:p>
            <a:pPr marL="381000" indent="-228600" algn="just">
              <a:lnSpc>
                <a:spcPct val="150000"/>
              </a:lnSpc>
              <a:buClr>
                <a:srgbClr val="000000"/>
              </a:buClr>
              <a:buFont typeface="+mj-lt"/>
            </a:pPr>
            <a:r>
              <a:rPr lang="en-IN" altLang="en-US" sz="1200" b="1">
                <a:latin typeface="Times New Roman" panose="02020603050405020304" charset="0"/>
                <a:cs typeface="Times New Roman" panose="02020603050405020304" charset="0"/>
              </a:rPr>
              <a:t>Efficiency</a:t>
            </a:r>
            <a:r>
              <a:rPr lang="en-IN" altLang="en-US" sz="1200">
                <a:latin typeface="Times New Roman" panose="02020603050405020304" charset="0"/>
                <a:cs typeface="Times New Roman" panose="02020603050405020304" charset="0"/>
              </a:rPr>
              <a:t>: The system should operate efficiently in terms of resource utilization, including power consumption, processing time, and water usage. </a:t>
            </a:r>
            <a:endParaRPr lang="en-IN" altLang="en-US" sz="1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3"/>
          <p:cNvSpPr txBox="1">
            <a:spLocks noGrp="1"/>
          </p:cNvSpPr>
          <p:nvPr>
            <p:ph type="title"/>
          </p:nvPr>
        </p:nvSpPr>
        <p:spPr>
          <a:xfrm>
            <a:off x="725805" y="128270"/>
            <a:ext cx="4180205" cy="60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IN">
                <a:latin typeface="Times New Roman" panose="02020603050405020304" charset="0"/>
                <a:cs typeface="Times New Roman" panose="02020603050405020304" charset="0"/>
              </a:rPr>
              <a:t>NODEMCU ESP8266</a:t>
            </a:r>
            <a:endParaRPr lang="en-US" altLang="en-IN">
              <a:latin typeface="Times New Roman" panose="02020603050405020304" charset="0"/>
              <a:cs typeface="Times New Roman" panose="02020603050405020304" charset="0"/>
            </a:endParaRPr>
          </a:p>
        </p:txBody>
      </p:sp>
      <p:sp>
        <p:nvSpPr>
          <p:cNvPr id="513" name="Google Shape;513;p73"/>
          <p:cNvSpPr/>
          <p:nvPr/>
        </p:nvSpPr>
        <p:spPr>
          <a:xfrm rot="10800000">
            <a:off x="5960400" y="767735"/>
            <a:ext cx="31836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 Box 2"/>
          <p:cNvSpPr txBox="1"/>
          <p:nvPr/>
        </p:nvSpPr>
        <p:spPr>
          <a:xfrm>
            <a:off x="179705" y="626745"/>
            <a:ext cx="4608830" cy="3696970"/>
          </a:xfrm>
          <a:prstGeom prst="rect">
            <a:avLst/>
          </a:prstGeom>
          <a:noFill/>
        </p:spPr>
        <p:txBody>
          <a:bodyPr wrap="square" rtlCol="0">
            <a:noAutofit/>
          </a:bodyPr>
          <a:lstStyle/>
          <a:p>
            <a:pPr marL="171450" indent="-171450" algn="just">
              <a:lnSpc>
                <a:spcPct val="150000"/>
              </a:lnSpc>
              <a:buFont typeface="Arial" panose="020B0604020202020204" pitchFamily="34" charset="0"/>
              <a:buChar char="•"/>
            </a:pPr>
            <a:r>
              <a:rPr lang="en-US" sz="1200">
                <a:latin typeface="Times New Roman" panose="02020603050405020304" charset="0"/>
                <a:cs typeface="Times New Roman" panose="02020603050405020304" charset="0"/>
              </a:rPr>
              <a:t>The NodeMCU ESP8266 features a Tensilica 32-bit RISC CPU Xtensa LX106 (80MHz clock speed) which operates at 3.3V. It has 4MB of Flash memory and 64K of SRAM. An on-board voltage regulator allows input voltages from 7-12V. It has 16 digital IO pins, 1 analogue input. It also supports SPI and I2C.</a:t>
            </a:r>
            <a:endParaRPr lang="en-US" sz="1200">
              <a:latin typeface="Times New Roman" panose="02020603050405020304" charset="0"/>
              <a:cs typeface="Times New Roman" panose="02020603050405020304" charset="0"/>
            </a:endParaRPr>
          </a:p>
          <a:p>
            <a:pPr marL="171450" indent="-171450" algn="just">
              <a:lnSpc>
                <a:spcPct val="150000"/>
              </a:lnSpc>
              <a:buFont typeface="Arial" panose="020B0604020202020204" pitchFamily="34" charset="0"/>
              <a:buChar char="•"/>
            </a:pPr>
            <a:r>
              <a:rPr lang="en-US" sz="1200">
                <a:latin typeface="Times New Roman" panose="02020603050405020304" charset="0"/>
                <a:cs typeface="Times New Roman" panose="02020603050405020304" charset="0"/>
              </a:rPr>
              <a:t>It also features on-board 2.4GHz Wi-Fi and has a PCB antenna giving good range.</a:t>
            </a:r>
            <a:endParaRPr lang="en-US" sz="1200">
              <a:latin typeface="Times New Roman" panose="02020603050405020304" charset="0"/>
              <a:cs typeface="Times New Roman" panose="02020603050405020304" charset="0"/>
            </a:endParaRPr>
          </a:p>
          <a:p>
            <a:pPr marL="171450" indent="-171450" algn="just">
              <a:lnSpc>
                <a:spcPct val="150000"/>
              </a:lnSpc>
              <a:buFont typeface="Arial" panose="020B0604020202020204" pitchFamily="34" charset="0"/>
              <a:buChar char="•"/>
            </a:pPr>
            <a:r>
              <a:rPr lang="en-US" sz="1200">
                <a:latin typeface="Times New Roman" panose="02020603050405020304" charset="0"/>
                <a:cs typeface="Times New Roman" panose="02020603050405020304" charset="0"/>
              </a:rPr>
              <a:t>The ESP8266, designed and manufactured by Espressif Systems, contains the crucial elements of a computer: CPU, RAM, networking (WiFi), and even a modern operating system and SDK. </a:t>
            </a:r>
            <a:endParaRPr lang="en-US" sz="1200">
              <a:latin typeface="Times New Roman" panose="02020603050405020304" charset="0"/>
              <a:cs typeface="Times New Roman" panose="02020603050405020304" charset="0"/>
            </a:endParaRPr>
          </a:p>
          <a:p>
            <a:pPr marL="171450" indent="-171450" algn="just">
              <a:lnSpc>
                <a:spcPct val="150000"/>
              </a:lnSpc>
              <a:buFont typeface="Arial" panose="020B0604020202020204" pitchFamily="34" charset="0"/>
              <a:buChar char="•"/>
            </a:pPr>
            <a:r>
              <a:rPr lang="en-US" sz="1200">
                <a:latin typeface="Times New Roman" panose="02020603050405020304" charset="0"/>
                <a:cs typeface="Times New Roman" panose="02020603050405020304" charset="0"/>
              </a:rPr>
              <a:t>The NodeMCU, with its versatility, including its ability to be programmed and used from the Arduino IDE, makes it along with this prototyping board the perfect experimenter’s solution.</a:t>
            </a:r>
            <a:endParaRPr lang="en-US" sz="1200">
              <a:latin typeface="Times New Roman" panose="02020603050405020304" charset="0"/>
              <a:cs typeface="Times New Roman" panose="02020603050405020304" charset="0"/>
            </a:endParaRPr>
          </a:p>
        </p:txBody>
      </p:sp>
      <p:pic>
        <p:nvPicPr>
          <p:cNvPr id="2" name="Picture 1" descr="NODEMCU"/>
          <p:cNvPicPr>
            <a:picLocks noChangeAspect="1"/>
          </p:cNvPicPr>
          <p:nvPr/>
        </p:nvPicPr>
        <p:blipFill>
          <a:blip r:embed="rId1"/>
          <a:srcRect t="7059" b="7035"/>
          <a:stretch>
            <a:fillRect/>
          </a:stretch>
        </p:blipFill>
        <p:spPr>
          <a:xfrm>
            <a:off x="4987290" y="1543050"/>
            <a:ext cx="3980180" cy="2279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75"/>
          <p:cNvSpPr txBox="1">
            <a:spLocks noGrp="1"/>
          </p:cNvSpPr>
          <p:nvPr>
            <p:ph type="title"/>
          </p:nvPr>
        </p:nvSpPr>
        <p:spPr>
          <a:xfrm>
            <a:off x="4213225" y="212725"/>
            <a:ext cx="3618865" cy="5054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a:latin typeface="Times New Roman" panose="02020603050405020304" charset="0"/>
                <a:cs typeface="Times New Roman" panose="02020603050405020304" charset="0"/>
              </a:rPr>
              <a:t>Soil Moisture Sensor</a:t>
            </a:r>
            <a:endParaRPr lang="en-IN" altLang="en-GB">
              <a:latin typeface="Times New Roman" panose="02020603050405020304" charset="0"/>
              <a:cs typeface="Times New Roman" panose="02020603050405020304" charset="0"/>
            </a:endParaRPr>
          </a:p>
        </p:txBody>
      </p:sp>
      <p:pic>
        <p:nvPicPr>
          <p:cNvPr id="535" name="Google Shape;535;p75" descr="C:\Users\SUCHITA K\Documents\academic project(major)\soilmoisture.jpgsoilmoisture"/>
          <p:cNvPicPr preferRelativeResize="0"/>
          <p:nvPr/>
        </p:nvPicPr>
        <p:blipFill rotWithShape="1">
          <a:blip r:embed="rId1"/>
          <a:srcRect l="252" r="233"/>
          <a:stretch>
            <a:fillRect/>
          </a:stretch>
        </p:blipFill>
        <p:spPr>
          <a:xfrm>
            <a:off x="107950" y="771525"/>
            <a:ext cx="3867150" cy="4232910"/>
          </a:xfrm>
          <a:prstGeom prst="rect">
            <a:avLst/>
          </a:prstGeom>
          <a:noFill/>
          <a:ln>
            <a:noFill/>
          </a:ln>
        </p:spPr>
      </p:pic>
      <p:sp>
        <p:nvSpPr>
          <p:cNvPr id="536" name="Google Shape;536;p75"/>
          <p:cNvSpPr/>
          <p:nvPr/>
        </p:nvSpPr>
        <p:spPr>
          <a:xfrm rot="10800000">
            <a:off x="7088700" y="4422300"/>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75"/>
          <p:cNvSpPr/>
          <p:nvPr/>
        </p:nvSpPr>
        <p:spPr>
          <a:xfrm rot="10800000">
            <a:off x="0" y="367050"/>
            <a:ext cx="31836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4212590" y="767080"/>
            <a:ext cx="4752340" cy="3692525"/>
          </a:xfrm>
          <a:prstGeom prst="rect">
            <a:avLst/>
          </a:prstGeom>
          <a:noFill/>
        </p:spPr>
        <p:txBody>
          <a:bodyPr wrap="square" rtlCol="0">
            <a:spAutoFit/>
          </a:bodyPr>
          <a:lstStyle/>
          <a:p>
            <a:pPr marL="171450" indent="-171450" algn="just">
              <a:lnSpc>
                <a:spcPct val="150000"/>
              </a:lnSpc>
              <a:buFont typeface="Wingdings" panose="05000000000000000000" charset="0"/>
              <a:buChar char="§"/>
            </a:pPr>
            <a:r>
              <a:rPr lang="en-US" sz="1200">
                <a:latin typeface="Times New Roman" panose="02020603050405020304" charset="0"/>
                <a:cs typeface="Times New Roman" panose="02020603050405020304" charset="0"/>
              </a:rPr>
              <a:t>This soil moisture sensor module is used to detect the moisture of the soil. It measures the volumetric content of water inside the soil and gives us the moisture level as output. The module has both digital and analog outputs and a potentiometer to adjust the threshold level.</a:t>
            </a:r>
            <a:endParaRPr lang="en-US" sz="1200">
              <a:latin typeface="Times New Roman" panose="02020603050405020304" charset="0"/>
              <a:cs typeface="Times New Roman" panose="02020603050405020304" charset="0"/>
            </a:endParaRPr>
          </a:p>
          <a:p>
            <a:pPr marL="171450" indent="-171450" algn="just">
              <a:lnSpc>
                <a:spcPct val="150000"/>
              </a:lnSpc>
              <a:buFont typeface="Wingdings" panose="05000000000000000000" charset="0"/>
              <a:buChar char="§"/>
            </a:pPr>
            <a:r>
              <a:rPr lang="en-US" sz="1200">
                <a:latin typeface="Times New Roman" panose="02020603050405020304" charset="0"/>
                <a:cs typeface="Times New Roman" panose="02020603050405020304" charset="0"/>
              </a:rPr>
              <a:t>Soil moisture sensors are installed in the root zone of plants to accurately monitor soil moisture levels where it matters most for plant growth.</a:t>
            </a:r>
            <a:endParaRPr lang="en-US" sz="1200">
              <a:latin typeface="Times New Roman" panose="02020603050405020304" charset="0"/>
              <a:cs typeface="Times New Roman" panose="02020603050405020304" charset="0"/>
            </a:endParaRPr>
          </a:p>
          <a:p>
            <a:pPr marL="171450" indent="-171450" algn="just">
              <a:lnSpc>
                <a:spcPct val="150000"/>
              </a:lnSpc>
              <a:buFont typeface="Wingdings" panose="05000000000000000000" charset="0"/>
              <a:buChar char="§"/>
            </a:pPr>
            <a:r>
              <a:rPr lang="en-US" sz="1200">
                <a:latin typeface="Times New Roman" panose="02020603050405020304" charset="0"/>
                <a:cs typeface="Times New Roman" panose="02020603050405020304" charset="0"/>
              </a:rPr>
              <a:t>Soil moisture sensors typically operate based on one of two principles: resistance-based or capacitance-based. Resistance-based sensors measure the electrical resistance between two electrodes embedded in the soil, which varies with the moisture content. Capacitance-based sensors measure the dielectric constant of the soil, which changes as the soil moisture level fluctuates.</a:t>
            </a:r>
            <a:endParaRPr lang="en-US" sz="1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3"/>
          <p:cNvSpPr txBox="1">
            <a:spLocks noGrp="1"/>
          </p:cNvSpPr>
          <p:nvPr>
            <p:ph type="title"/>
          </p:nvPr>
        </p:nvSpPr>
        <p:spPr>
          <a:xfrm>
            <a:off x="266065" y="128270"/>
            <a:ext cx="5336540" cy="5200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latin typeface="Times New Roman" panose="02020603050405020304" charset="0"/>
                <a:cs typeface="Times New Roman" panose="02020603050405020304" charset="0"/>
              </a:rPr>
              <a:t>Temperature &amp; Humidity Sensor</a:t>
            </a:r>
            <a:endParaRPr lang="en-IN" altLang="en-GB">
              <a:latin typeface="Times New Roman" panose="02020603050405020304" charset="0"/>
              <a:cs typeface="Times New Roman" panose="02020603050405020304" charset="0"/>
            </a:endParaRPr>
          </a:p>
        </p:txBody>
      </p:sp>
      <p:pic>
        <p:nvPicPr>
          <p:cNvPr id="512" name="Google Shape;512;p73" descr="C:\Users\SUCHITA K\Documents\academic project(major)\dht11.jpgdht11"/>
          <p:cNvPicPr preferRelativeResize="0"/>
          <p:nvPr/>
        </p:nvPicPr>
        <p:blipFill rotWithShape="1">
          <a:blip r:embed="rId1"/>
          <a:srcRect l="1094" r="-26"/>
          <a:stretch>
            <a:fillRect/>
          </a:stretch>
        </p:blipFill>
        <p:spPr>
          <a:xfrm>
            <a:off x="5520690" y="1457325"/>
            <a:ext cx="3263900" cy="2579370"/>
          </a:xfrm>
          <a:prstGeom prst="rect">
            <a:avLst/>
          </a:prstGeom>
        </p:spPr>
      </p:pic>
      <p:sp>
        <p:nvSpPr>
          <p:cNvPr id="513" name="Google Shape;513;p73"/>
          <p:cNvSpPr/>
          <p:nvPr/>
        </p:nvSpPr>
        <p:spPr>
          <a:xfrm rot="10800000">
            <a:off x="5960400" y="883940"/>
            <a:ext cx="31836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 Box 2"/>
          <p:cNvSpPr txBox="1"/>
          <p:nvPr/>
        </p:nvSpPr>
        <p:spPr>
          <a:xfrm>
            <a:off x="179705" y="768350"/>
            <a:ext cx="4608830" cy="3514090"/>
          </a:xfrm>
          <a:prstGeom prst="rect">
            <a:avLst/>
          </a:prstGeom>
          <a:noFill/>
        </p:spPr>
        <p:txBody>
          <a:bodyPr wrap="square" rtlCol="0">
            <a:noAutofit/>
          </a:bodyPr>
          <a:lstStyle/>
          <a:p>
            <a:pPr marL="171450" indent="-171450" algn="just">
              <a:lnSpc>
                <a:spcPct val="150000"/>
              </a:lnSpc>
              <a:buFont typeface="Arial" panose="020B0604020202020204" pitchFamily="34" charset="0"/>
              <a:buChar char="•"/>
            </a:pPr>
            <a:r>
              <a:rPr lang="en-US" sz="1200">
                <a:latin typeface="Times New Roman" panose="02020603050405020304" charset="0"/>
                <a:cs typeface="Times New Roman" panose="02020603050405020304" charset="0"/>
              </a:rPr>
              <a:t>The DHT11 sensor is capable of measuring both temperature and humidity within a specified range.</a:t>
            </a:r>
            <a:endParaRPr lang="en-US" sz="1200">
              <a:latin typeface="Times New Roman" panose="02020603050405020304" charset="0"/>
              <a:cs typeface="Times New Roman" panose="02020603050405020304" charset="0"/>
            </a:endParaRPr>
          </a:p>
          <a:p>
            <a:pPr marL="171450" indent="-171450" algn="just">
              <a:lnSpc>
                <a:spcPct val="150000"/>
              </a:lnSpc>
              <a:buFont typeface="Arial" panose="020B0604020202020204" pitchFamily="34" charset="0"/>
              <a:buChar char="•"/>
            </a:pPr>
            <a:r>
              <a:rPr lang="en-US" sz="1200">
                <a:latin typeface="Times New Roman" panose="02020603050405020304" charset="0"/>
                <a:cs typeface="Times New Roman" panose="02020603050405020304" charset="0"/>
              </a:rPr>
              <a:t>The sensor comes with a dedicated NTC to measure temperature and an 8-bit microcontroller to output the values of temperature and humidity as serial data. </a:t>
            </a:r>
            <a:endParaRPr lang="en-US" sz="1200">
              <a:latin typeface="Times New Roman" panose="02020603050405020304" charset="0"/>
              <a:cs typeface="Times New Roman" panose="02020603050405020304" charset="0"/>
            </a:endParaRPr>
          </a:p>
          <a:p>
            <a:pPr marL="171450" indent="-171450" algn="just">
              <a:lnSpc>
                <a:spcPct val="150000"/>
              </a:lnSpc>
              <a:buFont typeface="Arial" panose="020B0604020202020204" pitchFamily="34" charset="0"/>
              <a:buChar char="•"/>
            </a:pPr>
            <a:r>
              <a:rPr lang="en-US" sz="1200">
                <a:latin typeface="Times New Roman" panose="02020603050405020304" charset="0"/>
                <a:cs typeface="Times New Roman" panose="02020603050405020304" charset="0"/>
              </a:rPr>
              <a:t>The sensor can measure temperature from 0°C to 60°C and humidity from 20% to 70% with an accuracy of ±1°C and ±1%.</a:t>
            </a:r>
            <a:endParaRPr lang="en-US" sz="1200">
              <a:latin typeface="Times New Roman" panose="02020603050405020304" charset="0"/>
              <a:cs typeface="Times New Roman" panose="02020603050405020304" charset="0"/>
            </a:endParaRPr>
          </a:p>
          <a:p>
            <a:pPr marL="171450" indent="-171450" algn="just">
              <a:lnSpc>
                <a:spcPct val="150000"/>
              </a:lnSpc>
              <a:buFont typeface="Arial" panose="020B0604020202020204" pitchFamily="34" charset="0"/>
              <a:buChar char="•"/>
            </a:pPr>
            <a:r>
              <a:rPr lang="en-US" sz="1200">
                <a:latin typeface="Times New Roman" panose="02020603050405020304" charset="0"/>
                <a:cs typeface="Times New Roman" panose="02020603050405020304" charset="0"/>
              </a:rPr>
              <a:t>The DHT11 sensor utilizes a capacitive humidity sensor and a thermistor to measure humidity and temperature</a:t>
            </a:r>
            <a:endParaRPr lang="en-US" sz="1200">
              <a:latin typeface="Times New Roman" panose="02020603050405020304" charset="0"/>
              <a:cs typeface="Times New Roman" panose="02020603050405020304" charset="0"/>
            </a:endParaRPr>
          </a:p>
          <a:p>
            <a:pPr marL="171450" indent="-171450" algn="just">
              <a:lnSpc>
                <a:spcPct val="150000"/>
              </a:lnSpc>
              <a:buFont typeface="Arial" panose="020B0604020202020204" pitchFamily="34" charset="0"/>
              <a:buChar char="•"/>
            </a:pPr>
            <a:r>
              <a:rPr lang="en-US" sz="1200">
                <a:latin typeface="Times New Roman" panose="02020603050405020304" charset="0"/>
                <a:cs typeface="Times New Roman" panose="02020603050405020304" charset="0"/>
              </a:rPr>
              <a:t>Changes in capacitance due to humidity variations and changes in resistance due to temperature variations are converted into digital signals by an internal analog-to-digital converter.</a:t>
            </a:r>
            <a:endParaRPr lang="en-US" sz="1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75"/>
          <p:cNvSpPr txBox="1">
            <a:spLocks noGrp="1"/>
          </p:cNvSpPr>
          <p:nvPr>
            <p:ph type="title"/>
          </p:nvPr>
        </p:nvSpPr>
        <p:spPr>
          <a:xfrm>
            <a:off x="4000500" y="212725"/>
            <a:ext cx="4915535" cy="5054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a:latin typeface="Times New Roman" panose="02020603050405020304" charset="0"/>
                <a:cs typeface="Times New Roman" panose="02020603050405020304" charset="0"/>
              </a:rPr>
              <a:t>Relay</a:t>
            </a:r>
            <a:endParaRPr lang="en-IN" altLang="en-GB">
              <a:latin typeface="Times New Roman" panose="02020603050405020304" charset="0"/>
              <a:cs typeface="Times New Roman" panose="02020603050405020304" charset="0"/>
            </a:endParaRPr>
          </a:p>
        </p:txBody>
      </p:sp>
      <p:pic>
        <p:nvPicPr>
          <p:cNvPr id="535" name="Google Shape;535;p75" descr="C:\Users\SUCHITA K\Documents\academic project(major)\relay.jpgrelay"/>
          <p:cNvPicPr preferRelativeResize="0"/>
          <p:nvPr/>
        </p:nvPicPr>
        <p:blipFill rotWithShape="1">
          <a:blip r:embed="rId1"/>
          <a:srcRect l="4320" r="4320"/>
          <a:stretch>
            <a:fillRect/>
          </a:stretch>
        </p:blipFill>
        <p:spPr>
          <a:xfrm>
            <a:off x="107950" y="771525"/>
            <a:ext cx="3867150" cy="4232910"/>
          </a:xfrm>
          <a:prstGeom prst="rect">
            <a:avLst/>
          </a:prstGeom>
          <a:noFill/>
          <a:ln>
            <a:noFill/>
          </a:ln>
        </p:spPr>
      </p:pic>
      <p:sp>
        <p:nvSpPr>
          <p:cNvPr id="536" name="Google Shape;536;p75"/>
          <p:cNvSpPr/>
          <p:nvPr/>
        </p:nvSpPr>
        <p:spPr>
          <a:xfrm rot="10800000">
            <a:off x="7088700" y="4422300"/>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75"/>
          <p:cNvSpPr/>
          <p:nvPr/>
        </p:nvSpPr>
        <p:spPr>
          <a:xfrm rot="10800000">
            <a:off x="0" y="367050"/>
            <a:ext cx="31836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4212590" y="998855"/>
            <a:ext cx="4752340" cy="3181985"/>
          </a:xfrm>
          <a:prstGeom prst="rect">
            <a:avLst/>
          </a:prstGeom>
          <a:noFill/>
        </p:spPr>
        <p:txBody>
          <a:bodyPr wrap="square" rtlCol="0">
            <a:noAutofit/>
          </a:bodyPr>
          <a:lstStyle/>
          <a:p>
            <a:pPr marL="171450" indent="-171450" algn="just">
              <a:lnSpc>
                <a:spcPct val="150000"/>
              </a:lnSpc>
              <a:buFont typeface="Wingdings" panose="05000000000000000000" charset="0"/>
              <a:buChar char="§"/>
            </a:pPr>
            <a:r>
              <a:rPr lang="en-US" sz="1200">
                <a:latin typeface="Times New Roman" panose="02020603050405020304" charset="0"/>
                <a:cs typeface="Times New Roman" panose="02020603050405020304" charset="0"/>
              </a:rPr>
              <a:t>A relay is an electrically operated switch that is used to on/off the system.</a:t>
            </a:r>
            <a:endParaRPr lang="en-US" sz="1200">
              <a:latin typeface="Times New Roman" panose="02020603050405020304" charset="0"/>
              <a:cs typeface="Times New Roman" panose="02020603050405020304" charset="0"/>
            </a:endParaRPr>
          </a:p>
          <a:p>
            <a:pPr marL="171450" indent="-171450" algn="just">
              <a:lnSpc>
                <a:spcPct val="150000"/>
              </a:lnSpc>
              <a:buFont typeface="Wingdings" panose="05000000000000000000" charset="0"/>
              <a:buChar char="§"/>
            </a:pPr>
            <a:r>
              <a:rPr lang="en-US" sz="1200">
                <a:latin typeface="Times New Roman" panose="02020603050405020304" charset="0"/>
                <a:cs typeface="Times New Roman" panose="02020603050405020304" charset="0"/>
              </a:rPr>
              <a:t>It consists of a coil and one or more sets of contacts.</a:t>
            </a:r>
            <a:endParaRPr lang="en-US" sz="1200">
              <a:latin typeface="Times New Roman" panose="02020603050405020304" charset="0"/>
              <a:cs typeface="Times New Roman" panose="02020603050405020304" charset="0"/>
            </a:endParaRPr>
          </a:p>
          <a:p>
            <a:pPr marL="171450" indent="-171450" algn="just">
              <a:lnSpc>
                <a:spcPct val="150000"/>
              </a:lnSpc>
              <a:buFont typeface="Wingdings" panose="05000000000000000000" charset="0"/>
              <a:buChar char="§"/>
            </a:pPr>
            <a:r>
              <a:rPr lang="en-US" sz="1200">
                <a:latin typeface="Times New Roman" panose="02020603050405020304" charset="0"/>
                <a:cs typeface="Times New Roman" panose="02020603050405020304" charset="0"/>
              </a:rPr>
              <a:t>When an electrical current is applied to the coil of a relay, it generates a magnetic field that attracts an armature, causing the contacts to close or open, depending on the relay type. </a:t>
            </a:r>
            <a:endParaRPr lang="en-US" sz="1200">
              <a:latin typeface="Times New Roman" panose="02020603050405020304" charset="0"/>
              <a:cs typeface="Times New Roman" panose="02020603050405020304" charset="0"/>
            </a:endParaRPr>
          </a:p>
          <a:p>
            <a:pPr marL="171450" indent="-171450" algn="just">
              <a:lnSpc>
                <a:spcPct val="150000"/>
              </a:lnSpc>
              <a:buFont typeface="Wingdings" panose="05000000000000000000" charset="0"/>
              <a:buChar char="§"/>
            </a:pPr>
            <a:r>
              <a:rPr lang="en-US" sz="1200">
                <a:latin typeface="Times New Roman" panose="02020603050405020304" charset="0"/>
                <a:cs typeface="Times New Roman" panose="02020603050405020304" charset="0"/>
              </a:rPr>
              <a:t>This allows the relay to control the flow of electrical power to a load, such as a motor, lamp, or heating element.</a:t>
            </a:r>
            <a:endParaRPr lang="en-US" sz="1200">
              <a:latin typeface="Times New Roman" panose="02020603050405020304" charset="0"/>
              <a:cs typeface="Times New Roman" panose="02020603050405020304" charset="0"/>
            </a:endParaRPr>
          </a:p>
          <a:p>
            <a:pPr marL="171450" indent="-171450" algn="just">
              <a:lnSpc>
                <a:spcPct val="150000"/>
              </a:lnSpc>
              <a:buFont typeface="Wingdings" panose="05000000000000000000" charset="0"/>
              <a:buChar char="§"/>
            </a:pPr>
            <a:r>
              <a:rPr lang="en-US" sz="1200">
                <a:latin typeface="Times New Roman" panose="02020603050405020304" charset="0"/>
                <a:cs typeface="Times New Roman" panose="02020603050405020304" charset="0"/>
              </a:rPr>
              <a:t>1-channel 5V control Single-Pole Double-Throw (SPDT) High-level trigger AC power relay board can be controlled directly via a microcontroller and switch up to 10A at 250 V  AC. </a:t>
            </a:r>
            <a:endParaRPr lang="en-US" sz="1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9"/>
        <p:cNvGrpSpPr/>
        <p:nvPr/>
      </p:nvGrpSpPr>
      <p:grpSpPr>
        <a:xfrm>
          <a:off x="0" y="0"/>
          <a:ext cx="0" cy="0"/>
          <a:chOff x="0" y="0"/>
          <a:chExt cx="0" cy="0"/>
        </a:xfrm>
      </p:grpSpPr>
      <p:sp>
        <p:nvSpPr>
          <p:cNvPr id="1730" name="Google Shape;1730;p107"/>
          <p:cNvSpPr txBox="1">
            <a:spLocks noGrp="1"/>
          </p:cNvSpPr>
          <p:nvPr>
            <p:ph type="subTitle" idx="1"/>
          </p:nvPr>
        </p:nvSpPr>
        <p:spPr>
          <a:xfrm>
            <a:off x="723900" y="887730"/>
            <a:ext cx="7920990" cy="3781425"/>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Arial" panose="020B0604020202020204" pitchFamily="34" charset="0"/>
              <a:buChar char="•"/>
            </a:pPr>
            <a:r>
              <a:rPr lang="en-IN" altLang="en-GB" sz="1400">
                <a:latin typeface="Times New Roman" panose="02020603050405020304" charset="0"/>
                <a:cs typeface="Times New Roman" panose="02020603050405020304" charset="0"/>
              </a:rPr>
              <a:t>Here, we will use arduino software along with Weather Data Collection and Integration Software.</a:t>
            </a:r>
            <a:endParaRPr lang="en-IN" altLang="en-GB" sz="1400">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Font typeface="Arial" panose="020B0604020202020204" pitchFamily="34" charset="0"/>
              <a:buChar char="•"/>
            </a:pPr>
            <a:r>
              <a:rPr lang="en-IN" altLang="en-GB" sz="1400">
                <a:latin typeface="Times New Roman" panose="02020603050405020304" charset="0"/>
                <a:cs typeface="Times New Roman" panose="02020603050405020304" charset="0"/>
              </a:rPr>
              <a:t>Integrate with the APIs for accessing data.</a:t>
            </a:r>
            <a:endParaRPr lang="en-IN" altLang="en-GB" sz="1400">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Font typeface="Arial" panose="020B0604020202020204" pitchFamily="34" charset="0"/>
              <a:buChar char="•"/>
            </a:pPr>
            <a:r>
              <a:rPr lang="en-IN" altLang="en-GB" sz="1400">
                <a:latin typeface="Times New Roman" panose="02020603050405020304" charset="0"/>
                <a:cs typeface="Times New Roman" panose="02020603050405020304" charset="0"/>
              </a:rPr>
              <a:t>In this project we will be provided with Graphical User Interface for interacting with the system.</a:t>
            </a:r>
            <a:endParaRPr lang="en-IN" altLang="en-GB" sz="1400">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Font typeface="Arial" panose="020B0604020202020204" pitchFamily="34" charset="0"/>
              <a:buChar char="•"/>
            </a:pPr>
            <a:r>
              <a:rPr lang="en-IN" altLang="en-GB" sz="1400">
                <a:latin typeface="Times New Roman" panose="02020603050405020304" charset="0"/>
                <a:cs typeface="Times New Roman" panose="02020603050405020304" charset="0"/>
              </a:rPr>
              <a:t>This helps us in displaying real-time sensor data, irrigation schedules, and system status through the mobile application.</a:t>
            </a:r>
            <a:endParaRPr lang="en-IN" altLang="en-GB" sz="1400">
              <a:latin typeface="Times New Roman" panose="02020603050405020304" charset="0"/>
              <a:cs typeface="Times New Roman" panose="02020603050405020304" charset="0"/>
            </a:endParaRPr>
          </a:p>
          <a:p>
            <a:pPr marL="0" lvl="0" indent="0" algn="l" rtl="0">
              <a:spcBef>
                <a:spcPts val="0"/>
              </a:spcBef>
              <a:spcAft>
                <a:spcPts val="0"/>
              </a:spcAft>
              <a:buNone/>
            </a:pPr>
            <a:endParaRPr lang="en-IN" altLang="en-GB"/>
          </a:p>
          <a:p>
            <a:pPr marL="342900" lvl="0" algn="l" rtl="0">
              <a:spcBef>
                <a:spcPts val="0"/>
              </a:spcBef>
              <a:spcAft>
                <a:spcPts val="0"/>
              </a:spcAft>
              <a:buFont typeface="Wingdings" panose="05000000000000000000" charset="0"/>
              <a:buChar char="Ø"/>
            </a:pPr>
            <a:r>
              <a:rPr lang="en-IN" altLang="en-GB" sz="2000" b="1"/>
              <a:t>BUT HOW?</a:t>
            </a:r>
            <a:endParaRPr lang="en-IN" altLang="en-GB" sz="2000" b="1"/>
          </a:p>
          <a:p>
            <a:pPr marL="0" lvl="0" indent="0" algn="just" rtl="0">
              <a:lnSpc>
                <a:spcPct val="150000"/>
              </a:lnSpc>
              <a:spcBef>
                <a:spcPts val="0"/>
              </a:spcBef>
              <a:spcAft>
                <a:spcPts val="0"/>
              </a:spcAft>
              <a:buNone/>
            </a:pPr>
            <a:r>
              <a:rPr lang="en-IN" altLang="en-GB" sz="1400">
                <a:latin typeface="Times New Roman" panose="02020603050405020304" charset="0"/>
                <a:cs typeface="Times New Roman" panose="02020603050405020304" charset="0"/>
              </a:rPr>
              <a:t>We require computer with all the above software installed and available at the interface such that arduino will take care of the system and perform all operations. By the end it will store the data into cloud through APIs and display the messages to farmer by showing that moisture, temperature levels along with water pump is ON/OFF at a particular time based on input and  from analysis  of gathered data.</a:t>
            </a:r>
            <a:endParaRPr lang="en-IN" altLang="en-GB" sz="1400">
              <a:latin typeface="Times New Roman" panose="02020603050405020304" charset="0"/>
              <a:cs typeface="Times New Roman" panose="02020603050405020304" charset="0"/>
            </a:endParaRPr>
          </a:p>
        </p:txBody>
      </p:sp>
      <p:sp>
        <p:nvSpPr>
          <p:cNvPr id="1732" name="Google Shape;1732;p107"/>
          <p:cNvSpPr txBox="1">
            <a:spLocks noGrp="1"/>
          </p:cNvSpPr>
          <p:nvPr>
            <p:ph type="title"/>
          </p:nvPr>
        </p:nvSpPr>
        <p:spPr>
          <a:xfrm>
            <a:off x="723900" y="198755"/>
            <a:ext cx="7163435" cy="5854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latin typeface="Times New Roman" panose="02020603050405020304" charset="0"/>
                <a:cs typeface="Times New Roman" panose="02020603050405020304" charset="0"/>
              </a:rPr>
              <a:t>Implementation of UI design</a:t>
            </a:r>
            <a:endParaRPr lang="en-IN" alt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UCHITA K\Pictures\Screenshots\Screenshot 2024-04-03 220425.pngScreenshot 2024-04-03 220425"/>
          <p:cNvPicPr>
            <a:picLocks noChangeAspect="1"/>
          </p:cNvPicPr>
          <p:nvPr/>
        </p:nvPicPr>
        <p:blipFill>
          <a:blip r:embed="rId1"/>
          <a:srcRect l="1497" r="1497"/>
          <a:stretch>
            <a:fillRect/>
          </a:stretch>
        </p:blipFill>
        <p:spPr>
          <a:xfrm>
            <a:off x="675005" y="793115"/>
            <a:ext cx="7698740" cy="4117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491230" y="360045"/>
            <a:ext cx="1813560" cy="521970"/>
          </a:xfrm>
          <a:prstGeom prst="rect">
            <a:avLst/>
          </a:prstGeom>
          <a:noFill/>
        </p:spPr>
        <p:txBody>
          <a:bodyPr wrap="square" rtlCol="0">
            <a:spAutoFit/>
          </a:bodyPr>
          <a:lstStyle/>
          <a:p>
            <a:pPr algn="ctr"/>
            <a:r>
              <a:rPr lang="en-IN" altLang="en-US" sz="2800">
                <a:latin typeface="Times New Roman" panose="02020603050405020304" charset="0"/>
                <a:cs typeface="Times New Roman" panose="02020603050405020304" charset="0"/>
                <a:sym typeface="+mn-ea"/>
              </a:rPr>
              <a:t>Code</a:t>
            </a:r>
            <a:endParaRPr lang="en-US" sz="2800"/>
          </a:p>
        </p:txBody>
      </p:sp>
      <p:pic>
        <p:nvPicPr>
          <p:cNvPr id="6" name="Picture 5"/>
          <p:cNvPicPr>
            <a:picLocks noChangeAspect="1"/>
          </p:cNvPicPr>
          <p:nvPr/>
        </p:nvPicPr>
        <p:blipFill>
          <a:blip r:embed="rId1"/>
          <a:stretch>
            <a:fillRect/>
          </a:stretch>
        </p:blipFill>
        <p:spPr>
          <a:xfrm>
            <a:off x="323215" y="1305560"/>
            <a:ext cx="4205605" cy="2788920"/>
          </a:xfrm>
          <a:prstGeom prst="rect">
            <a:avLst/>
          </a:prstGeom>
        </p:spPr>
      </p:pic>
      <p:pic>
        <p:nvPicPr>
          <p:cNvPr id="7" name="Picture 6"/>
          <p:cNvPicPr>
            <a:picLocks noChangeAspect="1"/>
          </p:cNvPicPr>
          <p:nvPr/>
        </p:nvPicPr>
        <p:blipFill>
          <a:blip r:embed="rId2"/>
          <a:stretch>
            <a:fillRect/>
          </a:stretch>
        </p:blipFill>
        <p:spPr>
          <a:xfrm>
            <a:off x="4787900" y="1304925"/>
            <a:ext cx="4108450" cy="2800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491230" y="360045"/>
            <a:ext cx="1813560" cy="521970"/>
          </a:xfrm>
          <a:prstGeom prst="rect">
            <a:avLst/>
          </a:prstGeom>
          <a:noFill/>
        </p:spPr>
        <p:txBody>
          <a:bodyPr wrap="square" rtlCol="0">
            <a:spAutoFit/>
          </a:bodyPr>
          <a:lstStyle/>
          <a:p>
            <a:pPr algn="ctr"/>
            <a:r>
              <a:rPr lang="en-IN" altLang="en-US" sz="2800">
                <a:latin typeface="Times New Roman" panose="02020603050405020304" charset="0"/>
                <a:cs typeface="Times New Roman" panose="02020603050405020304" charset="0"/>
                <a:sym typeface="+mn-ea"/>
              </a:rPr>
              <a:t>Code</a:t>
            </a:r>
            <a:endParaRPr lang="en-US" sz="2800"/>
          </a:p>
        </p:txBody>
      </p:sp>
      <p:pic>
        <p:nvPicPr>
          <p:cNvPr id="3" name="Picture 2"/>
          <p:cNvPicPr>
            <a:picLocks noChangeAspect="1"/>
          </p:cNvPicPr>
          <p:nvPr/>
        </p:nvPicPr>
        <p:blipFill>
          <a:blip r:embed="rId1"/>
          <a:stretch>
            <a:fillRect/>
          </a:stretch>
        </p:blipFill>
        <p:spPr>
          <a:xfrm>
            <a:off x="755650" y="1046480"/>
            <a:ext cx="3459480" cy="3651250"/>
          </a:xfrm>
          <a:prstGeom prst="rect">
            <a:avLst/>
          </a:prstGeom>
        </p:spPr>
      </p:pic>
      <p:pic>
        <p:nvPicPr>
          <p:cNvPr id="4" name="Picture 3"/>
          <p:cNvPicPr>
            <a:picLocks noChangeAspect="1"/>
          </p:cNvPicPr>
          <p:nvPr/>
        </p:nvPicPr>
        <p:blipFill>
          <a:blip r:embed="rId2"/>
          <a:stretch>
            <a:fillRect/>
          </a:stretch>
        </p:blipFill>
        <p:spPr>
          <a:xfrm>
            <a:off x="4859655" y="1064260"/>
            <a:ext cx="3538220" cy="3633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491230" y="360045"/>
            <a:ext cx="1813560" cy="521970"/>
          </a:xfrm>
          <a:prstGeom prst="rect">
            <a:avLst/>
          </a:prstGeom>
          <a:noFill/>
        </p:spPr>
        <p:txBody>
          <a:bodyPr wrap="square" rtlCol="0">
            <a:spAutoFit/>
          </a:bodyPr>
          <a:lstStyle/>
          <a:p>
            <a:pPr algn="ctr"/>
            <a:r>
              <a:rPr lang="en-US" sz="2800" dirty="0">
                <a:latin typeface="Times New Roman" panose="02020603050405020304" charset="0"/>
                <a:cs typeface="Times New Roman" panose="02020603050405020304" charset="0"/>
                <a:sym typeface="+mn-ea"/>
              </a:rPr>
              <a:t>T</a:t>
            </a:r>
            <a:r>
              <a:rPr lang="en-IN" sz="2800" dirty="0">
                <a:latin typeface="Times New Roman" panose="02020603050405020304" charset="0"/>
                <a:cs typeface="Times New Roman" panose="02020603050405020304" charset="0"/>
                <a:sym typeface="+mn-ea"/>
              </a:rPr>
              <a:t>est Cases</a:t>
            </a:r>
            <a:endParaRPr lang="en-US" sz="2800" dirty="0"/>
          </a:p>
        </p:txBody>
      </p:sp>
      <p:graphicFrame>
        <p:nvGraphicFramePr>
          <p:cNvPr id="3" name="Table 2"/>
          <p:cNvGraphicFramePr/>
          <p:nvPr/>
        </p:nvGraphicFramePr>
        <p:xfrm>
          <a:off x="984885" y="789940"/>
          <a:ext cx="7337425" cy="4015105"/>
        </p:xfrm>
        <a:graphic>
          <a:graphicData uri="http://schemas.openxmlformats.org/drawingml/2006/table">
            <a:tbl>
              <a:tblPr/>
              <a:tblGrid>
                <a:gridCol w="612775"/>
                <a:gridCol w="1232535"/>
                <a:gridCol w="943610"/>
                <a:gridCol w="994410"/>
                <a:gridCol w="919480"/>
                <a:gridCol w="813435"/>
                <a:gridCol w="1112520"/>
                <a:gridCol w="708660"/>
              </a:tblGrid>
              <a:tr h="399415">
                <a:tc>
                  <a:txBody>
                    <a:bodyPr/>
                    <a:p>
                      <a:pPr marL="0" indent="0" algn="ctr">
                        <a:buNone/>
                      </a:pPr>
                      <a:r>
                        <a:rPr lang="en-US" sz="500" b="1">
                          <a:latin typeface="Times New Roman" panose="02020603050405020304" charset="0"/>
                          <a:cs typeface="Times New Roman" panose="02020603050405020304" charset="0"/>
                        </a:rPr>
                        <a:t>S.No</a:t>
                      </a:r>
                      <a:endParaRPr lang="en-US" sz="500" b="1">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b="1">
                          <a:latin typeface="Times New Roman" panose="02020603050405020304" charset="0"/>
                          <a:cs typeface="Times New Roman" panose="02020603050405020304" charset="0"/>
                        </a:rPr>
                        <a:t>Soil Moisture(%)</a:t>
                      </a:r>
                      <a:endParaRPr lang="en-US" sz="500" b="1">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b="1">
                          <a:latin typeface="Times New Roman" panose="02020603050405020304" charset="0"/>
                          <a:cs typeface="Times New Roman" panose="02020603050405020304" charset="0"/>
                        </a:rPr>
                        <a:t>Temp(°C)</a:t>
                      </a:r>
                      <a:endParaRPr lang="en-US" sz="500" b="1">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b="1">
                          <a:latin typeface="Times New Roman" panose="02020603050405020304" charset="0"/>
                          <a:cs typeface="Times New Roman" panose="02020603050405020304" charset="0"/>
                        </a:rPr>
                        <a:t>Humidity(%)</a:t>
                      </a:r>
                      <a:endParaRPr lang="en-US" sz="500" b="1">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b="1">
                          <a:latin typeface="Times New Roman" panose="02020603050405020304" charset="0"/>
                          <a:cs typeface="Times New Roman" panose="02020603050405020304" charset="0"/>
                        </a:rPr>
                        <a:t>Expected Output</a:t>
                      </a:r>
                      <a:endParaRPr lang="en-US" sz="500" b="1">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b="1">
                          <a:latin typeface="Times New Roman" panose="02020603050405020304" charset="0"/>
                          <a:cs typeface="Times New Roman" panose="02020603050405020304" charset="0"/>
                        </a:rPr>
                        <a:t>OutputDisplay</a:t>
                      </a:r>
                      <a:endParaRPr lang="en-US" sz="500" b="1">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b="1">
                          <a:latin typeface="Times New Roman" panose="02020603050405020304" charset="0"/>
                          <a:cs typeface="Times New Roman" panose="02020603050405020304" charset="0"/>
                        </a:rPr>
                        <a:t>Water Pump(ON/OFF)</a:t>
                      </a:r>
                      <a:endParaRPr lang="en-US" sz="500" b="1">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b="1">
                          <a:latin typeface="Times New Roman" panose="02020603050405020304" charset="0"/>
                          <a:cs typeface="Times New Roman" panose="02020603050405020304" charset="0"/>
                        </a:rPr>
                        <a:t>Result</a:t>
                      </a:r>
                      <a:endParaRPr lang="en-US" sz="500" b="1">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p>
                      <a:pPr marL="0" indent="0" algn="ctr">
                        <a:buNone/>
                      </a:pPr>
                      <a:r>
                        <a:rPr lang="en-US" sz="500">
                          <a:latin typeface="Times New Roman" panose="02020603050405020304" charset="0"/>
                          <a:cs typeface="Times New Roman" panose="02020603050405020304" charset="0"/>
                        </a:rPr>
                        <a:t>1</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30(Dry)</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25</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50</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Soil Dry, Pump on</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Dry</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ON</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Pass</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p>
                      <a:pPr marL="0" indent="0" algn="ctr">
                        <a:buNone/>
                      </a:pPr>
                      <a:r>
                        <a:rPr lang="en-US" sz="500">
                          <a:latin typeface="Times New Roman" panose="02020603050405020304" charset="0"/>
                          <a:cs typeface="Times New Roman" panose="02020603050405020304" charset="0"/>
                        </a:rPr>
                        <a:t>2</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50(Moist)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25</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50</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Soil Moist, Pump on</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Moist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OFF</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Fail</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p>
                      <a:pPr marL="0" indent="0" algn="ctr">
                        <a:buNone/>
                      </a:pPr>
                      <a:r>
                        <a:rPr lang="en-US" sz="500">
                          <a:latin typeface="Times New Roman" panose="02020603050405020304" charset="0"/>
                          <a:cs typeface="Times New Roman" panose="02020603050405020304" charset="0"/>
                        </a:rPr>
                        <a:t>3</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70(Wet)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25</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50</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Soil wet, Pump off</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Wet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OFF</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Pass</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145">
                <a:tc>
                  <a:txBody>
                    <a:bodyPr/>
                    <a:p>
                      <a:pPr marL="0" indent="0" algn="ctr">
                        <a:buNone/>
                      </a:pPr>
                      <a:r>
                        <a:rPr lang="en-US" sz="500">
                          <a:latin typeface="Times New Roman" panose="02020603050405020304" charset="0"/>
                          <a:cs typeface="Times New Roman" panose="02020603050405020304" charset="0"/>
                        </a:rPr>
                        <a:t>4</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30(Dry)</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35(Hot)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50</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Soil Dry, pump on</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Dry</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ON(Longer time run)</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Pass</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7510">
                <a:tc>
                  <a:txBody>
                    <a:bodyPr/>
                    <a:p>
                      <a:pPr marL="0" indent="0" algn="ctr">
                        <a:buNone/>
                      </a:pPr>
                      <a:r>
                        <a:rPr lang="en-US" sz="500">
                          <a:latin typeface="Times New Roman" panose="02020603050405020304" charset="0"/>
                          <a:cs typeface="Times New Roman" panose="02020603050405020304" charset="0"/>
                        </a:rPr>
                        <a:t>5</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50(Moist)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35(Hot)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50</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Soil Moist, Pump off</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Moist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OFF</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Pass</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p>
                      <a:pPr marL="0" indent="0" algn="ctr">
                        <a:buNone/>
                      </a:pPr>
                      <a:r>
                        <a:rPr lang="en-US" sz="500">
                          <a:latin typeface="Times New Roman" panose="02020603050405020304" charset="0"/>
                          <a:cs typeface="Times New Roman" panose="02020603050405020304" charset="0"/>
                        </a:rPr>
                        <a:t>6</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70(Wet)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35(Hot)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50</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Soil wet, Pump off</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Wet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OFF</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Pass</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p>
                      <a:pPr marL="0" indent="0" algn="ctr">
                        <a:buNone/>
                      </a:pPr>
                      <a:r>
                        <a:rPr lang="en-US" sz="500">
                          <a:latin typeface="Times New Roman" panose="02020603050405020304" charset="0"/>
                          <a:cs typeface="Times New Roman" panose="02020603050405020304" charset="0"/>
                        </a:rPr>
                        <a:t>7</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30(Dry)</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15(Cold)</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50</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Soil wet, Pump off</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Dry</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ON(Shorter time run)</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Fail</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p>
                      <a:pPr marL="0" indent="0" algn="ctr">
                        <a:buNone/>
                      </a:pPr>
                      <a:r>
                        <a:rPr lang="en-US" sz="500">
                          <a:latin typeface="Times New Roman" panose="02020603050405020304" charset="0"/>
                          <a:cs typeface="Times New Roman" panose="02020603050405020304" charset="0"/>
                        </a:rPr>
                        <a:t>8</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50(Moist)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15(Cold)</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50</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Soil Moist, Pump off</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Moist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OFF</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Pass</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9415">
                <a:tc>
                  <a:txBody>
                    <a:bodyPr/>
                    <a:p>
                      <a:pPr marL="0" indent="0" algn="ctr">
                        <a:buNone/>
                      </a:pPr>
                      <a:r>
                        <a:rPr lang="en-US" sz="500">
                          <a:latin typeface="Times New Roman" panose="02020603050405020304" charset="0"/>
                          <a:cs typeface="Times New Roman" panose="02020603050405020304" charset="0"/>
                        </a:rPr>
                        <a:t>9</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70(Wet)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15(Cold)</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50</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Soil wet, Pump off</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Wet</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OFF</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500">
                          <a:latin typeface="Times New Roman" panose="02020603050405020304" charset="0"/>
                          <a:cs typeface="Times New Roman" panose="02020603050405020304" charset="0"/>
                        </a:rPr>
                        <a:t>Pass</a:t>
                      </a:r>
                      <a:endParaRPr lang="en-US" sz="50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3086100" y="317500"/>
            <a:ext cx="2929255" cy="636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IN" altLang="en-GB">
                <a:latin typeface="Times New Roman" panose="02020603050405020304" charset="0"/>
                <a:cs typeface="Times New Roman" panose="02020603050405020304" charset="0"/>
              </a:rPr>
              <a:t>Abstract</a:t>
            </a:r>
            <a:endParaRPr lang="en-IN" altLang="en-GB">
              <a:latin typeface="Times New Roman" panose="02020603050405020304" charset="0"/>
              <a:cs typeface="Times New Roman" panose="02020603050405020304" charset="0"/>
            </a:endParaRPr>
          </a:p>
        </p:txBody>
      </p:sp>
      <p:sp>
        <p:nvSpPr>
          <p:cNvPr id="444" name="Google Shape;444;p68"/>
          <p:cNvSpPr txBox="1">
            <a:spLocks noGrp="1"/>
          </p:cNvSpPr>
          <p:nvPr>
            <p:ph type="body" idx="1"/>
          </p:nvPr>
        </p:nvSpPr>
        <p:spPr>
          <a:xfrm>
            <a:off x="723900" y="953775"/>
            <a:ext cx="7696200" cy="3615000"/>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Clr>
                <a:schemeClr val="dk1"/>
              </a:buClr>
              <a:buSzPts val="1100"/>
              <a:buFont typeface="Wingdings" panose="05000000000000000000" charset="0"/>
              <a:buChar char="Ø"/>
            </a:pPr>
            <a:r>
              <a:rPr lang="en-IN" altLang="en-GB" sz="1400">
                <a:latin typeface="Times New Roman" panose="02020603050405020304" charset="0"/>
                <a:cs typeface="Times New Roman" panose="02020603050405020304" charset="0"/>
              </a:rPr>
              <a:t>This Project presents the implementation of Automatic ON/OFF water pumping system without any farmer intervention.</a:t>
            </a:r>
            <a:endParaRPr lang="en-IN" altLang="en-GB" sz="1400">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Clr>
                <a:schemeClr val="dk1"/>
              </a:buClr>
              <a:buSzPts val="1100"/>
              <a:buFont typeface="Wingdings" panose="05000000000000000000" charset="0"/>
              <a:buChar char="Ø"/>
            </a:pPr>
            <a:r>
              <a:rPr lang="en-GB" sz="1400">
                <a:latin typeface="Times New Roman" panose="02020603050405020304" charset="0"/>
                <a:cs typeface="Times New Roman" panose="02020603050405020304" charset="0"/>
              </a:rPr>
              <a:t>An Automatic Crop Watering System  based on soil moisture and weather conditions is designed and implemented to optimize water usage in agriculture. </a:t>
            </a:r>
            <a:endParaRPr lang="en-GB" sz="1400">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Clr>
                <a:schemeClr val="dk1"/>
              </a:buClr>
              <a:buSzPts val="1100"/>
              <a:buFont typeface="Wingdings" panose="05000000000000000000" charset="0"/>
              <a:buChar char="Ø"/>
            </a:pPr>
            <a:r>
              <a:rPr lang="en-GB" sz="1400">
                <a:latin typeface="Times New Roman" panose="02020603050405020304" charset="0"/>
                <a:cs typeface="Times New Roman" panose="02020603050405020304" charset="0"/>
              </a:rPr>
              <a:t>The system integrates soil moisture sensors and weather condition data to regulate irrigation schedules efficiently.</a:t>
            </a:r>
            <a:endParaRPr lang="en-GB" sz="1400">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Clr>
                <a:schemeClr val="dk1"/>
              </a:buClr>
              <a:buSzPts val="1100"/>
              <a:buFont typeface="Wingdings" panose="05000000000000000000" charset="0"/>
              <a:buChar char="Ø"/>
            </a:pPr>
            <a:r>
              <a:rPr lang="en-GB" sz="1400">
                <a:latin typeface="Times New Roman" panose="02020603050405020304" charset="0"/>
                <a:cs typeface="Times New Roman" panose="02020603050405020304" charset="0"/>
              </a:rPr>
              <a:t>By continuously monitoring soil moisture levels, the system ensures that crops receive adequate water while preventing</a:t>
            </a:r>
            <a:r>
              <a:rPr lang="en-US" altLang="en-GB" sz="1400">
                <a:latin typeface="Times New Roman" panose="02020603050405020304" charset="0"/>
                <a:cs typeface="Times New Roman" panose="02020603050405020304" charset="0"/>
              </a:rPr>
              <a:t> under-watering and also</a:t>
            </a:r>
            <a:r>
              <a:rPr lang="en-GB" sz="1400">
                <a:latin typeface="Times New Roman" panose="02020603050405020304" charset="0"/>
                <a:cs typeface="Times New Roman" panose="02020603050405020304" charset="0"/>
              </a:rPr>
              <a:t> over-watering, which can lead to water wastage and soil degradation. </a:t>
            </a:r>
            <a:endParaRPr lang="en-GB" sz="1400">
              <a:latin typeface="Times New Roman" panose="02020603050405020304" charset="0"/>
              <a:cs typeface="Times New Roman" panose="02020603050405020304" charset="0"/>
            </a:endParaRPr>
          </a:p>
          <a:p>
            <a:pPr marL="285750" lvl="0" indent="-285750" algn="just" rtl="0">
              <a:lnSpc>
                <a:spcPct val="150000"/>
              </a:lnSpc>
              <a:spcBef>
                <a:spcPts val="0"/>
              </a:spcBef>
              <a:spcAft>
                <a:spcPts val="0"/>
              </a:spcAft>
              <a:buClr>
                <a:schemeClr val="dk1"/>
              </a:buClr>
              <a:buSzPts val="1100"/>
              <a:buFont typeface="Wingdings" panose="05000000000000000000" charset="0"/>
              <a:buChar char="Ø"/>
            </a:pPr>
            <a:r>
              <a:rPr lang="en-GB" sz="1400">
                <a:latin typeface="Times New Roman" panose="02020603050405020304" charset="0"/>
                <a:cs typeface="Times New Roman" panose="02020603050405020304" charset="0"/>
              </a:rPr>
              <a:t>Additionally, the </a:t>
            </a:r>
            <a:r>
              <a:rPr lang="en-IN" altLang="en-GB" sz="1400">
                <a:latin typeface="Times New Roman" panose="02020603050405020304" charset="0"/>
                <a:cs typeface="Times New Roman" panose="02020603050405020304" charset="0"/>
              </a:rPr>
              <a:t>system including</a:t>
            </a:r>
            <a:r>
              <a:rPr lang="en-GB" sz="1400">
                <a:latin typeface="Times New Roman" panose="02020603050405020304" charset="0"/>
                <a:cs typeface="Times New Roman" panose="02020603050405020304" charset="0"/>
              </a:rPr>
              <a:t> of weather forecasts enables the system to adapt irrigation schedules dynamically based on rainfall, temperature, and humidity, further enhancing water conservation efforts. </a:t>
            </a:r>
            <a:endParaRPr lang="en-GB"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2415" y="266700"/>
            <a:ext cx="3142615" cy="523875"/>
          </a:xfrm>
        </p:spPr>
        <p:txBody>
          <a:bodyPr/>
          <a:lstStyle/>
          <a:p>
            <a:pPr algn="ctr"/>
            <a:r>
              <a:rPr lang="en-IN" altLang="en-US">
                <a:latin typeface="Times New Roman" panose="02020603050405020304" charset="0"/>
                <a:cs typeface="Times New Roman" panose="02020603050405020304" charset="0"/>
              </a:rPr>
              <a:t>Work Progress</a:t>
            </a:r>
            <a:endParaRPr lang="en-IN" altLang="en-US">
              <a:latin typeface="Times New Roman" panose="02020603050405020304" charset="0"/>
              <a:cs typeface="Times New Roman" panose="02020603050405020304" charset="0"/>
            </a:endParaRPr>
          </a:p>
        </p:txBody>
      </p:sp>
      <p:pic>
        <p:nvPicPr>
          <p:cNvPr id="5" name="Picture 4" descr="working_model-2"/>
          <p:cNvPicPr>
            <a:picLocks noChangeAspect="1"/>
          </p:cNvPicPr>
          <p:nvPr/>
        </p:nvPicPr>
        <p:blipFill>
          <a:blip r:embed="rId1"/>
          <a:stretch>
            <a:fillRect/>
          </a:stretch>
        </p:blipFill>
        <p:spPr>
          <a:xfrm>
            <a:off x="5292090" y="987425"/>
            <a:ext cx="2809875" cy="3730625"/>
          </a:xfrm>
          <a:prstGeom prst="rect">
            <a:avLst/>
          </a:prstGeom>
        </p:spPr>
      </p:pic>
      <p:pic>
        <p:nvPicPr>
          <p:cNvPr id="6" name="Picture 5" descr="kit-img"/>
          <p:cNvPicPr>
            <a:picLocks noChangeAspect="1"/>
          </p:cNvPicPr>
          <p:nvPr/>
        </p:nvPicPr>
        <p:blipFill>
          <a:blip r:embed="rId2"/>
          <a:stretch>
            <a:fillRect/>
          </a:stretch>
        </p:blipFill>
        <p:spPr>
          <a:xfrm>
            <a:off x="971550" y="1036320"/>
            <a:ext cx="2885440" cy="3770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533650" y="208280"/>
            <a:ext cx="4027170" cy="501015"/>
          </a:xfrm>
          <a:prstGeom prst="rect">
            <a:avLst/>
          </a:prstGeom>
          <a:noFill/>
        </p:spPr>
        <p:txBody>
          <a:bodyPr wrap="square" rtlCol="0">
            <a:noAutofit/>
          </a:bodyPr>
          <a:lstStyle/>
          <a:p>
            <a:pPr algn="ctr"/>
            <a:r>
              <a:rPr lang="en-IN" altLang="en-US" sz="2800">
                <a:latin typeface="Times New Roman" panose="02020603050405020304" charset="0"/>
                <a:cs typeface="Times New Roman" panose="02020603050405020304" charset="0"/>
                <a:sym typeface="+mn-ea"/>
              </a:rPr>
              <a:t>Discussions and Result</a:t>
            </a:r>
            <a:endParaRPr lang="en-US" sz="2800"/>
          </a:p>
        </p:txBody>
      </p:sp>
      <p:sp>
        <p:nvSpPr>
          <p:cNvPr id="6" name="Text Box 5"/>
          <p:cNvSpPr txBox="1"/>
          <p:nvPr/>
        </p:nvSpPr>
        <p:spPr>
          <a:xfrm>
            <a:off x="574675" y="709295"/>
            <a:ext cx="7969250" cy="4175760"/>
          </a:xfrm>
          <a:prstGeom prst="rect">
            <a:avLst/>
          </a:prstGeom>
          <a:noFill/>
        </p:spPr>
        <p:txBody>
          <a:bodyPr wrap="square" rtlCol="0">
            <a:noAutofit/>
          </a:bodyPr>
          <a:lstStyle/>
          <a:p>
            <a:pPr algn="just">
              <a:lnSpc>
                <a:spcPct val="150000"/>
              </a:lnSpc>
              <a:buFont typeface="Arial" panose="020B0604020202020204" pitchFamily="34" charset="0"/>
              <a:buChar char="•"/>
            </a:pPr>
            <a:r>
              <a:rPr lang="en-IN" altLang="en-US" b="1" i="0" dirty="0">
                <a:solidFill>
                  <a:schemeClr val="tx1">
                    <a:lumMod val="95000"/>
                    <a:lumOff val="5000"/>
                  </a:schemeClr>
                </a:solidFill>
                <a:effectLst/>
                <a:latin typeface="Times New Roman" panose="02020603050405020304" charset="0"/>
                <a:cs typeface="Times New Roman" panose="02020603050405020304" charset="0"/>
              </a:rPr>
              <a:t>IoT Sensors: </a:t>
            </a:r>
            <a:r>
              <a:rPr lang="en-IN" altLang="en-US" b="0" i="0" dirty="0">
                <a:solidFill>
                  <a:schemeClr val="tx1">
                    <a:lumMod val="95000"/>
                    <a:lumOff val="5000"/>
                  </a:schemeClr>
                </a:solidFill>
                <a:effectLst/>
                <a:latin typeface="Times New Roman" panose="02020603050405020304" charset="0"/>
                <a:cs typeface="Times New Roman" panose="02020603050405020304" charset="0"/>
              </a:rPr>
              <a:t>These sensors measure various environmental parameters such as soil moisture, temperature, humidity, light intensity, and possibly other factors relevant to crop growth.</a:t>
            </a:r>
            <a:endParaRPr lang="en-IN" altLang="en-US" b="0" i="0" dirty="0">
              <a:solidFill>
                <a:schemeClr val="tx1">
                  <a:lumMod val="95000"/>
                  <a:lumOff val="5000"/>
                </a:schemeClr>
              </a:solidFill>
              <a:effectLst/>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IN" altLang="en-US" b="1" i="0" dirty="0">
                <a:solidFill>
                  <a:schemeClr val="tx1">
                    <a:lumMod val="95000"/>
                    <a:lumOff val="5000"/>
                  </a:schemeClr>
                </a:solidFill>
                <a:effectLst/>
                <a:latin typeface="Times New Roman" panose="02020603050405020304" charset="0"/>
                <a:cs typeface="Times New Roman" panose="02020603050405020304" charset="0"/>
              </a:rPr>
              <a:t>Cloud Server or Central System: </a:t>
            </a:r>
            <a:r>
              <a:rPr lang="en-IN" altLang="en-US" b="0" i="0" dirty="0">
                <a:solidFill>
                  <a:schemeClr val="tx1">
                    <a:lumMod val="95000"/>
                    <a:lumOff val="5000"/>
                  </a:schemeClr>
                </a:solidFill>
                <a:effectLst/>
                <a:latin typeface="Times New Roman" panose="02020603050405020304" charset="0"/>
                <a:cs typeface="Times New Roman" panose="02020603050405020304" charset="0"/>
              </a:rPr>
              <a:t>Receives data from multiple IoT devices, stores it securely, and performs data analytics and prediction tasks.</a:t>
            </a:r>
            <a:endParaRPr lang="en-IN" altLang="en-US" b="0" i="0" dirty="0">
              <a:solidFill>
                <a:schemeClr val="tx1">
                  <a:lumMod val="95000"/>
                  <a:lumOff val="5000"/>
                </a:schemeClr>
              </a:solidFill>
              <a:effectLst/>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IN" altLang="en-US" b="1" i="0" dirty="0">
                <a:solidFill>
                  <a:schemeClr val="tx1">
                    <a:lumMod val="95000"/>
                    <a:lumOff val="5000"/>
                  </a:schemeClr>
                </a:solidFill>
                <a:effectLst/>
                <a:latin typeface="Times New Roman" panose="02020603050405020304" charset="0"/>
                <a:cs typeface="Times New Roman" panose="02020603050405020304" charset="0"/>
              </a:rPr>
              <a:t>Machine Learning Model:</a:t>
            </a:r>
            <a:r>
              <a:rPr lang="en-IN" altLang="en-US" b="0" i="0" dirty="0">
                <a:solidFill>
                  <a:schemeClr val="tx1">
                    <a:lumMod val="95000"/>
                    <a:lumOff val="5000"/>
                  </a:schemeClr>
                </a:solidFill>
                <a:effectLst/>
                <a:latin typeface="Times New Roman" panose="02020603050405020304" charset="0"/>
                <a:cs typeface="Times New Roman" panose="02020603050405020304" charset="0"/>
              </a:rPr>
              <a:t> Trained on historical data of crop growth and environmental conditions, this model predicts future crop growth based on current environmental parameters.</a:t>
            </a:r>
            <a:endParaRPr lang="en-IN" altLang="en-US" b="0" i="0" dirty="0">
              <a:solidFill>
                <a:schemeClr val="tx1">
                  <a:lumMod val="95000"/>
                  <a:lumOff val="5000"/>
                </a:schemeClr>
              </a:solidFill>
              <a:effectLst/>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endParaRPr lang="en-IN" altLang="en-US" b="0" i="0" dirty="0">
              <a:solidFill>
                <a:schemeClr val="tx1">
                  <a:lumMod val="95000"/>
                  <a:lumOff val="5000"/>
                </a:schemeClr>
              </a:solidFill>
              <a:effectLst/>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IN" altLang="en-US" b="0" i="0" dirty="0">
                <a:solidFill>
                  <a:schemeClr val="tx1">
                    <a:lumMod val="95000"/>
                    <a:lumOff val="5000"/>
                  </a:schemeClr>
                </a:solidFill>
                <a:effectLst/>
                <a:latin typeface="Times New Roman" panose="02020603050405020304" charset="0"/>
                <a:cs typeface="Times New Roman" panose="02020603050405020304" charset="0"/>
              </a:rPr>
              <a:t> </a:t>
            </a:r>
            <a:r>
              <a:rPr lang="en-IN" altLang="en-US" b="1" i="0" dirty="0">
                <a:solidFill>
                  <a:schemeClr val="tx1">
                    <a:lumMod val="95000"/>
                    <a:lumOff val="5000"/>
                  </a:schemeClr>
                </a:solidFill>
                <a:effectLst/>
                <a:latin typeface="Times New Roman" panose="02020603050405020304" charset="0"/>
                <a:cs typeface="Times New Roman" panose="02020603050405020304" charset="0"/>
              </a:rPr>
              <a:t>Remote monitoring and control:</a:t>
            </a:r>
            <a:r>
              <a:rPr lang="en-IN" altLang="en-US" b="0" i="0" dirty="0">
                <a:solidFill>
                  <a:schemeClr val="tx1">
                    <a:lumMod val="95000"/>
                    <a:lumOff val="5000"/>
                  </a:schemeClr>
                </a:solidFill>
                <a:effectLst/>
                <a:latin typeface="Times New Roman" panose="02020603050405020304" charset="0"/>
                <a:cs typeface="Times New Roman" panose="02020603050405020304" charset="0"/>
              </a:rPr>
              <a:t>  Farmers can remotely monitor the system's operation and make adjustments as needed via a web interface or mobile application, enhancing convenience and efficiency.</a:t>
            </a:r>
            <a:endParaRPr lang="en-IN" altLang="en-US" b="0" i="0" dirty="0">
              <a:solidFill>
                <a:schemeClr val="tx1">
                  <a:lumMod val="95000"/>
                  <a:lumOff val="5000"/>
                </a:schemeClr>
              </a:solidFill>
              <a:effectLst/>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b="1" dirty="0">
                <a:solidFill>
                  <a:schemeClr val="tx1">
                    <a:lumMod val="95000"/>
                    <a:lumOff val="5000"/>
                  </a:schemeClr>
                </a:solidFill>
                <a:effectLst/>
                <a:latin typeface="Times New Roman" panose="02020603050405020304" charset="0"/>
                <a:cs typeface="Times New Roman" panose="02020603050405020304" charset="0"/>
                <a:sym typeface="+mn-ea"/>
              </a:rPr>
              <a:t>Automated Watering:</a:t>
            </a:r>
            <a:r>
              <a:rPr lang="en-US" dirty="0">
                <a:solidFill>
                  <a:schemeClr val="tx1">
                    <a:lumMod val="95000"/>
                    <a:lumOff val="5000"/>
                  </a:schemeClr>
                </a:solidFill>
                <a:effectLst/>
                <a:latin typeface="Times New Roman" panose="02020603050405020304" charset="0"/>
                <a:cs typeface="Times New Roman" panose="02020603050405020304" charset="0"/>
                <a:sym typeface="+mn-ea"/>
              </a:rPr>
              <a:t> The system can autonomously adjust watering schedules based on real-time environmental conditions and predicted crop growth needs, leading to optimized water usage.</a:t>
            </a:r>
            <a:endParaRPr lang="en-US" dirty="0">
              <a:solidFill>
                <a:schemeClr val="tx1">
                  <a:lumMod val="95000"/>
                  <a:lumOff val="5000"/>
                </a:schemeClr>
              </a:solidFill>
              <a:effectLst/>
              <a:latin typeface="Times New Roman" panose="02020603050405020304" charset="0"/>
              <a:cs typeface="Times New Roman" panose="02020603050405020304" charset="0"/>
              <a:sym typeface="+mn-ea"/>
            </a:endParaRPr>
          </a:p>
          <a:p>
            <a:pPr algn="just">
              <a:lnSpc>
                <a:spcPct val="150000"/>
              </a:lnSpc>
              <a:buFont typeface="Arial" panose="020B0604020202020204" pitchFamily="34" charset="0"/>
              <a:buChar char="•"/>
            </a:pPr>
            <a:r>
              <a:rPr lang="en-US" b="1" dirty="0">
                <a:solidFill>
                  <a:schemeClr val="tx1">
                    <a:lumMod val="95000"/>
                    <a:lumOff val="5000"/>
                  </a:schemeClr>
                </a:solidFill>
                <a:effectLst/>
                <a:latin typeface="Times New Roman" panose="02020603050405020304" charset="0"/>
                <a:cs typeface="Times New Roman" panose="02020603050405020304" charset="0"/>
                <a:sym typeface="+mn-ea"/>
              </a:rPr>
              <a:t>Improved Crop Yield:</a:t>
            </a:r>
            <a:r>
              <a:rPr lang="en-US" dirty="0">
                <a:solidFill>
                  <a:schemeClr val="tx1">
                    <a:lumMod val="95000"/>
                    <a:lumOff val="5000"/>
                  </a:schemeClr>
                </a:solidFill>
                <a:effectLst/>
                <a:latin typeface="Times New Roman" panose="02020603050405020304" charset="0"/>
                <a:cs typeface="Times New Roman" panose="02020603050405020304" charset="0"/>
                <a:sym typeface="+mn-ea"/>
              </a:rPr>
              <a:t> Through accurate prediction of crop growth and timely watering, the system can potentially enhance crop yield and quality.</a:t>
            </a:r>
            <a:endParaRPr lang="en-US" dirty="0">
              <a:solidFill>
                <a:schemeClr val="tx1">
                  <a:lumMod val="95000"/>
                  <a:lumOff val="5000"/>
                </a:schemeClr>
              </a:solidFill>
              <a:effectLst/>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2415" y="193814"/>
            <a:ext cx="3142615" cy="523875"/>
          </a:xfrm>
        </p:spPr>
        <p:txBody>
          <a:bodyPr/>
          <a:lstStyle/>
          <a:p>
            <a:pPr algn="ctr"/>
            <a:r>
              <a:rPr lang="en-IN" altLang="en-US" dirty="0">
                <a:latin typeface="Times New Roman" panose="02020603050405020304" charset="0"/>
                <a:cs typeface="Times New Roman" panose="02020603050405020304" charset="0"/>
              </a:rPr>
              <a:t>Result</a:t>
            </a:r>
            <a:endParaRPr lang="en-IN" altLang="en-US" dirty="0">
              <a:latin typeface="Times New Roman" panose="02020603050405020304" charset="0"/>
              <a:cs typeface="Times New Roman" panose="02020603050405020304" charset="0"/>
            </a:endParaRPr>
          </a:p>
        </p:txBody>
      </p:sp>
      <p:pic>
        <p:nvPicPr>
          <p:cNvPr id="7" name="Picture 6"/>
          <p:cNvPicPr>
            <a:picLocks noChangeAspect="1"/>
          </p:cNvPicPr>
          <p:nvPr/>
        </p:nvPicPr>
        <p:blipFill rotWithShape="1">
          <a:blip r:embed="rId1"/>
          <a:srcRect t="578" r="3551" b="-1"/>
          <a:stretch>
            <a:fillRect/>
          </a:stretch>
        </p:blipFill>
        <p:spPr>
          <a:xfrm>
            <a:off x="331470" y="766445"/>
            <a:ext cx="8481695" cy="4043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491230" y="24130"/>
            <a:ext cx="1813560" cy="418465"/>
          </a:xfrm>
          <a:prstGeom prst="rect">
            <a:avLst/>
          </a:prstGeom>
          <a:noFill/>
        </p:spPr>
        <p:txBody>
          <a:bodyPr wrap="square" rtlCol="0">
            <a:noAutofit/>
          </a:bodyPr>
          <a:lstStyle/>
          <a:p>
            <a:pPr algn="ctr"/>
            <a:r>
              <a:rPr lang="en-IN" altLang="en-US" sz="2800">
                <a:latin typeface="Times New Roman" panose="02020603050405020304" charset="0"/>
                <a:cs typeface="Times New Roman" panose="02020603050405020304" charset="0"/>
                <a:sym typeface="+mn-ea"/>
              </a:rPr>
              <a:t>Code</a:t>
            </a:r>
            <a:endParaRPr lang="en-US" sz="2800"/>
          </a:p>
        </p:txBody>
      </p:sp>
      <p:pic>
        <p:nvPicPr>
          <p:cNvPr id="4" name="Picture 3"/>
          <p:cNvPicPr>
            <a:picLocks noChangeAspect="1"/>
          </p:cNvPicPr>
          <p:nvPr/>
        </p:nvPicPr>
        <p:blipFill>
          <a:blip r:embed="rId1"/>
          <a:stretch>
            <a:fillRect/>
          </a:stretch>
        </p:blipFill>
        <p:spPr>
          <a:xfrm>
            <a:off x="1342059" y="510208"/>
            <a:ext cx="6460434" cy="455212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491230" y="24130"/>
            <a:ext cx="1813560" cy="418465"/>
          </a:xfrm>
          <a:prstGeom prst="rect">
            <a:avLst/>
          </a:prstGeom>
          <a:noFill/>
        </p:spPr>
        <p:txBody>
          <a:bodyPr wrap="square" rtlCol="0">
            <a:noAutofit/>
          </a:bodyPr>
          <a:lstStyle/>
          <a:p>
            <a:pPr algn="ctr"/>
            <a:r>
              <a:rPr lang="en-US" sz="2800" dirty="0">
                <a:latin typeface="Times New Roman" panose="02020603050405020304" charset="0"/>
                <a:cs typeface="Times New Roman" panose="02020603050405020304" charset="0"/>
                <a:sym typeface="+mn-ea"/>
              </a:rPr>
              <a:t>O</a:t>
            </a:r>
            <a:r>
              <a:rPr lang="en-IN" sz="2800" dirty="0">
                <a:latin typeface="Times New Roman" panose="02020603050405020304" charset="0"/>
                <a:cs typeface="Times New Roman" panose="02020603050405020304" charset="0"/>
                <a:sym typeface="+mn-ea"/>
              </a:rPr>
              <a:t>utput</a:t>
            </a:r>
            <a:endParaRPr lang="en-US" sz="2800" dirty="0"/>
          </a:p>
        </p:txBody>
      </p:sp>
      <p:pic>
        <p:nvPicPr>
          <p:cNvPr id="9" name="Picture 8"/>
          <p:cNvPicPr>
            <a:picLocks noChangeAspect="1"/>
          </p:cNvPicPr>
          <p:nvPr/>
        </p:nvPicPr>
        <p:blipFill>
          <a:blip r:embed="rId1"/>
          <a:stretch>
            <a:fillRect/>
          </a:stretch>
        </p:blipFill>
        <p:spPr>
          <a:xfrm>
            <a:off x="1570383" y="567358"/>
            <a:ext cx="5771321" cy="3143251"/>
          </a:xfrm>
          <a:prstGeom prst="rect">
            <a:avLst/>
          </a:prstGeom>
        </p:spPr>
      </p:pic>
      <p:pic>
        <p:nvPicPr>
          <p:cNvPr id="11" name="Picture 10"/>
          <p:cNvPicPr>
            <a:picLocks noChangeAspect="1"/>
          </p:cNvPicPr>
          <p:nvPr/>
        </p:nvPicPr>
        <p:blipFill>
          <a:blip r:embed="rId2"/>
          <a:stretch>
            <a:fillRect/>
          </a:stretch>
        </p:blipFill>
        <p:spPr>
          <a:xfrm>
            <a:off x="655984" y="3835372"/>
            <a:ext cx="8057322" cy="1198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7"/>
          <p:cNvSpPr txBox="1">
            <a:spLocks noGrp="1"/>
          </p:cNvSpPr>
          <p:nvPr>
            <p:ph type="title"/>
          </p:nvPr>
        </p:nvSpPr>
        <p:spPr>
          <a:xfrm>
            <a:off x="814705" y="302895"/>
            <a:ext cx="7693025" cy="88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Conclusion</a:t>
            </a:r>
            <a:endParaRPr lang="en-IN" altLang="en-GB"/>
          </a:p>
        </p:txBody>
      </p:sp>
      <p:sp>
        <p:nvSpPr>
          <p:cNvPr id="2" name="Text Box 1"/>
          <p:cNvSpPr txBox="1"/>
          <p:nvPr/>
        </p:nvSpPr>
        <p:spPr>
          <a:xfrm>
            <a:off x="480695" y="1191260"/>
            <a:ext cx="8360410" cy="3330575"/>
          </a:xfrm>
          <a:prstGeom prst="rect">
            <a:avLst/>
          </a:prstGeom>
          <a:noFill/>
        </p:spPr>
        <p:txBody>
          <a:bodyPr wrap="square" rtlCol="0">
            <a:noAutofit/>
          </a:bodyPr>
          <a:lstStyle/>
          <a:p>
            <a:pPr marL="285750" indent="-285750">
              <a:lnSpc>
                <a:spcPct val="150000"/>
              </a:lnSpc>
              <a:buFont typeface="Wingdings" panose="05000000000000000000" charset="0"/>
              <a:buChar char="Ø"/>
            </a:pPr>
            <a:r>
              <a:rPr lang="en-IN" altLang="en-US">
                <a:latin typeface="Times New Roman" panose="02020603050405020304" charset="0"/>
                <a:cs typeface="Times New Roman" panose="02020603050405020304" charset="0"/>
              </a:rPr>
              <a:t>In conclusion, t</a:t>
            </a:r>
            <a:r>
              <a:rPr lang="en-US">
                <a:latin typeface="Times New Roman" panose="02020603050405020304" charset="0"/>
                <a:cs typeface="Times New Roman" panose="02020603050405020304" charset="0"/>
              </a:rPr>
              <a:t>he development of the Automatic Crop Watering System (ACWS) based on soil moisture and weather conditions represents a significant advancement in precision agriculture and water management practices. Through the integration of advanced technology, data-driven decision-making, and automation, the ACWS offers a sustainable solution for optimizing irrigation schedules, conserving water resources, and enhancing crop yields.</a:t>
            </a:r>
            <a:endParaRPr lang="en-US">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a:latin typeface="Times New Roman" panose="02020603050405020304" charset="0"/>
                <a:cs typeface="Times New Roman" panose="02020603050405020304" charset="0"/>
              </a:rPr>
              <a:t>By continuously monitoring soil moisture levels and incorporating real-time weather data, the ACWS ensures that crops receive the appropriate amount of water at the right time, minimizing the risk of over or under-watering.</a:t>
            </a:r>
            <a:endParaRPr lang="en-US">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a:latin typeface="Times New Roman" panose="02020603050405020304" charset="0"/>
                <a:cs typeface="Times New Roman" panose="02020603050405020304" charset="0"/>
              </a:rPr>
              <a:t>This precision irrigation approach not only promotes healthier plant growth and improved crop yields but also reduces water wastage and environmental impact associated with conventional irrigation methods.</a:t>
            </a:r>
            <a:endParaRPr lang="en-US">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0" name="Google Shape;1740;p108"/>
          <p:cNvSpPr txBox="1">
            <a:spLocks noGrp="1"/>
          </p:cNvSpPr>
          <p:nvPr>
            <p:ph type="title"/>
          </p:nvPr>
        </p:nvSpPr>
        <p:spPr>
          <a:xfrm>
            <a:off x="3161665" y="514350"/>
            <a:ext cx="3369310" cy="8782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latin typeface="Times New Roman" panose="02020603050405020304" charset="0"/>
                <a:cs typeface="Times New Roman" panose="02020603050405020304" charset="0"/>
              </a:rPr>
              <a:t>References</a:t>
            </a:r>
            <a:endParaRPr lang="en-IN" altLang="en-GB">
              <a:latin typeface="Times New Roman" panose="02020603050405020304" charset="0"/>
              <a:cs typeface="Times New Roman" panose="02020603050405020304" charset="0"/>
            </a:endParaRPr>
          </a:p>
        </p:txBody>
      </p:sp>
      <p:sp>
        <p:nvSpPr>
          <p:cNvPr id="2" name="Text Box 1"/>
          <p:cNvSpPr txBox="1"/>
          <p:nvPr/>
        </p:nvSpPr>
        <p:spPr>
          <a:xfrm>
            <a:off x="1231900" y="1326515"/>
            <a:ext cx="7228205" cy="2245360"/>
          </a:xfrm>
          <a:prstGeom prst="rect">
            <a:avLst/>
          </a:prstGeom>
          <a:noFill/>
        </p:spPr>
        <p:txBody>
          <a:bodyPr wrap="square" rtlCol="0">
            <a:spAutoFit/>
          </a:bodyPr>
          <a:lstStyle/>
          <a:p>
            <a:pPr marL="342900" indent="-342900">
              <a:lnSpc>
                <a:spcPct val="150000"/>
              </a:lnSpc>
              <a:buFont typeface="+mj-lt"/>
              <a:buAutoNum type="arabicPeriod"/>
            </a:pPr>
            <a:r>
              <a:rPr lang="en-US" u="sng">
                <a:sym typeface="+mn-ea"/>
                <a:hlinkClick r:id="rId1" action="ppaction://hlinkfile">
                  <a:extLst>
                    <a:ext uri="{DAF060AB-1E55-43B9-8AAB-6FB025537F2F}">
                      <wpsdc:hlinkClr xmlns:wpsdc="http://www.wps.cn/officeDocument/2017/drawingmlCustomData" val="1F705D"/>
                      <wpsdc:folHlinkClr xmlns:wpsdc="http://www.wps.cn/officeDocument/2017/drawingmlCustomData" val="BFBFBF"/>
                      <wpsdc:hlinkUnderline xmlns:wpsdc="http://www.wps.cn/officeDocument/2017/drawingmlCustomData" val="1"/>
                    </a:ext>
                  </a:extLst>
                </a:hlinkClick>
              </a:rPr>
              <a:t>https://www.sciencedirect.com/science/article/abs/pii/S2213138822003599</a:t>
            </a:r>
            <a:endParaRPr lang="en-US" u="sng"/>
          </a:p>
          <a:p>
            <a:pPr marL="342900" indent="-342900">
              <a:lnSpc>
                <a:spcPct val="150000"/>
              </a:lnSpc>
              <a:buFont typeface="+mj-lt"/>
              <a:buAutoNum type="arabicPeriod"/>
            </a:pPr>
            <a:endParaRPr lang="en-US" u="sng"/>
          </a:p>
          <a:p>
            <a:pPr marL="342900" indent="-342900">
              <a:lnSpc>
                <a:spcPct val="150000"/>
              </a:lnSpc>
              <a:buFont typeface="+mj-lt"/>
              <a:buAutoNum type="arabicPeriod"/>
            </a:pPr>
            <a:r>
              <a:rPr lang="en-US" u="sng">
                <a:sym typeface="+mn-ea"/>
                <a:hlinkClick r:id="rId2" action="ppaction://hlinkfile">
                  <a:extLst>
                    <a:ext uri="{DAF060AB-1E55-43B9-8AAB-6FB025537F2F}">
                      <wpsdc:hlinkClr xmlns:wpsdc="http://www.wps.cn/officeDocument/2017/drawingmlCustomData" val="1F705D"/>
                      <wpsdc:folHlinkClr xmlns:wpsdc="http://www.wps.cn/officeDocument/2017/drawingmlCustomData" val="BFBFBF"/>
                      <wpsdc:hlinkUnderline xmlns:wpsdc="http://www.wps.cn/officeDocument/2017/drawingmlCustomData" val="1"/>
                    </a:ext>
                  </a:extLst>
                </a:hlinkClick>
              </a:rPr>
              <a:t>https://www.researchgate.net/publication/367398621_IoT_Smart_Irrigation_System_for_Precision_Agriculture</a:t>
            </a:r>
            <a:endParaRPr lang="en-US" u="sng"/>
          </a:p>
          <a:p>
            <a:pPr marL="342900" indent="-342900">
              <a:lnSpc>
                <a:spcPct val="150000"/>
              </a:lnSpc>
              <a:buFont typeface="+mj-lt"/>
              <a:buAutoNum type="arabicPeriod"/>
            </a:pPr>
            <a:endParaRPr lang="en-US" u="sng"/>
          </a:p>
          <a:p>
            <a:pPr marL="342900" indent="-342900">
              <a:lnSpc>
                <a:spcPct val="150000"/>
              </a:lnSpc>
              <a:buFont typeface="+mj-lt"/>
              <a:buAutoNum type="arabicPeriod"/>
            </a:pPr>
            <a:r>
              <a:rPr lang="en-US" u="sng">
                <a:sym typeface="+mn-ea"/>
                <a:hlinkClick r:id="rId3" action="ppaction://hlinkfile">
                  <a:extLst>
                    <a:ext uri="{DAF060AB-1E55-43B9-8AAB-6FB025537F2F}">
                      <wpsdc:hlinkClr xmlns:wpsdc="http://www.wps.cn/officeDocument/2017/drawingmlCustomData" val="1F705D"/>
                      <wpsdc:folHlinkClr xmlns:wpsdc="http://www.wps.cn/officeDocument/2017/drawingmlCustomData" val="BFBFBF"/>
                      <wpsdc:hlinkUnderline xmlns:wpsdc="http://www.wps.cn/officeDocument/2017/drawingmlCustomData" val="1"/>
                    </a:ext>
                  </a:extLst>
                </a:hlinkClick>
              </a:rPr>
              <a:t>https://www.sciencedirect.com/science/article/pii/S2772427122000791</a:t>
            </a:r>
            <a:endParaRPr lang="en-US" u="sng"/>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0"/>
                                        </p:tgtEl>
                                        <p:attrNameLst>
                                          <p:attrName>style.visibility</p:attrName>
                                        </p:attrNameLst>
                                      </p:cBhvr>
                                      <p:to>
                                        <p:strVal val="visible"/>
                                      </p:to>
                                    </p:set>
                                    <p:animEffect transition="in" filter="fade">
                                      <p:cBhvr>
                                        <p:cTn id="7" dur="1000"/>
                                        <p:tgtEl>
                                          <p:spTgt spid="1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21995" y="565150"/>
            <a:ext cx="7738110" cy="4292600"/>
          </a:xfrm>
          <a:prstGeom prst="rect">
            <a:avLst/>
          </a:prstGeom>
          <a:noFill/>
        </p:spPr>
        <p:txBody>
          <a:bodyPr wrap="square" rtlCol="0">
            <a:spAutoFit/>
          </a:bodyPr>
          <a:lstStyle/>
          <a:p>
            <a:pPr marL="342900" indent="-342900" algn="just">
              <a:lnSpc>
                <a:spcPct val="150000"/>
              </a:lnSpc>
              <a:buFont typeface="+mj-lt"/>
              <a:buAutoNum type="arabicPeriod"/>
            </a:pPr>
            <a:r>
              <a:rPr lang="en-US">
                <a:latin typeface="Times New Roman" panose="02020603050405020304" charset="0"/>
                <a:cs typeface="Times New Roman" panose="02020603050405020304" charset="0"/>
              </a:rPr>
              <a:t>Nayyar, Anand &amp; Puri, Vikram. (2016). Smart farming: IoT based smart sensors agriculture stick for live temperature and</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moisture monitoring using Arduino, cloud computing &amp; solar technology</a:t>
            </a:r>
            <a:r>
              <a:rPr lang="en-IN" altLang="en-US">
                <a:latin typeface="Times New Roman" panose="02020603050405020304" charset="0"/>
                <a:cs typeface="Times New Roman" panose="02020603050405020304" charset="0"/>
              </a:rPr>
              <a:t>.</a:t>
            </a:r>
            <a:r>
              <a:rPr lang="en-US">
                <a:latin typeface="Times New Roman" panose="02020603050405020304" charset="0"/>
                <a:cs typeface="Times New Roman" panose="02020603050405020304" charset="0"/>
              </a:rPr>
              <a:t> The international conference on communication and</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computing (ICCCS-2016)</a:t>
            </a:r>
            <a:endParaRPr lang="en-US">
              <a:latin typeface="Times New Roman" panose="02020603050405020304" charset="0"/>
              <a:cs typeface="Times New Roman" panose="02020603050405020304" charset="0"/>
            </a:endParaRPr>
          </a:p>
          <a:p>
            <a:pPr marL="342900" indent="-342900" algn="just">
              <a:lnSpc>
                <a:spcPct val="150000"/>
              </a:lnSpc>
              <a:buFont typeface="+mj-lt"/>
              <a:buAutoNum type="arabicPeriod"/>
            </a:pPr>
            <a:r>
              <a:rPr lang="en-US">
                <a:latin typeface="Times New Roman" panose="02020603050405020304" charset="0"/>
                <a:cs typeface="Times New Roman" panose="02020603050405020304" charset="0"/>
              </a:rPr>
              <a:t>Gorli, Ravi &amp; Yamini G. (2017). Future of Smart Farming with Internet of Things. Journal of Information technology and Its</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Applications</a:t>
            </a:r>
            <a:r>
              <a:rPr lang="en-IN" altLang="en-US">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a:p>
            <a:pPr marL="342900" indent="-342900" algn="just">
              <a:lnSpc>
                <a:spcPct val="150000"/>
              </a:lnSpc>
              <a:buFont typeface="+mj-lt"/>
              <a:buAutoNum type="arabicPeriod"/>
            </a:pPr>
            <a:r>
              <a:rPr lang="en-IN" altLang="en-US">
                <a:latin typeface="Times New Roman" panose="02020603050405020304" charset="0"/>
                <a:cs typeface="Times New Roman" panose="02020603050405020304" charset="0"/>
              </a:rPr>
              <a:t>S. jegadeesan, dr. g. k. d. Prasanna venkatesan Smart cow health monitoring, farm environmental monitoring and control system using wireless sensor networks, International journal of advanced engineering technology, Jan-March 2016.</a:t>
            </a:r>
            <a:endParaRPr lang="en-IN" altLang="en-US">
              <a:latin typeface="Times New Roman" panose="02020603050405020304" charset="0"/>
              <a:cs typeface="Times New Roman" panose="02020603050405020304" charset="0"/>
            </a:endParaRPr>
          </a:p>
          <a:p>
            <a:pPr marL="342900" indent="-342900" algn="just">
              <a:lnSpc>
                <a:spcPct val="150000"/>
              </a:lnSpc>
              <a:buFont typeface="+mj-lt"/>
              <a:buAutoNum type="arabicPeriod"/>
            </a:pPr>
            <a:r>
              <a:rPr lang="en-IN" altLang="en-US">
                <a:latin typeface="Times New Roman" panose="02020603050405020304" charset="0"/>
                <a:cs typeface="Times New Roman" panose="02020603050405020304" charset="0"/>
              </a:rPr>
              <a:t>Vaibhavraj S. Roham, Ganesh Pawar, Abhijit Patil &amp; Prasad Rupnar, Smart Farm using Wireless Sensor Network, International Journal of Computer Applications, National Conference on Advances in Computing, NCAC 2015.</a:t>
            </a:r>
            <a:endParaRPr lang="en-IN" altLang="en-US">
              <a:latin typeface="Times New Roman" panose="02020603050405020304" charset="0"/>
              <a:cs typeface="Times New Roman" panose="02020603050405020304" charset="0"/>
            </a:endParaRPr>
          </a:p>
          <a:p>
            <a:pPr marL="342900" indent="-342900" algn="just">
              <a:lnSpc>
                <a:spcPct val="150000"/>
              </a:lnSpc>
              <a:buFont typeface="+mj-lt"/>
              <a:buAutoNum type="arabicPeriod"/>
            </a:pPr>
            <a:r>
              <a:rPr lang="en-IN" altLang="en-US">
                <a:latin typeface="Times New Roman" panose="02020603050405020304" charset="0"/>
                <a:cs typeface="Times New Roman" panose="02020603050405020304" charset="0"/>
              </a:rPr>
              <a:t>Anushree M K &amp; Krishna R. (2018). A smart farming using Arduino based technology. International Journal of Advance Research,Ideas and Innovations in Technology.</a:t>
            </a:r>
            <a:endParaRPr lang="en-I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385" y="1545590"/>
            <a:ext cx="6616700" cy="1437640"/>
          </a:xfrm>
        </p:spPr>
        <p:txBody>
          <a:bodyPr/>
          <a:lstStyle/>
          <a:p>
            <a:r>
              <a:rPr lang="en-IN" altLang="en-US" sz="8000">
                <a:latin typeface="Times New Roman" panose="02020603050405020304" charset="0"/>
                <a:cs typeface="Times New Roman" panose="02020603050405020304" charset="0"/>
              </a:rPr>
              <a:t>THANK YOU</a:t>
            </a:r>
            <a:endParaRPr lang="en-IN" altLang="en-US" sz="8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375" y="361950"/>
            <a:ext cx="4434840" cy="591820"/>
          </a:xfrm>
        </p:spPr>
        <p:txBody>
          <a:bodyPr/>
          <a:lstStyle/>
          <a:p>
            <a:pPr algn="ctr"/>
            <a:r>
              <a:rPr lang="en-IN" altLang="en-US">
                <a:latin typeface="Times New Roman" panose="02020603050405020304" charset="0"/>
                <a:cs typeface="Times New Roman" panose="02020603050405020304" charset="0"/>
              </a:rPr>
              <a:t>Problem Statement</a:t>
            </a:r>
            <a:endParaRPr lang="en-IN" altLang="en-US">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p:txBody>
          <a:bodyPr/>
          <a:lstStyle/>
          <a:p>
            <a:pPr marL="438150" indent="-285750" algn="just">
              <a:lnSpc>
                <a:spcPct val="150000"/>
              </a:lnSpc>
              <a:buClr>
                <a:srgbClr val="000000"/>
              </a:buClr>
              <a:buFont typeface="Wingdings" panose="05000000000000000000" charset="0"/>
              <a:buChar char="q"/>
            </a:pPr>
            <a:r>
              <a:rPr lang="en-IN" altLang="en-US" sz="1400" dirty="0">
                <a:solidFill>
                  <a:schemeClr val="tx1"/>
                </a:solidFill>
                <a:highlight>
                  <a:srgbClr val="000000">
                    <a:alpha val="0"/>
                  </a:srgbClr>
                </a:highlight>
                <a:latin typeface="Times New Roman" panose="02020603050405020304" charset="0"/>
                <a:cs typeface="Times New Roman" panose="02020603050405020304" charset="0"/>
                <a:sym typeface="+mn-ea"/>
              </a:rPr>
              <a:t>Develop an IoT system </a:t>
            </a:r>
            <a:r>
              <a:rPr lang="en-IN" altLang="en-US" sz="1400" dirty="0" err="1">
                <a:solidFill>
                  <a:schemeClr val="tx1"/>
                </a:solidFill>
                <a:highlight>
                  <a:srgbClr val="000000">
                    <a:alpha val="0"/>
                  </a:srgbClr>
                </a:highlight>
                <a:latin typeface="Times New Roman" panose="02020603050405020304" charset="0"/>
                <a:cs typeface="Times New Roman" panose="02020603050405020304" charset="0"/>
                <a:sym typeface="+mn-ea"/>
              </a:rPr>
              <a:t>i</a:t>
            </a:r>
            <a:r>
              <a:rPr lang="en-US" sz="1400" dirty="0">
                <a:solidFill>
                  <a:schemeClr val="tx1"/>
                </a:solidFill>
                <a:highlight>
                  <a:srgbClr val="000000">
                    <a:alpha val="0"/>
                  </a:srgbClr>
                </a:highlight>
                <a:latin typeface="Times New Roman" panose="02020603050405020304" charset="0"/>
                <a:cs typeface="Times New Roman" panose="02020603050405020304" charset="0"/>
                <a:sym typeface="+mn-ea"/>
              </a:rPr>
              <a:t>n modern agriculture, </a:t>
            </a:r>
            <a:r>
              <a:rPr lang="en-IN" altLang="en-US" sz="1400" dirty="0">
                <a:solidFill>
                  <a:schemeClr val="tx1"/>
                </a:solidFill>
                <a:highlight>
                  <a:srgbClr val="000000">
                    <a:alpha val="0"/>
                  </a:srgbClr>
                </a:highlight>
                <a:latin typeface="Times New Roman" panose="02020603050405020304" charset="0"/>
                <a:cs typeface="Times New Roman" panose="02020603050405020304" charset="0"/>
                <a:sym typeface="+mn-ea"/>
              </a:rPr>
              <a:t>where </a:t>
            </a:r>
            <a:r>
              <a:rPr lang="en-US" sz="1400" dirty="0">
                <a:solidFill>
                  <a:schemeClr val="tx1"/>
                </a:solidFill>
                <a:highlight>
                  <a:srgbClr val="000000">
                    <a:alpha val="0"/>
                  </a:srgbClr>
                </a:highlight>
                <a:latin typeface="Times New Roman" panose="02020603050405020304" charset="0"/>
                <a:cs typeface="Times New Roman" panose="02020603050405020304" charset="0"/>
                <a:sym typeface="+mn-ea"/>
              </a:rPr>
              <a:t>there is a growing need for an intelligent and efficient automatic water pumping system that optimizes irrigation practices. </a:t>
            </a:r>
            <a:r>
              <a:rPr lang="en-IN" altLang="en-US" sz="1400" dirty="0">
                <a:solidFill>
                  <a:schemeClr val="tx1"/>
                </a:solidFill>
                <a:highlight>
                  <a:srgbClr val="000000">
                    <a:alpha val="0"/>
                  </a:srgbClr>
                </a:highlight>
                <a:latin typeface="Times New Roman" panose="02020603050405020304" charset="0"/>
                <a:cs typeface="Times New Roman" panose="02020603050405020304" charset="0"/>
                <a:sym typeface="+mn-ea"/>
              </a:rPr>
              <a:t>The system should use the sensors data, such as temperature, </a:t>
            </a:r>
            <a:r>
              <a:rPr lang="en-IN" altLang="en-US" sz="1400" dirty="0">
                <a:highlight>
                  <a:srgbClr val="000000">
                    <a:alpha val="0"/>
                  </a:srgbClr>
                </a:highlight>
                <a:latin typeface="Times New Roman" panose="02020603050405020304" charset="0"/>
                <a:cs typeface="Times New Roman" panose="02020603050405020304" charset="0"/>
                <a:sym typeface="+mn-ea"/>
              </a:rPr>
              <a:t>humidity</a:t>
            </a:r>
            <a:r>
              <a:rPr lang="en-IN" altLang="en-US" sz="1400" dirty="0">
                <a:solidFill>
                  <a:schemeClr val="tx1"/>
                </a:solidFill>
                <a:highlight>
                  <a:srgbClr val="000000">
                    <a:alpha val="0"/>
                  </a:srgbClr>
                </a:highlight>
                <a:latin typeface="Times New Roman" panose="02020603050405020304" charset="0"/>
                <a:cs typeface="Times New Roman" panose="02020603050405020304" charset="0"/>
                <a:sym typeface="+mn-ea"/>
              </a:rPr>
              <a:t>, soil moisture sensor to  automatically ON/OFF water pumping system without any farmer intervention. </a:t>
            </a:r>
            <a:endParaRPr lang="en-IN" altLang="en-US" sz="1400" dirty="0">
              <a:solidFill>
                <a:schemeClr val="tx1"/>
              </a:solidFill>
              <a:highlight>
                <a:srgbClr val="000000">
                  <a:alpha val="0"/>
                </a:srgbClr>
              </a:highlight>
              <a:latin typeface="Times New Roman" panose="02020603050405020304" charset="0"/>
              <a:cs typeface="Times New Roman" panose="02020603050405020304" charset="0"/>
              <a:sym typeface="+mn-ea"/>
            </a:endParaRPr>
          </a:p>
          <a:p>
            <a:pPr marL="438150" indent="-285750" algn="just">
              <a:lnSpc>
                <a:spcPct val="150000"/>
              </a:lnSpc>
              <a:buClr>
                <a:srgbClr val="000000"/>
              </a:buClr>
              <a:buFont typeface="Wingdings" panose="05000000000000000000" charset="0"/>
              <a:buChar char="q"/>
            </a:pPr>
            <a:r>
              <a:rPr lang="en-US" sz="1400" dirty="0">
                <a:latin typeface="Times New Roman" panose="02020603050405020304" charset="0"/>
                <a:cs typeface="Times New Roman" panose="02020603050405020304" charset="0"/>
                <a:sym typeface="+mn-ea"/>
              </a:rPr>
              <a:t>The system </a:t>
            </a:r>
            <a:r>
              <a:rPr lang="en-IN" altLang="en-US" sz="1400" dirty="0">
                <a:latin typeface="Times New Roman" panose="02020603050405020304" charset="0"/>
                <a:cs typeface="Times New Roman" panose="02020603050405020304" charset="0"/>
                <a:sym typeface="+mn-ea"/>
              </a:rPr>
              <a:t>must be </a:t>
            </a:r>
            <a:r>
              <a:rPr lang="en-US" sz="1400" dirty="0">
                <a:latin typeface="Times New Roman" panose="02020603050405020304" charset="0"/>
                <a:cs typeface="Times New Roman" panose="02020603050405020304" charset="0"/>
                <a:sym typeface="+mn-ea"/>
              </a:rPr>
              <a:t>capable of accommodating the unique water requirements of various crops while minimizing water wastage. To achieve this, the system must integrate seamlessly with cloud services through APIs for data storage and analysis.</a:t>
            </a:r>
            <a:endParaRPr lang="en-US" sz="1400" dirty="0">
              <a:latin typeface="Times New Roman" panose="02020603050405020304" charset="0"/>
              <a:cs typeface="Times New Roman" panose="02020603050405020304" charset="0"/>
              <a:sym typeface="+mn-ea"/>
            </a:endParaRPr>
          </a:p>
          <a:p>
            <a:pPr marL="438150" indent="-285750" algn="just">
              <a:lnSpc>
                <a:spcPct val="150000"/>
              </a:lnSpc>
              <a:buClr>
                <a:srgbClr val="000000"/>
              </a:buClr>
              <a:buFont typeface="Wingdings" panose="05000000000000000000" charset="0"/>
              <a:buChar char="q"/>
            </a:pPr>
            <a:r>
              <a:rPr lang="en-US" sz="1400" dirty="0">
                <a:latin typeface="Times New Roman" panose="02020603050405020304" charset="0"/>
                <a:cs typeface="Times New Roman" panose="02020603050405020304" charset="0"/>
              </a:rPr>
              <a:t>This system </a:t>
            </a:r>
            <a:r>
              <a:rPr lang="en-IN" altLang="en-US" sz="1400" dirty="0">
                <a:latin typeface="Times New Roman" panose="02020603050405020304" charset="0"/>
                <a:cs typeface="Times New Roman" panose="02020603050405020304" charset="0"/>
              </a:rPr>
              <a:t>should </a:t>
            </a:r>
            <a:r>
              <a:rPr lang="en-US" sz="1400" dirty="0">
                <a:latin typeface="Times New Roman" panose="02020603050405020304" charset="0"/>
                <a:cs typeface="Times New Roman" panose="02020603050405020304" charset="0"/>
              </a:rPr>
              <a:t>contribute to sustainable agriculture practices by reducing water wastage, minimizing manual intervention, and increasing overall crop productivity by offering a scalable and adaptable approach to modern agricultural challenges.</a:t>
            </a:r>
            <a:endParaRPr lang="en-US" sz="1400" dirty="0">
              <a:latin typeface="Times New Roman" panose="02020603050405020304" charset="0"/>
              <a:cs typeface="Times New Roman" panose="02020603050405020304" charset="0"/>
            </a:endParaRPr>
          </a:p>
          <a:p>
            <a:pPr marL="438150" indent="-285750" algn="just">
              <a:lnSpc>
                <a:spcPct val="150000"/>
              </a:lnSpc>
              <a:buFont typeface="Wingdings" panose="05000000000000000000" charset="0"/>
              <a:buChar char="q"/>
            </a:pPr>
            <a:endParaRPr lang="en-US" sz="14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830" y="361950"/>
            <a:ext cx="4108450" cy="591820"/>
          </a:xfrm>
        </p:spPr>
        <p:txBody>
          <a:bodyPr/>
          <a:lstStyle/>
          <a:p>
            <a:pPr algn="ctr"/>
            <a:r>
              <a:rPr lang="en-IN" altLang="en-US"/>
              <a:t>Motivation</a:t>
            </a:r>
            <a:endParaRPr lang="en-IN" altLang="en-US"/>
          </a:p>
        </p:txBody>
      </p:sp>
      <p:sp>
        <p:nvSpPr>
          <p:cNvPr id="3" name="Text Placeholder 2"/>
          <p:cNvSpPr>
            <a:spLocks noGrp="1"/>
          </p:cNvSpPr>
          <p:nvPr>
            <p:ph type="body" idx="1"/>
          </p:nvPr>
        </p:nvSpPr>
        <p:spPr/>
        <p:txBody>
          <a:bodyPr/>
          <a:lstStyle/>
          <a:p>
            <a:pPr marL="152400" indent="0" algn="just">
              <a:lnSpc>
                <a:spcPct val="150000"/>
              </a:lnSpc>
              <a:buNone/>
            </a:pPr>
            <a:r>
              <a:rPr lang="en-US" sz="1200">
                <a:latin typeface="Times New Roman" panose="02020603050405020304" charset="0"/>
                <a:cs typeface="Times New Roman" panose="02020603050405020304" charset="0"/>
              </a:rPr>
              <a:t>The primary motivation behind the Automatic Crop Watering System based on soil moisture and weather conditions is to improve agricultural water management efficiency while promoting sustainability. Here are the key motivations:</a:t>
            </a:r>
            <a:endParaRPr lang="en-US" sz="1200">
              <a:latin typeface="Times New Roman" panose="02020603050405020304" charset="0"/>
              <a:cs typeface="Times New Roman" panose="02020603050405020304" charset="0"/>
            </a:endParaRPr>
          </a:p>
          <a:p>
            <a:pPr marL="323850" indent="-171450" algn="just">
              <a:lnSpc>
                <a:spcPct val="150000"/>
              </a:lnSpc>
              <a:buClr>
                <a:srgbClr val="000000"/>
              </a:buClr>
              <a:buFont typeface="Arial" panose="020B0604020202020204" pitchFamily="34" charset="0"/>
              <a:buChar char="•"/>
            </a:pPr>
            <a:r>
              <a:rPr lang="en-US" sz="1200">
                <a:latin typeface="Times New Roman" panose="02020603050405020304" charset="0"/>
                <a:cs typeface="Times New Roman" panose="02020603050405020304" charset="0"/>
              </a:rPr>
              <a:t>Water Conservation</a:t>
            </a:r>
            <a:endParaRPr lang="en-US" sz="1200">
              <a:latin typeface="Times New Roman" panose="02020603050405020304" charset="0"/>
              <a:cs typeface="Times New Roman" panose="02020603050405020304" charset="0"/>
            </a:endParaRPr>
          </a:p>
          <a:p>
            <a:pPr marL="323850" indent="-171450" algn="just">
              <a:lnSpc>
                <a:spcPct val="150000"/>
              </a:lnSpc>
              <a:buClr>
                <a:srgbClr val="000000"/>
              </a:buClr>
              <a:buFont typeface="Arial" panose="020B0604020202020204" pitchFamily="34" charset="0"/>
              <a:buChar char="•"/>
            </a:pPr>
            <a:r>
              <a:rPr lang="en-US" sz="1200">
                <a:latin typeface="Times New Roman" panose="02020603050405020304" charset="0"/>
                <a:cs typeface="Times New Roman" panose="02020603050405020304" charset="0"/>
              </a:rPr>
              <a:t>Enhanced Crop Yields</a:t>
            </a:r>
            <a:endParaRPr lang="en-US" sz="1200">
              <a:latin typeface="Times New Roman" panose="02020603050405020304" charset="0"/>
              <a:cs typeface="Times New Roman" panose="02020603050405020304" charset="0"/>
            </a:endParaRPr>
          </a:p>
          <a:p>
            <a:pPr marL="323850" indent="-171450" algn="just">
              <a:lnSpc>
                <a:spcPct val="150000"/>
              </a:lnSpc>
              <a:buClr>
                <a:srgbClr val="000000"/>
              </a:buClr>
              <a:buFont typeface="Arial" panose="020B0604020202020204" pitchFamily="34" charset="0"/>
              <a:buChar char="•"/>
            </a:pPr>
            <a:r>
              <a:rPr lang="en-US" sz="1200">
                <a:latin typeface="Times New Roman" panose="02020603050405020304" charset="0"/>
                <a:cs typeface="Times New Roman" panose="02020603050405020304" charset="0"/>
              </a:rPr>
              <a:t>Resource Efficiency</a:t>
            </a:r>
            <a:endParaRPr lang="en-US" sz="1200">
              <a:latin typeface="Times New Roman" panose="02020603050405020304" charset="0"/>
              <a:cs typeface="Times New Roman" panose="02020603050405020304" charset="0"/>
            </a:endParaRPr>
          </a:p>
          <a:p>
            <a:pPr marL="323850" indent="-171450" algn="just">
              <a:lnSpc>
                <a:spcPct val="150000"/>
              </a:lnSpc>
              <a:buClr>
                <a:srgbClr val="000000"/>
              </a:buClr>
              <a:buFont typeface="Arial" panose="020B0604020202020204" pitchFamily="34" charset="0"/>
              <a:buChar char="•"/>
            </a:pPr>
            <a:r>
              <a:rPr lang="en-US" sz="1200">
                <a:latin typeface="Times New Roman" panose="02020603050405020304" charset="0"/>
                <a:cs typeface="Times New Roman" panose="02020603050405020304" charset="0"/>
              </a:rPr>
              <a:t>Environmental Sustainability</a:t>
            </a:r>
            <a:endParaRPr lang="en-US" sz="1200">
              <a:latin typeface="Times New Roman" panose="02020603050405020304" charset="0"/>
              <a:cs typeface="Times New Roman" panose="02020603050405020304" charset="0"/>
            </a:endParaRPr>
          </a:p>
          <a:p>
            <a:pPr marL="323850" indent="-171450" algn="just">
              <a:lnSpc>
                <a:spcPct val="150000"/>
              </a:lnSpc>
              <a:buClr>
                <a:srgbClr val="000000"/>
              </a:buClr>
              <a:buFont typeface="Arial" panose="020B0604020202020204" pitchFamily="34" charset="0"/>
              <a:buChar char="•"/>
            </a:pPr>
            <a:r>
              <a:rPr lang="en-US" sz="1200">
                <a:latin typeface="Times New Roman" panose="02020603050405020304" charset="0"/>
                <a:cs typeface="Times New Roman" panose="02020603050405020304" charset="0"/>
                <a:sym typeface="+mn-ea"/>
              </a:rPr>
              <a:t>Precision Agriculture</a:t>
            </a:r>
            <a:endParaRPr lang="en-US" sz="1200">
              <a:latin typeface="Times New Roman" panose="02020603050405020304" charset="0"/>
              <a:cs typeface="Times New Roman" panose="02020603050405020304" charset="0"/>
              <a:sym typeface="+mn-ea"/>
            </a:endParaRPr>
          </a:p>
          <a:p>
            <a:pPr marL="323850" indent="-171450" algn="just">
              <a:lnSpc>
                <a:spcPct val="150000"/>
              </a:lnSpc>
              <a:buClr>
                <a:srgbClr val="000000"/>
              </a:buClr>
              <a:buFont typeface="Arial" panose="020B0604020202020204" pitchFamily="34" charset="0"/>
              <a:buChar char="•"/>
            </a:pPr>
            <a:r>
              <a:rPr lang="en-US" sz="1200">
                <a:latin typeface="Times New Roman" panose="02020603050405020304" charset="0"/>
                <a:cs typeface="Times New Roman" panose="02020603050405020304" charset="0"/>
                <a:sym typeface="+mn-ea"/>
              </a:rPr>
              <a:t>Remote Monitoring and Control</a:t>
            </a:r>
            <a:endParaRPr lang="en-US" sz="1200">
              <a:latin typeface="Times New Roman" panose="02020603050405020304" charset="0"/>
              <a:cs typeface="Times New Roman" panose="02020603050405020304" charset="0"/>
            </a:endParaRPr>
          </a:p>
          <a:p>
            <a:pPr marL="152400" indent="0" algn="just">
              <a:lnSpc>
                <a:spcPct val="150000"/>
              </a:lnSpc>
              <a:buNone/>
            </a:pPr>
            <a:r>
              <a:rPr lang="en-IN" altLang="en-US" sz="1200">
                <a:latin typeface="Times New Roman" panose="02020603050405020304" charset="0"/>
                <a:cs typeface="Times New Roman" panose="02020603050405020304" charset="0"/>
              </a:rPr>
              <a:t>T</a:t>
            </a:r>
            <a:r>
              <a:rPr lang="en-US" sz="1200">
                <a:latin typeface="Times New Roman" panose="02020603050405020304" charset="0"/>
                <a:cs typeface="Times New Roman" panose="02020603050405020304" charset="0"/>
              </a:rPr>
              <a:t>he main motivation behind th</a:t>
            </a:r>
            <a:r>
              <a:rPr lang="en-IN" altLang="en-US" sz="1200">
                <a:latin typeface="Times New Roman" panose="02020603050405020304" charset="0"/>
                <a:cs typeface="Times New Roman" panose="02020603050405020304" charset="0"/>
              </a:rPr>
              <a:t>is project </a:t>
            </a:r>
            <a:r>
              <a:rPr lang="en-US" sz="1200">
                <a:latin typeface="Times New Roman" panose="02020603050405020304" charset="0"/>
                <a:cs typeface="Times New Roman" panose="02020603050405020304" charset="0"/>
              </a:rPr>
              <a:t>is to address the challenges of water scarcity, optimize agricultural productivity, and promote sustainable farming practices through the integration of advanced technology and data-driven irrigation management techniques.</a:t>
            </a:r>
            <a:endParaRPr lang="en-US" sz="1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361950"/>
            <a:ext cx="7696200" cy="591820"/>
          </a:xfrm>
        </p:spPr>
        <p:txBody>
          <a:bodyPr/>
          <a:lstStyle/>
          <a:p>
            <a:pPr algn="ctr"/>
            <a:r>
              <a:rPr lang="en-IN" altLang="en-US">
                <a:latin typeface="Times New Roman" panose="02020603050405020304" charset="0"/>
                <a:cs typeface="Times New Roman" panose="02020603050405020304" charset="0"/>
              </a:rPr>
              <a:t>Existing System and it’s Drawbacks</a:t>
            </a:r>
            <a:endParaRPr lang="en-IN" altLang="en-US">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603885" y="1159510"/>
            <a:ext cx="4322445" cy="3248025"/>
          </a:xfrm>
        </p:spPr>
        <p:txBody>
          <a:bodyPr/>
          <a:lstStyle/>
          <a:p>
            <a:pPr marL="152400" indent="0" algn="just">
              <a:lnSpc>
                <a:spcPct val="150000"/>
              </a:lnSpc>
              <a:buNone/>
            </a:pPr>
            <a:r>
              <a:rPr lang="en-US" sz="1200">
                <a:latin typeface="Times New Roman" panose="02020603050405020304" charset="0"/>
                <a:cs typeface="Times New Roman" panose="02020603050405020304" charset="0"/>
                <a:sym typeface="+mn-ea"/>
              </a:rPr>
              <a:t>The existing systems typically rely on soil moisture sensors and timers to control the operation of water pumps. These systems are designed to automate irrigation by activating the pump when the soil moisture falls below a certain threshold and deactivating it once the moisture level is restored. And also these systems have been beneficial in reducing manual labor, but</a:t>
            </a:r>
            <a:r>
              <a:rPr lang="en-IN" altLang="en-US" sz="1200">
                <a:latin typeface="Times New Roman" panose="02020603050405020304" charset="0"/>
                <a:cs typeface="Times New Roman" panose="02020603050405020304" charset="0"/>
                <a:sym typeface="+mn-ea"/>
              </a:rPr>
              <a:t> they come with certain drawbacks such as:</a:t>
            </a:r>
            <a:endParaRPr lang="en-IN" altLang="en-US" sz="1200">
              <a:latin typeface="Times New Roman" panose="02020603050405020304" charset="0"/>
              <a:cs typeface="Times New Roman" panose="02020603050405020304" charset="0"/>
              <a:sym typeface="+mn-ea"/>
            </a:endParaRPr>
          </a:p>
          <a:p>
            <a:pPr marL="323850" indent="-171450" algn="just">
              <a:lnSpc>
                <a:spcPct val="150000"/>
              </a:lnSpc>
              <a:buClr>
                <a:srgbClr val="000000"/>
              </a:buClr>
              <a:buFont typeface="Arial" panose="020B0604020202020204" pitchFamily="34" charset="0"/>
              <a:buChar char="•"/>
            </a:pPr>
            <a:r>
              <a:rPr lang="en-US" altLang="en-IN" sz="1200">
                <a:latin typeface="Times New Roman" panose="02020603050405020304" charset="0"/>
                <a:cs typeface="Times New Roman" panose="02020603050405020304" charset="0"/>
                <a:sym typeface="+mn-ea"/>
              </a:rPr>
              <a:t>Optimization of Water Schedules</a:t>
            </a:r>
            <a:endParaRPr lang="en-US" altLang="en-IN" sz="1200">
              <a:latin typeface="Times New Roman" panose="02020603050405020304" charset="0"/>
              <a:cs typeface="Times New Roman" panose="02020603050405020304" charset="0"/>
              <a:sym typeface="+mn-ea"/>
            </a:endParaRPr>
          </a:p>
          <a:p>
            <a:pPr marL="323850" indent="-171450" algn="just">
              <a:lnSpc>
                <a:spcPct val="150000"/>
              </a:lnSpc>
              <a:buClr>
                <a:srgbClr val="000000"/>
              </a:buClr>
              <a:buFont typeface="Arial" panose="020B0604020202020204" pitchFamily="34" charset="0"/>
              <a:buChar char="•"/>
            </a:pPr>
            <a:r>
              <a:rPr lang="en-IN" altLang="en-US" sz="1200">
                <a:latin typeface="Times New Roman" panose="02020603050405020304" charset="0"/>
                <a:cs typeface="Times New Roman" panose="02020603050405020304" charset="0"/>
                <a:sym typeface="+mn-ea"/>
              </a:rPr>
              <a:t> Limited Precision</a:t>
            </a:r>
            <a:endParaRPr lang="en-IN" altLang="en-US" sz="1200">
              <a:latin typeface="Times New Roman" panose="02020603050405020304" charset="0"/>
              <a:cs typeface="Times New Roman" panose="02020603050405020304" charset="0"/>
              <a:sym typeface="+mn-ea"/>
            </a:endParaRPr>
          </a:p>
          <a:p>
            <a:pPr marL="323850" indent="-171450" algn="just">
              <a:lnSpc>
                <a:spcPct val="150000"/>
              </a:lnSpc>
              <a:buClr>
                <a:srgbClr val="000000"/>
              </a:buClr>
              <a:buFont typeface="Arial" panose="020B0604020202020204" pitchFamily="34" charset="0"/>
              <a:buChar char="•"/>
            </a:pPr>
            <a:r>
              <a:rPr lang="en-IN" altLang="en-US" sz="1200">
                <a:latin typeface="Times New Roman" panose="02020603050405020304" charset="0"/>
                <a:cs typeface="Times New Roman" panose="02020603050405020304" charset="0"/>
                <a:sym typeface="+mn-ea"/>
              </a:rPr>
              <a:t> Lack of Weather Integration</a:t>
            </a:r>
            <a:endParaRPr lang="en-IN" altLang="en-US" sz="1200">
              <a:latin typeface="Times New Roman" panose="02020603050405020304" charset="0"/>
              <a:cs typeface="Times New Roman" panose="02020603050405020304" charset="0"/>
              <a:sym typeface="+mn-ea"/>
            </a:endParaRPr>
          </a:p>
          <a:p>
            <a:pPr marL="323850" indent="-171450" algn="just">
              <a:lnSpc>
                <a:spcPct val="150000"/>
              </a:lnSpc>
              <a:buClr>
                <a:srgbClr val="000000"/>
              </a:buClr>
              <a:buFont typeface="Arial" panose="020B0604020202020204" pitchFamily="34" charset="0"/>
              <a:buChar char="•"/>
            </a:pPr>
            <a:r>
              <a:rPr lang="en-IN" altLang="en-US" sz="1200">
                <a:latin typeface="Times New Roman" panose="02020603050405020304" charset="0"/>
                <a:cs typeface="Times New Roman" panose="02020603050405020304" charset="0"/>
                <a:sym typeface="+mn-ea"/>
              </a:rPr>
              <a:t>Lack of Remote Monitoring and Analytics</a:t>
            </a:r>
            <a:endParaRPr lang="en-IN" altLang="en-US" sz="1200">
              <a:latin typeface="Times New Roman" panose="02020603050405020304" charset="0"/>
              <a:cs typeface="Times New Roman" panose="02020603050405020304" charset="0"/>
              <a:sym typeface="+mn-ea"/>
            </a:endParaRPr>
          </a:p>
          <a:p>
            <a:pPr marL="323850" indent="-171450" algn="just">
              <a:lnSpc>
                <a:spcPct val="150000"/>
              </a:lnSpc>
              <a:buClr>
                <a:srgbClr val="000000"/>
              </a:buClr>
              <a:buFont typeface="Arial" panose="020B0604020202020204" pitchFamily="34" charset="0"/>
              <a:buChar char="•"/>
            </a:pPr>
            <a:r>
              <a:rPr lang="en-IN" altLang="en-US" sz="1200">
                <a:latin typeface="Times New Roman" panose="02020603050405020304" charset="0"/>
                <a:cs typeface="Times New Roman" panose="02020603050405020304" charset="0"/>
                <a:sym typeface="+mn-ea"/>
              </a:rPr>
              <a:t>Scalability Issues</a:t>
            </a:r>
            <a:endParaRPr lang="en-US" sz="1200">
              <a:latin typeface="Times New Roman" panose="02020603050405020304" charset="0"/>
              <a:cs typeface="Times New Roman" panose="02020603050405020304" charset="0"/>
            </a:endParaRPr>
          </a:p>
        </p:txBody>
      </p:sp>
      <p:pic>
        <p:nvPicPr>
          <p:cNvPr id="8" name="Picture 7" descr="img-3"/>
          <p:cNvPicPr>
            <a:picLocks noChangeAspect="1"/>
          </p:cNvPicPr>
          <p:nvPr/>
        </p:nvPicPr>
        <p:blipFill>
          <a:blip r:embed="rId1"/>
          <a:stretch>
            <a:fillRect/>
          </a:stretch>
        </p:blipFill>
        <p:spPr>
          <a:xfrm>
            <a:off x="5300980" y="1237615"/>
            <a:ext cx="3349625" cy="3169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41935"/>
            <a:ext cx="7673975" cy="524510"/>
          </a:xfrm>
        </p:spPr>
        <p:txBody>
          <a:bodyPr/>
          <a:lstStyle/>
          <a:p>
            <a:pPr algn="ctr"/>
            <a:r>
              <a:rPr lang="en-IN" altLang="en-US"/>
              <a:t>Proposal System</a:t>
            </a:r>
            <a:endParaRPr lang="en-IN" altLang="en-US"/>
          </a:p>
        </p:txBody>
      </p:sp>
      <p:sp>
        <p:nvSpPr>
          <p:cNvPr id="3" name="Text Placeholder 2"/>
          <p:cNvSpPr>
            <a:spLocks noGrp="1"/>
          </p:cNvSpPr>
          <p:nvPr>
            <p:ph type="body" idx="1"/>
          </p:nvPr>
        </p:nvSpPr>
        <p:spPr>
          <a:xfrm>
            <a:off x="390525" y="1126490"/>
            <a:ext cx="4619625" cy="3442335"/>
          </a:xfrm>
        </p:spPr>
        <p:txBody>
          <a:bodyPr/>
          <a:lstStyle/>
          <a:p>
            <a:pPr marL="285750" indent="-285750" algn="just">
              <a:lnSpc>
                <a:spcPct val="150000"/>
              </a:lnSpc>
              <a:buClr>
                <a:srgbClr val="000000"/>
              </a:buClr>
              <a:buFont typeface="Wingdings" panose="05000000000000000000" charset="0"/>
              <a:buChar char="Ø"/>
            </a:pPr>
            <a:r>
              <a:rPr lang="en-US" sz="1200" dirty="0">
                <a:latin typeface="Times New Roman" panose="02020603050405020304" charset="0"/>
                <a:cs typeface="Times New Roman" panose="02020603050405020304" charset="0"/>
                <a:sym typeface="+mn-ea"/>
              </a:rPr>
              <a:t>The System that is proposed has a wide scope to automate complete irrigation system.</a:t>
            </a:r>
            <a:endParaRPr lang="en-US" sz="1200" dirty="0">
              <a:latin typeface="Times New Roman" panose="02020603050405020304" charset="0"/>
              <a:cs typeface="Times New Roman" panose="02020603050405020304" charset="0"/>
            </a:endParaRPr>
          </a:p>
          <a:p>
            <a:pPr marL="285750" indent="-285750" algn="just">
              <a:lnSpc>
                <a:spcPct val="150000"/>
              </a:lnSpc>
              <a:buClr>
                <a:srgbClr val="000000"/>
              </a:buClr>
              <a:buFont typeface="Wingdings" panose="05000000000000000000" charset="0"/>
              <a:buChar char="Ø"/>
            </a:pPr>
            <a:r>
              <a:rPr lang="en-US" sz="1200" dirty="0">
                <a:latin typeface="Times New Roman" panose="02020603050405020304" charset="0"/>
                <a:cs typeface="Times New Roman" panose="02020603050405020304" charset="0"/>
                <a:sym typeface="+mn-ea"/>
              </a:rPr>
              <a:t>The Proposed System has features like monitoring Temperature, Humidity and Moisture in agricultural fields through sensors and automates the ON/OFF Conditions of the Water Pump.</a:t>
            </a:r>
            <a:endParaRPr lang="en-US" sz="1200" dirty="0">
              <a:latin typeface="Times New Roman" panose="02020603050405020304" charset="0"/>
              <a:cs typeface="Times New Roman" panose="02020603050405020304" charset="0"/>
            </a:endParaRPr>
          </a:p>
          <a:p>
            <a:pPr marL="285750" indent="-285750" algn="just">
              <a:lnSpc>
                <a:spcPct val="150000"/>
              </a:lnSpc>
              <a:buClr>
                <a:srgbClr val="000000"/>
              </a:buClr>
              <a:buFont typeface="Wingdings" panose="05000000000000000000" charset="0"/>
              <a:buChar char="Ø"/>
            </a:pPr>
            <a:r>
              <a:rPr lang="en-US" sz="1200" dirty="0">
                <a:latin typeface="Times New Roman" panose="02020603050405020304" charset="0"/>
                <a:cs typeface="Times New Roman" panose="02020603050405020304" charset="0"/>
                <a:sym typeface="+mn-ea"/>
              </a:rPr>
              <a:t>It is a Remote-based water pump monitoring and controlling system. By using this system, farmers can automate watering from anywhere without going to their fields everyday.</a:t>
            </a:r>
            <a:endParaRPr lang="en-US" sz="1200" dirty="0">
              <a:latin typeface="Times New Roman" panose="02020603050405020304" charset="0"/>
              <a:cs typeface="Times New Roman" panose="02020603050405020304" charset="0"/>
            </a:endParaRPr>
          </a:p>
          <a:p>
            <a:pPr marL="285750" indent="-285750" algn="just">
              <a:lnSpc>
                <a:spcPct val="150000"/>
              </a:lnSpc>
              <a:buClr>
                <a:srgbClr val="000000"/>
              </a:buClr>
              <a:buFont typeface="Wingdings" panose="05000000000000000000" charset="0"/>
              <a:buChar char="Ø"/>
            </a:pPr>
            <a:r>
              <a:rPr lang="en-US" sz="1200" dirty="0">
                <a:latin typeface="Times New Roman" panose="02020603050405020304" charset="0"/>
                <a:cs typeface="Times New Roman" panose="02020603050405020304" charset="0"/>
                <a:sym typeface="+mn-ea"/>
              </a:rPr>
              <a:t>It is a simple method to operate. This model’s primary goal is to offer a cutting-edge method of operating water pumping system which helps us in getting efficient crop yields.</a:t>
            </a:r>
            <a:endParaRPr lang="en-US" sz="1200" dirty="0">
              <a:latin typeface="Times New Roman" panose="02020603050405020304" charset="0"/>
              <a:cs typeface="Times New Roman" panose="02020603050405020304" charset="0"/>
            </a:endParaRPr>
          </a:p>
          <a:p>
            <a:pPr marL="152400" indent="0" algn="just">
              <a:buNone/>
            </a:pPr>
            <a:endParaRPr lang="en-US" sz="1200" dirty="0">
              <a:latin typeface="Times New Roman" panose="02020603050405020304" charset="0"/>
              <a:cs typeface="Times New Roman" panose="02020603050405020304" charset="0"/>
            </a:endParaRPr>
          </a:p>
          <a:p>
            <a:pPr marL="152400" indent="0" algn="just">
              <a:buNone/>
            </a:pPr>
            <a:endParaRPr lang="en-US" sz="1200" dirty="0">
              <a:latin typeface="Times New Roman" panose="02020603050405020304" charset="0"/>
              <a:cs typeface="Times New Roman" panose="02020603050405020304" charset="0"/>
            </a:endParaRPr>
          </a:p>
        </p:txBody>
      </p:sp>
      <p:pic>
        <p:nvPicPr>
          <p:cNvPr id="7" name="Picture 6" descr="C:\Users\SUCHITA K\Pictures\Screenshots\Screenshot 2023-11-20 131155.pngScreenshot 2023-11-20 131155"/>
          <p:cNvPicPr>
            <a:picLocks noChangeAspect="1"/>
          </p:cNvPicPr>
          <p:nvPr/>
        </p:nvPicPr>
        <p:blipFill>
          <a:blip r:embed="rId1"/>
          <a:srcRect l="15409" r="15409"/>
          <a:stretch>
            <a:fillRect/>
          </a:stretch>
        </p:blipFill>
        <p:spPr>
          <a:xfrm>
            <a:off x="5098415" y="1256030"/>
            <a:ext cx="3933825" cy="3183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88265"/>
            <a:ext cx="7696200" cy="550545"/>
          </a:xfrm>
        </p:spPr>
        <p:txBody>
          <a:bodyPr/>
          <a:lstStyle/>
          <a:p>
            <a:pPr algn="ctr"/>
            <a:r>
              <a:rPr lang="en-IN" altLang="en-US">
                <a:latin typeface="Times New Roman" panose="02020603050405020304" charset="0"/>
                <a:cs typeface="Times New Roman" panose="02020603050405020304" charset="0"/>
              </a:rPr>
              <a:t>Block Diagram of Proposal System</a:t>
            </a:r>
            <a:endParaRPr lang="en-IN" altLang="en-US">
              <a:latin typeface="Times New Roman" panose="02020603050405020304" charset="0"/>
              <a:cs typeface="Times New Roman" panose="02020603050405020304" charset="0"/>
            </a:endParaRPr>
          </a:p>
        </p:txBody>
      </p:sp>
      <p:graphicFrame>
        <p:nvGraphicFramePr>
          <p:cNvPr id="43" name="Table 42"/>
          <p:cNvGraphicFramePr>
            <a:graphicFrameLocks noGrp="1"/>
          </p:cNvGraphicFramePr>
          <p:nvPr/>
        </p:nvGraphicFramePr>
        <p:xfrm>
          <a:off x="563880" y="868680"/>
          <a:ext cx="2733040" cy="799465"/>
        </p:xfrm>
        <a:graphic>
          <a:graphicData uri="http://schemas.openxmlformats.org/drawingml/2006/table">
            <a:tbl>
              <a:tblPr/>
              <a:tblGrid>
                <a:gridCol w="2733040"/>
              </a:tblGrid>
              <a:tr h="799465">
                <a:tc>
                  <a:txBody>
                    <a:bodyPr/>
                    <a:lstStyle/>
                    <a:p>
                      <a:pPr>
                        <a:lnSpc>
                          <a:spcPct val="150000"/>
                        </a:lnSpc>
                      </a:pPr>
                      <a:endParaRPr lang="en-IN" sz="1400" dirty="0">
                        <a:latin typeface="Georgia" panose="02040502050405020303"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pic>
        <p:nvPicPr>
          <p:cNvPr id="5" name="Picture 4"/>
          <p:cNvPicPr>
            <a:picLocks noChangeAspect="1"/>
          </p:cNvPicPr>
          <p:nvPr/>
        </p:nvPicPr>
        <p:blipFill rotWithShape="1">
          <a:blip r:embed="rId1"/>
          <a:srcRect l="11739" t="15543" r="13695" b="19356"/>
          <a:stretch>
            <a:fillRect/>
          </a:stretch>
        </p:blipFill>
        <p:spPr>
          <a:xfrm>
            <a:off x="198755" y="869315"/>
            <a:ext cx="8722360" cy="4185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75" y="220345"/>
            <a:ext cx="6365240" cy="528955"/>
          </a:xfrm>
        </p:spPr>
        <p:txBody>
          <a:bodyPr/>
          <a:lstStyle/>
          <a:p>
            <a:pPr algn="ctr"/>
            <a:r>
              <a:rPr lang="en-IN" altLang="en-US">
                <a:latin typeface="Times New Roman" panose="02020603050405020304" charset="0"/>
                <a:cs typeface="Times New Roman" panose="02020603050405020304" charset="0"/>
              </a:rPr>
              <a:t>Feasibility Study of Proposed System</a:t>
            </a:r>
            <a:endParaRPr lang="en-IN" altLang="en-US">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p:txBody>
          <a:bodyPr/>
          <a:lstStyle/>
          <a:p>
            <a:pPr marL="285750" indent="-285750" algn="just">
              <a:lnSpc>
                <a:spcPct val="150000"/>
              </a:lnSpc>
              <a:buClr>
                <a:srgbClr val="000000"/>
              </a:buClr>
              <a:buFont typeface="Wingdings" panose="05000000000000000000" charset="0"/>
              <a:buChar char="Ø"/>
            </a:pPr>
            <a:r>
              <a:rPr lang="en-IN" altLang="en-US" sz="1200" dirty="0">
                <a:latin typeface="Times New Roman" panose="02020603050405020304" charset="0"/>
                <a:cs typeface="Times New Roman" panose="02020603050405020304" charset="0"/>
                <a:sym typeface="+mn-ea"/>
              </a:rPr>
              <a:t>In the Proposed System, the sensors are viably integrated such that soil moisture sensors, weather sensors are utilized in an compatible and accurate manner for getting output.</a:t>
            </a:r>
            <a:endParaRPr lang="en-IN" altLang="en-US" sz="1200" dirty="0">
              <a:latin typeface="Times New Roman" panose="02020603050405020304" charset="0"/>
              <a:cs typeface="Times New Roman" panose="02020603050405020304" charset="0"/>
            </a:endParaRPr>
          </a:p>
          <a:p>
            <a:pPr marL="285750" indent="-285750" algn="just">
              <a:lnSpc>
                <a:spcPct val="150000"/>
              </a:lnSpc>
              <a:buClr>
                <a:srgbClr val="000000"/>
              </a:buClr>
              <a:buFont typeface="Wingdings" panose="05000000000000000000" charset="0"/>
              <a:buChar char="Ø"/>
            </a:pPr>
            <a:r>
              <a:rPr lang="en-IN" altLang="en-US" sz="1200" dirty="0">
                <a:latin typeface="Times New Roman" panose="02020603050405020304" charset="0"/>
                <a:cs typeface="Times New Roman" panose="02020603050405020304" charset="0"/>
                <a:sym typeface="+mn-ea"/>
              </a:rPr>
              <a:t>As we are utilizing ML in our system, the </a:t>
            </a:r>
            <a:r>
              <a:rPr lang="en-IN" altLang="en-US" sz="1200" dirty="0" err="1">
                <a:latin typeface="Times New Roman" panose="02020603050405020304" charset="0"/>
                <a:cs typeface="Times New Roman" panose="02020603050405020304" charset="0"/>
                <a:sym typeface="+mn-ea"/>
              </a:rPr>
              <a:t>feasibilty</a:t>
            </a:r>
            <a:r>
              <a:rPr lang="en-IN" altLang="en-US" sz="1200" dirty="0">
                <a:latin typeface="Times New Roman" panose="02020603050405020304" charset="0"/>
                <a:cs typeface="Times New Roman" panose="02020603050405020304" charset="0"/>
                <a:sym typeface="+mn-ea"/>
              </a:rPr>
              <a:t> for precise agriculture methods is high for various crops. It is because, we can </a:t>
            </a:r>
            <a:r>
              <a:rPr lang="en-IN" altLang="en-US" sz="1200" dirty="0" err="1">
                <a:latin typeface="Times New Roman" panose="02020603050405020304" charset="0"/>
                <a:cs typeface="Times New Roman" panose="02020603050405020304" charset="0"/>
                <a:sym typeface="+mn-ea"/>
              </a:rPr>
              <a:t>analyze</a:t>
            </a:r>
            <a:r>
              <a:rPr lang="en-IN" altLang="en-US" sz="1200" dirty="0">
                <a:latin typeface="Times New Roman" panose="02020603050405020304" charset="0"/>
                <a:cs typeface="Times New Roman" panose="02020603050405020304" charset="0"/>
                <a:sym typeface="+mn-ea"/>
              </a:rPr>
              <a:t> the complexity of the model and  train the data which is available based on computational requirements.</a:t>
            </a:r>
            <a:endParaRPr lang="en-IN" altLang="en-US" sz="1200" dirty="0">
              <a:latin typeface="Times New Roman" panose="02020603050405020304" charset="0"/>
              <a:cs typeface="Times New Roman" panose="02020603050405020304" charset="0"/>
            </a:endParaRPr>
          </a:p>
          <a:p>
            <a:pPr marL="285750" indent="-285750" algn="just">
              <a:lnSpc>
                <a:spcPct val="150000"/>
              </a:lnSpc>
              <a:buClr>
                <a:srgbClr val="000000"/>
              </a:buClr>
              <a:buFont typeface="Wingdings" panose="05000000000000000000" charset="0"/>
              <a:buChar char="Ø"/>
            </a:pPr>
            <a:r>
              <a:rPr lang="en-IN" altLang="en-US" sz="1200" dirty="0">
                <a:latin typeface="Times New Roman" panose="02020603050405020304" charset="0"/>
                <a:cs typeface="Times New Roman" panose="02020603050405020304" charset="0"/>
                <a:sym typeface="+mn-ea"/>
              </a:rPr>
              <a:t>Also, we will be able to verify technical feasibility by integrating APIs for cloud connectivity, by enabling seamless data transfer and storage.</a:t>
            </a:r>
            <a:endParaRPr lang="en-IN" altLang="en-US" sz="1200" dirty="0">
              <a:latin typeface="Times New Roman" panose="02020603050405020304" charset="0"/>
              <a:cs typeface="Times New Roman" panose="02020603050405020304" charset="0"/>
            </a:endParaRPr>
          </a:p>
          <a:p>
            <a:pPr marL="285750" indent="-285750" algn="just">
              <a:lnSpc>
                <a:spcPct val="150000"/>
              </a:lnSpc>
              <a:buClr>
                <a:srgbClr val="000000"/>
              </a:buClr>
              <a:buFont typeface="Wingdings" panose="05000000000000000000" charset="0"/>
              <a:buChar char="Ø"/>
            </a:pPr>
            <a:r>
              <a:rPr lang="en-IN" altLang="en-US" sz="1200" dirty="0">
                <a:latin typeface="Times New Roman" panose="02020603050405020304" charset="0"/>
                <a:cs typeface="Times New Roman" panose="02020603050405020304" charset="0"/>
                <a:sym typeface="+mn-ea"/>
              </a:rPr>
              <a:t>This system is impacted ecologically by conserving water.</a:t>
            </a:r>
            <a:endParaRPr lang="en-IN" altLang="en-US" sz="1200" dirty="0">
              <a:latin typeface="Times New Roman" panose="02020603050405020304" charset="0"/>
              <a:cs typeface="Times New Roman" panose="02020603050405020304" charset="0"/>
            </a:endParaRPr>
          </a:p>
          <a:p>
            <a:pPr marL="285750" indent="-285750" algn="just">
              <a:lnSpc>
                <a:spcPct val="150000"/>
              </a:lnSpc>
              <a:buClr>
                <a:srgbClr val="000000"/>
              </a:buClr>
              <a:buFont typeface="Wingdings" panose="05000000000000000000" charset="0"/>
              <a:buChar char="Ø"/>
            </a:pPr>
            <a:r>
              <a:rPr lang="en-IN" altLang="en-US" sz="1200" dirty="0">
                <a:latin typeface="Times New Roman" panose="02020603050405020304" charset="0"/>
                <a:cs typeface="Times New Roman" panose="02020603050405020304" charset="0"/>
                <a:sym typeface="+mn-ea"/>
              </a:rPr>
              <a:t>It is highly scalable and adaptable due to it’s ability to scale for different field sizes and crop types.</a:t>
            </a:r>
            <a:endParaRPr lang="en-IN" altLang="en-US" sz="1200" dirty="0">
              <a:latin typeface="Times New Roman" panose="02020603050405020304" charset="0"/>
              <a:cs typeface="Times New Roman" panose="02020603050405020304" charset="0"/>
            </a:endParaRPr>
          </a:p>
          <a:p>
            <a:pPr marL="285750" indent="-285750" algn="just">
              <a:lnSpc>
                <a:spcPct val="150000"/>
              </a:lnSpc>
              <a:buClr>
                <a:srgbClr val="000000"/>
              </a:buClr>
              <a:buFont typeface="Wingdings" panose="05000000000000000000" charset="0"/>
              <a:buChar char="Ø"/>
            </a:pPr>
            <a:r>
              <a:rPr lang="en-IN" altLang="en-US" sz="1200" dirty="0">
                <a:latin typeface="Times New Roman" panose="02020603050405020304" charset="0"/>
                <a:cs typeface="Times New Roman" panose="02020603050405020304" charset="0"/>
                <a:sym typeface="+mn-ea"/>
              </a:rPr>
              <a:t>This system assess ease of use for farmers by ensuring a user-friendly interface.</a:t>
            </a:r>
            <a:endParaRPr lang="en-IN" altLang="en-US" sz="1200" dirty="0">
              <a:latin typeface="Times New Roman" panose="02020603050405020304" charset="0"/>
              <a:cs typeface="Times New Roman" panose="02020603050405020304" charset="0"/>
            </a:endParaRPr>
          </a:p>
          <a:p>
            <a:pPr marL="285750" indent="-285750" algn="just">
              <a:lnSpc>
                <a:spcPct val="150000"/>
              </a:lnSpc>
              <a:buClr>
                <a:srgbClr val="000000"/>
              </a:buClr>
              <a:buFont typeface="Wingdings" panose="05000000000000000000" charset="0"/>
              <a:buChar char="Ø"/>
            </a:pPr>
            <a:r>
              <a:rPr lang="en-IN" altLang="en-US" sz="1200" dirty="0">
                <a:latin typeface="Times New Roman" panose="02020603050405020304" charset="0"/>
                <a:cs typeface="Times New Roman" panose="02020603050405020304" charset="0"/>
                <a:sym typeface="+mn-ea"/>
              </a:rPr>
              <a:t>It is also </a:t>
            </a:r>
            <a:r>
              <a:rPr lang="en-IN" altLang="en-US" sz="1200" dirty="0" err="1">
                <a:latin typeface="Times New Roman" panose="02020603050405020304" charset="0"/>
                <a:cs typeface="Times New Roman" panose="02020603050405020304" charset="0"/>
                <a:sym typeface="+mn-ea"/>
              </a:rPr>
              <a:t>econommically</a:t>
            </a:r>
            <a:r>
              <a:rPr lang="en-IN" altLang="en-US" sz="1200" dirty="0">
                <a:latin typeface="Times New Roman" panose="02020603050405020304" charset="0"/>
                <a:cs typeface="Times New Roman" panose="02020603050405020304" charset="0"/>
                <a:sym typeface="+mn-ea"/>
              </a:rPr>
              <a:t> feasible, by managing costs with potential savings in water usage and increased crop yields over time.</a:t>
            </a:r>
            <a:endParaRPr lang="en-IN" altLang="en-US" sz="1200" dirty="0">
              <a:latin typeface="Times New Roman" panose="02020603050405020304" charset="0"/>
              <a:cs typeface="Times New Roman" panose="02020603050405020304" charset="0"/>
            </a:endParaRPr>
          </a:p>
          <a:p>
            <a:pPr marL="152400" indent="0" algn="just">
              <a:lnSpc>
                <a:spcPct val="150000"/>
              </a:lnSpc>
              <a:buClr>
                <a:srgbClr val="000000"/>
              </a:buClr>
              <a:buFont typeface="Wingdings" panose="05000000000000000000" charset="0"/>
              <a:buNone/>
            </a:pPr>
            <a:endParaRPr lang="en-US" sz="12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745" y="304165"/>
            <a:ext cx="5320030" cy="478790"/>
          </a:xfrm>
        </p:spPr>
        <p:txBody>
          <a:bodyPr/>
          <a:lstStyle/>
          <a:p>
            <a:pPr algn="ctr"/>
            <a:r>
              <a:rPr lang="en-IN" altLang="en-US"/>
              <a:t>Functional Requirements</a:t>
            </a:r>
            <a:endParaRPr lang="en-IN" altLang="en-US"/>
          </a:p>
        </p:txBody>
      </p:sp>
      <p:sp>
        <p:nvSpPr>
          <p:cNvPr id="3" name="Text Placeholder 2"/>
          <p:cNvSpPr>
            <a:spLocks noGrp="1"/>
          </p:cNvSpPr>
          <p:nvPr>
            <p:ph type="body" idx="1"/>
          </p:nvPr>
        </p:nvSpPr>
        <p:spPr>
          <a:xfrm>
            <a:off x="723900" y="953770"/>
            <a:ext cx="3689350" cy="3615055"/>
          </a:xfrm>
        </p:spPr>
        <p:txBody>
          <a:bodyPr/>
          <a:lstStyle/>
          <a:p>
            <a:pPr marL="438150" indent="-285750">
              <a:buClr>
                <a:srgbClr val="000000"/>
              </a:buClr>
              <a:buFont typeface="Wingdings" panose="05000000000000000000" charset="0"/>
              <a:buChar char="ü"/>
            </a:pPr>
            <a:r>
              <a:rPr lang="en-IN" altLang="en-US" sz="1400">
                <a:latin typeface="Times New Roman" panose="02020603050405020304" charset="0"/>
                <a:cs typeface="Times New Roman" panose="02020603050405020304" charset="0"/>
              </a:rPr>
              <a:t>Hardware Component Requirements</a:t>
            </a:r>
            <a:endParaRPr lang="en-IN" altLang="en-US" sz="1400">
              <a:latin typeface="Times New Roman" panose="02020603050405020304" charset="0"/>
              <a:cs typeface="Times New Roman" panose="02020603050405020304" charset="0"/>
            </a:endParaRPr>
          </a:p>
          <a:p>
            <a:pPr marL="438150" indent="-285750">
              <a:buClr>
                <a:srgbClr val="000000"/>
              </a:buClr>
              <a:buFont typeface="Wingdings" panose="05000000000000000000" charset="0"/>
              <a:buChar char="ü"/>
            </a:pPr>
            <a:endParaRPr lang="en-IN" altLang="en-US" sz="1400">
              <a:latin typeface="Times New Roman" panose="02020603050405020304" charset="0"/>
              <a:cs typeface="Times New Roman" panose="02020603050405020304" charset="0"/>
            </a:endParaRPr>
          </a:p>
          <a:p>
            <a:pPr marL="323850" indent="-171450" algn="just">
              <a:lnSpc>
                <a:spcPct val="150000"/>
              </a:lnSpc>
              <a:buClr>
                <a:srgbClr val="000000"/>
              </a:buClr>
              <a:buFont typeface="Wingdings" panose="05000000000000000000" charset="0"/>
              <a:buChar char="§"/>
            </a:pPr>
            <a:r>
              <a:rPr lang="en-US" altLang="en-IN" sz="1200">
                <a:latin typeface="Times New Roman" panose="02020603050405020304" charset="0"/>
                <a:cs typeface="Times New Roman" panose="02020603050405020304" charset="0"/>
              </a:rPr>
              <a:t>NodeMCU ESP8266</a:t>
            </a:r>
            <a:endParaRPr lang="en-US" altLang="en-IN" sz="1200">
              <a:latin typeface="Times New Roman" panose="02020603050405020304" charset="0"/>
              <a:cs typeface="Times New Roman" panose="02020603050405020304" charset="0"/>
            </a:endParaRPr>
          </a:p>
          <a:p>
            <a:pPr marL="323850" indent="-171450" algn="just">
              <a:lnSpc>
                <a:spcPct val="150000"/>
              </a:lnSpc>
              <a:buClr>
                <a:srgbClr val="000000"/>
              </a:buClr>
              <a:buFont typeface="Wingdings" panose="05000000000000000000" charset="0"/>
              <a:buChar char="§"/>
            </a:pPr>
            <a:r>
              <a:rPr lang="en-IN" altLang="en-US" sz="1200">
                <a:latin typeface="Times New Roman" panose="02020603050405020304" charset="0"/>
                <a:cs typeface="Times New Roman" panose="02020603050405020304" charset="0"/>
              </a:rPr>
              <a:t>Soil Moisture Sensor</a:t>
            </a:r>
            <a:endParaRPr lang="en-IN" altLang="en-US" sz="1200">
              <a:latin typeface="Times New Roman" panose="02020603050405020304" charset="0"/>
              <a:cs typeface="Times New Roman" panose="02020603050405020304" charset="0"/>
            </a:endParaRPr>
          </a:p>
          <a:p>
            <a:pPr marL="323850" indent="-171450" algn="just">
              <a:lnSpc>
                <a:spcPct val="150000"/>
              </a:lnSpc>
              <a:buClr>
                <a:srgbClr val="000000"/>
              </a:buClr>
              <a:buFont typeface="Wingdings" panose="05000000000000000000" charset="0"/>
              <a:buChar char="§"/>
            </a:pPr>
            <a:r>
              <a:rPr lang="en-IN" altLang="en-US" sz="1200">
                <a:latin typeface="Times New Roman" panose="02020603050405020304" charset="0"/>
                <a:cs typeface="Times New Roman" panose="02020603050405020304" charset="0"/>
              </a:rPr>
              <a:t>Temperature and Humidity Sensor</a:t>
            </a:r>
            <a:endParaRPr lang="en-IN" altLang="en-US" sz="1200">
              <a:latin typeface="Times New Roman" panose="02020603050405020304" charset="0"/>
              <a:cs typeface="Times New Roman" panose="02020603050405020304" charset="0"/>
            </a:endParaRPr>
          </a:p>
          <a:p>
            <a:pPr marL="323850" indent="-171450" algn="just">
              <a:lnSpc>
                <a:spcPct val="150000"/>
              </a:lnSpc>
              <a:buClr>
                <a:srgbClr val="000000"/>
              </a:buClr>
              <a:buFont typeface="Wingdings" panose="05000000000000000000" charset="0"/>
              <a:buChar char="§"/>
            </a:pPr>
            <a:r>
              <a:rPr lang="en-US" altLang="en-IN" sz="1200">
                <a:latin typeface="Times New Roman" panose="02020603050405020304" charset="0"/>
                <a:cs typeface="Times New Roman" panose="02020603050405020304" charset="0"/>
              </a:rPr>
              <a:t>DC Motor</a:t>
            </a:r>
            <a:endParaRPr lang="en-US" altLang="en-IN" sz="1200">
              <a:latin typeface="Times New Roman" panose="02020603050405020304" charset="0"/>
              <a:cs typeface="Times New Roman" panose="02020603050405020304" charset="0"/>
            </a:endParaRPr>
          </a:p>
          <a:p>
            <a:pPr marL="323850" indent="-171450" algn="just">
              <a:lnSpc>
                <a:spcPct val="150000"/>
              </a:lnSpc>
              <a:buClr>
                <a:srgbClr val="000000"/>
              </a:buClr>
              <a:buFont typeface="Wingdings" panose="05000000000000000000" charset="0"/>
              <a:buChar char="§"/>
            </a:pPr>
            <a:r>
              <a:rPr lang="en-IN" altLang="en-US" sz="1200">
                <a:latin typeface="Times New Roman" panose="02020603050405020304" charset="0"/>
                <a:cs typeface="Times New Roman" panose="02020603050405020304" charset="0"/>
              </a:rPr>
              <a:t>LCD Display</a:t>
            </a:r>
            <a:endParaRPr lang="en-IN" altLang="en-US" sz="1200">
              <a:latin typeface="Times New Roman" panose="02020603050405020304" charset="0"/>
              <a:cs typeface="Times New Roman" panose="02020603050405020304" charset="0"/>
            </a:endParaRPr>
          </a:p>
          <a:p>
            <a:pPr marL="323850" indent="-171450" algn="just">
              <a:lnSpc>
                <a:spcPct val="150000"/>
              </a:lnSpc>
              <a:buClr>
                <a:srgbClr val="000000"/>
              </a:buClr>
              <a:buFont typeface="Wingdings" panose="05000000000000000000" charset="0"/>
              <a:buChar char="§"/>
            </a:pPr>
            <a:r>
              <a:rPr lang="en-IN" altLang="en-US" sz="1200">
                <a:latin typeface="Times New Roman" panose="02020603050405020304" charset="0"/>
                <a:cs typeface="Times New Roman" panose="02020603050405020304" charset="0"/>
              </a:rPr>
              <a:t>Relay</a:t>
            </a:r>
            <a:endParaRPr lang="en-IN" altLang="en-US" sz="1200">
              <a:latin typeface="Times New Roman" panose="02020603050405020304" charset="0"/>
              <a:cs typeface="Times New Roman" panose="02020603050405020304" charset="0"/>
            </a:endParaRPr>
          </a:p>
          <a:p>
            <a:pPr marL="323850" indent="-171450" algn="just">
              <a:lnSpc>
                <a:spcPct val="150000"/>
              </a:lnSpc>
              <a:buClr>
                <a:srgbClr val="000000"/>
              </a:buClr>
              <a:buFont typeface="Wingdings" panose="05000000000000000000" charset="0"/>
              <a:buChar char="§"/>
            </a:pPr>
            <a:r>
              <a:rPr lang="en-IN" altLang="en-US" sz="1200">
                <a:latin typeface="Times New Roman" panose="02020603050405020304" charset="0"/>
                <a:cs typeface="Times New Roman" panose="02020603050405020304" charset="0"/>
              </a:rPr>
              <a:t>R</a:t>
            </a:r>
            <a:r>
              <a:rPr lang="en-US" altLang="en-IN" sz="1200">
                <a:latin typeface="Times New Roman" panose="02020603050405020304" charset="0"/>
                <a:cs typeface="Times New Roman" panose="02020603050405020304" charset="0"/>
              </a:rPr>
              <a:t>emote </a:t>
            </a:r>
            <a:r>
              <a:rPr lang="en-IN" altLang="en-US" sz="1200">
                <a:latin typeface="Times New Roman" panose="02020603050405020304" charset="0"/>
                <a:cs typeface="Times New Roman" panose="02020603050405020304" charset="0"/>
              </a:rPr>
              <a:t>Power Supply</a:t>
            </a:r>
            <a:endParaRPr lang="en-IN" altLang="en-US" sz="1200">
              <a:latin typeface="Times New Roman" panose="02020603050405020304" charset="0"/>
              <a:cs typeface="Times New Roman" panose="02020603050405020304" charset="0"/>
            </a:endParaRPr>
          </a:p>
          <a:p>
            <a:pPr marL="323850" indent="-171450" algn="just">
              <a:lnSpc>
                <a:spcPct val="150000"/>
              </a:lnSpc>
              <a:buClr>
                <a:srgbClr val="000000"/>
              </a:buClr>
              <a:buFont typeface="Wingdings" panose="05000000000000000000" charset="0"/>
              <a:buChar char="§"/>
            </a:pPr>
            <a:r>
              <a:rPr lang="en-IN" altLang="en-US" sz="1200">
                <a:latin typeface="Times New Roman" panose="02020603050405020304" charset="0"/>
                <a:cs typeface="Times New Roman" panose="02020603050405020304" charset="0"/>
              </a:rPr>
              <a:t>Wi-Fi Module</a:t>
            </a:r>
            <a:endParaRPr lang="en-IN" altLang="en-US" sz="1200">
              <a:latin typeface="Times New Roman" panose="02020603050405020304" charset="0"/>
              <a:cs typeface="Times New Roman" panose="02020603050405020304" charset="0"/>
            </a:endParaRPr>
          </a:p>
          <a:p>
            <a:pPr marL="323850" indent="-171450" algn="just">
              <a:lnSpc>
                <a:spcPct val="150000"/>
              </a:lnSpc>
              <a:buClr>
                <a:srgbClr val="000000"/>
              </a:buClr>
              <a:buFont typeface="Wingdings" panose="05000000000000000000" charset="0"/>
              <a:buChar char="§"/>
            </a:pPr>
            <a:r>
              <a:rPr lang="en-IN" altLang="en-US" sz="1200">
                <a:latin typeface="Times New Roman" panose="02020603050405020304" charset="0"/>
                <a:cs typeface="Times New Roman" panose="02020603050405020304" charset="0"/>
              </a:rPr>
              <a:t>Voltage Regulators</a:t>
            </a:r>
            <a:endParaRPr lang="en-IN" altLang="en-US" sz="1200">
              <a:latin typeface="Times New Roman" panose="02020603050405020304" charset="0"/>
              <a:cs typeface="Times New Roman" panose="02020603050405020304" charset="0"/>
            </a:endParaRPr>
          </a:p>
          <a:p>
            <a:pPr marL="323850" indent="-171450" algn="just">
              <a:lnSpc>
                <a:spcPct val="150000"/>
              </a:lnSpc>
              <a:buClr>
                <a:srgbClr val="000000"/>
              </a:buClr>
              <a:buFont typeface="Wingdings" panose="05000000000000000000" charset="0"/>
              <a:buChar char="§"/>
            </a:pPr>
            <a:r>
              <a:rPr lang="en-IN" altLang="en-US" sz="1200">
                <a:latin typeface="Times New Roman" panose="02020603050405020304" charset="0"/>
                <a:cs typeface="Times New Roman" panose="02020603050405020304" charset="0"/>
              </a:rPr>
              <a:t>Other Misc Components</a:t>
            </a:r>
            <a:endParaRPr lang="en-IN" altLang="en-US" sz="1200">
              <a:latin typeface="Times New Roman" panose="02020603050405020304" charset="0"/>
              <a:cs typeface="Times New Roman" panose="02020603050405020304" charset="0"/>
            </a:endParaRPr>
          </a:p>
          <a:p>
            <a:pPr marL="152400" indent="0">
              <a:buClr>
                <a:srgbClr val="000000"/>
              </a:buClr>
              <a:buFont typeface="Wingdings" panose="05000000000000000000" charset="0"/>
              <a:buNone/>
            </a:pPr>
            <a:endParaRPr lang="en-IN" altLang="en-US" sz="1200">
              <a:latin typeface="Times New Roman" panose="02020603050405020304" charset="0"/>
              <a:cs typeface="Times New Roman" panose="02020603050405020304" charset="0"/>
            </a:endParaRPr>
          </a:p>
        </p:txBody>
      </p:sp>
      <p:sp>
        <p:nvSpPr>
          <p:cNvPr id="4" name="Text Box 3"/>
          <p:cNvSpPr txBox="1"/>
          <p:nvPr/>
        </p:nvSpPr>
        <p:spPr>
          <a:xfrm>
            <a:off x="5211445" y="1151890"/>
            <a:ext cx="3392805" cy="306705"/>
          </a:xfrm>
          <a:prstGeom prst="rect">
            <a:avLst/>
          </a:prstGeom>
          <a:noFill/>
        </p:spPr>
        <p:txBody>
          <a:bodyPr wrap="square" rtlCol="0">
            <a:spAutoFit/>
          </a:bodyPr>
          <a:lstStyle/>
          <a:p>
            <a:endParaRPr lang="en-US"/>
          </a:p>
        </p:txBody>
      </p:sp>
      <p:sp>
        <p:nvSpPr>
          <p:cNvPr id="5" name="Text Box 4"/>
          <p:cNvSpPr txBox="1"/>
          <p:nvPr/>
        </p:nvSpPr>
        <p:spPr>
          <a:xfrm>
            <a:off x="5048885" y="996950"/>
            <a:ext cx="3627120" cy="1790700"/>
          </a:xfrm>
          <a:prstGeom prst="rect">
            <a:avLst/>
          </a:prstGeom>
          <a:noFill/>
        </p:spPr>
        <p:txBody>
          <a:bodyPr wrap="square" rtlCol="0">
            <a:noAutofit/>
          </a:bodyPr>
          <a:lstStyle/>
          <a:p>
            <a:pPr marL="285750" indent="-285750">
              <a:buFont typeface="Wingdings" panose="05000000000000000000" charset="0"/>
              <a:buChar char="ü"/>
            </a:pPr>
            <a:r>
              <a:rPr lang="en-IN" altLang="en-US">
                <a:latin typeface="Times New Roman" panose="02020603050405020304" charset="0"/>
                <a:cs typeface="Times New Roman" panose="02020603050405020304" charset="0"/>
              </a:rPr>
              <a:t>Software Component Requirements</a:t>
            </a: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ü"/>
            </a:pPr>
            <a:endParaRPr lang="en-IN" altLang="en-US">
              <a:latin typeface="Times New Roman" panose="02020603050405020304" charset="0"/>
              <a:cs typeface="Times New Roman" panose="02020603050405020304" charset="0"/>
            </a:endParaRPr>
          </a:p>
          <a:p>
            <a:pPr marL="171450" indent="-171450">
              <a:lnSpc>
                <a:spcPct val="150000"/>
              </a:lnSpc>
              <a:buFont typeface="Wingdings" panose="05000000000000000000" charset="0"/>
              <a:buChar char="§"/>
            </a:pPr>
            <a:r>
              <a:rPr lang="en-IN" altLang="en-US" sz="1200">
                <a:latin typeface="Times New Roman" panose="02020603050405020304" charset="0"/>
                <a:cs typeface="Times New Roman" panose="02020603050405020304" charset="0"/>
              </a:rPr>
              <a:t>Arduino IDE compiler</a:t>
            </a:r>
            <a:endParaRPr lang="en-IN" altLang="en-US" sz="1200">
              <a:latin typeface="Times New Roman" panose="02020603050405020304" charset="0"/>
              <a:cs typeface="Times New Roman" panose="02020603050405020304" charset="0"/>
            </a:endParaRPr>
          </a:p>
          <a:p>
            <a:pPr marL="171450" indent="-171450">
              <a:lnSpc>
                <a:spcPct val="150000"/>
              </a:lnSpc>
              <a:buFont typeface="Wingdings" panose="05000000000000000000" charset="0"/>
              <a:buChar char="§"/>
            </a:pPr>
            <a:r>
              <a:rPr lang="en-IN" altLang="en-US" sz="1200">
                <a:latin typeface="Times New Roman" panose="02020603050405020304" charset="0"/>
                <a:cs typeface="Times New Roman" panose="02020603050405020304" charset="0"/>
              </a:rPr>
              <a:t>Embedded C Programming language</a:t>
            </a:r>
            <a:endParaRPr lang="en-IN" altLang="en-US" sz="1200">
              <a:latin typeface="Times New Roman" panose="02020603050405020304" charset="0"/>
              <a:cs typeface="Times New Roman" panose="02020603050405020304" charset="0"/>
            </a:endParaRPr>
          </a:p>
          <a:p>
            <a:pPr marL="171450" indent="-171450">
              <a:lnSpc>
                <a:spcPct val="150000"/>
              </a:lnSpc>
              <a:buFont typeface="Wingdings" panose="05000000000000000000" charset="0"/>
              <a:buChar char="§"/>
            </a:pPr>
            <a:r>
              <a:rPr lang="en-US" altLang="en-IN" sz="1200">
                <a:latin typeface="Times New Roman" panose="02020603050405020304" charset="0"/>
                <a:cs typeface="Times New Roman" panose="02020603050405020304" charset="0"/>
              </a:rPr>
              <a:t>Flask Framework</a:t>
            </a: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ü"/>
            </a:pPr>
            <a:endParaRPr lang="en-I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Sustainable Agriculture Project Proposal by Slidesgo">
  <a:themeElements>
    <a:clrScheme name="Simple Light">
      <a:dk1>
        <a:srgbClr val="000000"/>
      </a:dk1>
      <a:lt1>
        <a:srgbClr val="FFFFFF"/>
      </a:lt1>
      <a:dk2>
        <a:srgbClr val="666666"/>
      </a:dk2>
      <a:lt2>
        <a:srgbClr val="F4F7DA"/>
      </a:lt2>
      <a:accent1>
        <a:srgbClr val="B4BD6E"/>
      </a:accent1>
      <a:accent2>
        <a:srgbClr val="63753C"/>
      </a:accent2>
      <a:accent3>
        <a:srgbClr val="324A00"/>
      </a:accent3>
      <a:accent4>
        <a:srgbClr val="B45400"/>
      </a:accent4>
      <a:accent5>
        <a:srgbClr val="8C4303"/>
      </a:accent5>
      <a:accent6>
        <a:srgbClr val="EEFF4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13693</Words>
  <Application>WPS Presentation</Application>
  <PresentationFormat>On-screen Show (16:9)</PresentationFormat>
  <Paragraphs>348</Paragraphs>
  <Slides>28</Slides>
  <Notes>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28</vt:i4>
      </vt:variant>
    </vt:vector>
  </HeadingPairs>
  <TitlesOfParts>
    <vt:vector size="45" baseType="lpstr">
      <vt:lpstr>Arial</vt:lpstr>
      <vt:lpstr>SimSun</vt:lpstr>
      <vt:lpstr>Wingdings</vt:lpstr>
      <vt:lpstr>Arial</vt:lpstr>
      <vt:lpstr>Playfair Display</vt:lpstr>
      <vt:lpstr>Montserrat</vt:lpstr>
      <vt:lpstr>Montserrat Medium</vt:lpstr>
      <vt:lpstr>Playfair Display Medium</vt:lpstr>
      <vt:lpstr>Segoe Print</vt:lpstr>
      <vt:lpstr>Quicksand</vt:lpstr>
      <vt:lpstr>Times New Roman</vt:lpstr>
      <vt:lpstr>Wingdings</vt:lpstr>
      <vt:lpstr>Georgia</vt:lpstr>
      <vt:lpstr>Calibri</vt:lpstr>
      <vt:lpstr>Microsoft YaHei</vt:lpstr>
      <vt:lpstr>Arial Unicode MS</vt:lpstr>
      <vt:lpstr>Sustainable Agriculture Project Proposal by Slidesgo</vt:lpstr>
      <vt:lpstr>Optimal Crop Watering System for Precision Agriculture with Emphasis to Weather Conditions</vt:lpstr>
      <vt:lpstr>Abstract</vt:lpstr>
      <vt:lpstr>Problem Statement</vt:lpstr>
      <vt:lpstr>Motivation</vt:lpstr>
      <vt:lpstr>Existing System and it’s Drawbacks</vt:lpstr>
      <vt:lpstr>Proposal System</vt:lpstr>
      <vt:lpstr>Block Diagram of Proposal System</vt:lpstr>
      <vt:lpstr>Feasibility Study of Proposed System</vt:lpstr>
      <vt:lpstr>Functional Requirements</vt:lpstr>
      <vt:lpstr>Non - Functional Requirements</vt:lpstr>
      <vt:lpstr>NODEMCU ESP8266</vt:lpstr>
      <vt:lpstr>Soil Moisture Sensor</vt:lpstr>
      <vt:lpstr>Temperature &amp; Humidity Sensor</vt:lpstr>
      <vt:lpstr>Relay</vt:lpstr>
      <vt:lpstr>Implementation of UI design</vt:lpstr>
      <vt:lpstr>PowerPoint 演示文稿</vt:lpstr>
      <vt:lpstr>PowerPoint 演示文稿</vt:lpstr>
      <vt:lpstr>PowerPoint 演示文稿</vt:lpstr>
      <vt:lpstr>PowerPoint 演示文稿</vt:lpstr>
      <vt:lpstr>Work Progress</vt:lpstr>
      <vt:lpstr>PowerPoint 演示文稿</vt:lpstr>
      <vt:lpstr>Result</vt:lpstr>
      <vt:lpstr>PowerPoint 演示文稿</vt:lpstr>
      <vt:lpstr>PowerPoint 演示文稿</vt:lpstr>
      <vt:lpstr>Conclusion</vt:lpstr>
      <vt:lpstr>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Crop Watering System for Precision Agriculture</dc:title>
  <dc:creator/>
  <cp:lastModifiedBy>SUCHITA K</cp:lastModifiedBy>
  <cp:revision>93</cp:revision>
  <dcterms:created xsi:type="dcterms:W3CDTF">2024-03-13T14:27:00Z</dcterms:created>
  <dcterms:modified xsi:type="dcterms:W3CDTF">2024-04-28T13:39:16Z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24DB7C1315CF474BB3EF1960DBA27DB0_13</vt:lpwstr>
  </property>
  <property fmtid="{D5CDD505-2E9C-101B-9397-08002B2CF9AE}" pid="3" name="KSOProductBuildVer">
    <vt:lpwstr>1033-12.2.0.16731</vt:lpwstr>
  </property>
</Properties>
</file>