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7" r:id="rId19"/>
    <p:sldId id="278" r:id="rId20"/>
    <p:sldId id="279" r:id="rId21"/>
    <p:sldId id="280" r:id="rId22"/>
    <p:sldId id="281" r:id="rId23"/>
    <p:sldId id="282" r:id="rId24"/>
    <p:sldId id="283" r:id="rId25"/>
    <p:sldId id="284" r:id="rId26"/>
    <p:sldId id="285" r:id="rId27"/>
    <p:sldId id="275" r:id="rId28"/>
    <p:sldId id="276"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9" d="100"/>
          <a:sy n="79" d="100"/>
        </p:scale>
        <p:origin x="-179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ikeMcAllister:Google%20Drive:Grad:Research:DistToProb.xlsm"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Workbook2"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MikeMcAllister:Downloads:HMMandOriginalDistanceSummary.xlsx" TargetMode="External"/><Relationship Id="rId2"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Plot of D value vs. Probability of Match</a:t>
            </a:r>
            <a:endParaRPr lang="en-US" baseline="0"/>
          </a:p>
        </c:rich>
      </c:tx>
      <c:layout>
        <c:manualLayout>
          <c:xMode val="edge"/>
          <c:yMode val="edge"/>
          <c:x val="0.109397601341499"/>
          <c:y val="0.00388349514563107"/>
        </c:manualLayout>
      </c:layout>
      <c:overlay val="0"/>
    </c:title>
    <c:autoTitleDeleted val="0"/>
    <c:plotArea>
      <c:layout/>
      <c:scatterChart>
        <c:scatterStyle val="lineMarker"/>
        <c:varyColors val="0"/>
        <c:ser>
          <c:idx val="0"/>
          <c:order val="0"/>
          <c:tx>
            <c:strRef>
              <c:f>Regression!$B$1</c:f>
              <c:strCache>
                <c:ptCount val="1"/>
                <c:pt idx="0">
                  <c:v>%Difference</c:v>
                </c:pt>
              </c:strCache>
            </c:strRef>
          </c:tx>
          <c:spPr>
            <a:ln w="47625">
              <a:noFill/>
            </a:ln>
          </c:spPr>
          <c:trendline>
            <c:trendlineType val="linear"/>
            <c:dispRSqr val="1"/>
            <c:dispEq val="1"/>
            <c:trendlineLbl>
              <c:layout>
                <c:manualLayout>
                  <c:x val="-0.17338619130942"/>
                  <c:y val="0.153713630456387"/>
                </c:manualLayout>
              </c:layout>
              <c:tx>
                <c:rich>
                  <a:bodyPr/>
                  <a:lstStyle/>
                  <a:p>
                    <a:pPr>
                      <a:defRPr b="1"/>
                    </a:pPr>
                    <a:r>
                      <a:rPr lang="en-US" sz="1400" b="1" baseline="0" dirty="0"/>
                      <a:t>y = -0.6571x + 0.9655
R² = 0.96531</a:t>
                    </a:r>
                    <a:endParaRPr lang="en-US" sz="1400" b="1" dirty="0"/>
                  </a:p>
                </c:rich>
              </c:tx>
              <c:numFmt formatCode="General" sourceLinked="0"/>
            </c:trendlineLbl>
          </c:trendline>
          <c:xVal>
            <c:numRef>
              <c:f>Regression!$A$2:$A$555</c:f>
              <c:numCache>
                <c:formatCode>General</c:formatCode>
                <c:ptCount val="554"/>
                <c:pt idx="0">
                  <c:v>0.459840912304</c:v>
                </c:pt>
                <c:pt idx="1">
                  <c:v>0.428070713617</c:v>
                </c:pt>
                <c:pt idx="2">
                  <c:v>0.408256903509</c:v>
                </c:pt>
                <c:pt idx="3">
                  <c:v>0.411001408516</c:v>
                </c:pt>
                <c:pt idx="4">
                  <c:v>0.371008245852</c:v>
                </c:pt>
                <c:pt idx="5">
                  <c:v>0.362192245547</c:v>
                </c:pt>
                <c:pt idx="6">
                  <c:v>0.459201997817</c:v>
                </c:pt>
                <c:pt idx="7">
                  <c:v>0.387664579069</c:v>
                </c:pt>
                <c:pt idx="8">
                  <c:v>0.399682247058</c:v>
                </c:pt>
                <c:pt idx="9">
                  <c:v>0.395234026822</c:v>
                </c:pt>
                <c:pt idx="10">
                  <c:v>0.37790507595</c:v>
                </c:pt>
                <c:pt idx="11">
                  <c:v>0.381170306916</c:v>
                </c:pt>
                <c:pt idx="12">
                  <c:v>0.386276851008</c:v>
                </c:pt>
                <c:pt idx="13">
                  <c:v>0.390375413072</c:v>
                </c:pt>
                <c:pt idx="14">
                  <c:v>0.384154362171</c:v>
                </c:pt>
                <c:pt idx="15">
                  <c:v>0.384710507133</c:v>
                </c:pt>
                <c:pt idx="16">
                  <c:v>0.381892439405</c:v>
                </c:pt>
                <c:pt idx="17">
                  <c:v>0.400751375115</c:v>
                </c:pt>
                <c:pt idx="18">
                  <c:v>0.376618472258</c:v>
                </c:pt>
                <c:pt idx="19">
                  <c:v>0.376262565281</c:v>
                </c:pt>
                <c:pt idx="20">
                  <c:v>0.378242574658</c:v>
                </c:pt>
                <c:pt idx="21">
                  <c:v>0.364255325542</c:v>
                </c:pt>
                <c:pt idx="22">
                  <c:v>0.347506627249</c:v>
                </c:pt>
                <c:pt idx="23">
                  <c:v>0.373720086732</c:v>
                </c:pt>
                <c:pt idx="24">
                  <c:v>0.363078509764</c:v>
                </c:pt>
                <c:pt idx="25">
                  <c:v>0.389918864664</c:v>
                </c:pt>
                <c:pt idx="26">
                  <c:v>0.386665640111</c:v>
                </c:pt>
                <c:pt idx="27">
                  <c:v>0.362047971689</c:v>
                </c:pt>
                <c:pt idx="28">
                  <c:v>0.42007672306</c:v>
                </c:pt>
                <c:pt idx="29">
                  <c:v>0.367396454715</c:v>
                </c:pt>
                <c:pt idx="30">
                  <c:v>0.354846727108</c:v>
                </c:pt>
                <c:pt idx="31">
                  <c:v>0.408130104379</c:v>
                </c:pt>
                <c:pt idx="32">
                  <c:v>0.347918210543</c:v>
                </c:pt>
                <c:pt idx="33">
                  <c:v>0.387357478225</c:v>
                </c:pt>
                <c:pt idx="34">
                  <c:v>0.355002991275</c:v>
                </c:pt>
                <c:pt idx="35">
                  <c:v>0.396270539145</c:v>
                </c:pt>
                <c:pt idx="36">
                  <c:v>0.368679282274</c:v>
                </c:pt>
                <c:pt idx="37">
                  <c:v>0.350243043038</c:v>
                </c:pt>
                <c:pt idx="38">
                  <c:v>0.393190413704</c:v>
                </c:pt>
                <c:pt idx="39">
                  <c:v>0.356253883771</c:v>
                </c:pt>
                <c:pt idx="40">
                  <c:v>0.348429086783</c:v>
                </c:pt>
                <c:pt idx="41">
                  <c:v>0.338347667746</c:v>
                </c:pt>
                <c:pt idx="42">
                  <c:v>0.343397634222</c:v>
                </c:pt>
                <c:pt idx="43">
                  <c:v>0.363630772754</c:v>
                </c:pt>
                <c:pt idx="44">
                  <c:v>0.34609578472</c:v>
                </c:pt>
                <c:pt idx="45">
                  <c:v>0.398730417097</c:v>
                </c:pt>
                <c:pt idx="46">
                  <c:v>0.34567338239</c:v>
                </c:pt>
                <c:pt idx="47">
                  <c:v>0.346071066992</c:v>
                </c:pt>
                <c:pt idx="48">
                  <c:v>0.370994003292</c:v>
                </c:pt>
                <c:pt idx="49">
                  <c:v>0.341140072471</c:v>
                </c:pt>
                <c:pt idx="50">
                  <c:v>0.356212175277</c:v>
                </c:pt>
                <c:pt idx="51">
                  <c:v>0.37917029057</c:v>
                </c:pt>
                <c:pt idx="52">
                  <c:v>0.409452343673</c:v>
                </c:pt>
                <c:pt idx="53">
                  <c:v>0.352789696023</c:v>
                </c:pt>
                <c:pt idx="54">
                  <c:v>0.346006772601</c:v>
                </c:pt>
                <c:pt idx="55">
                  <c:v>0.35989348653</c:v>
                </c:pt>
                <c:pt idx="56">
                  <c:v>0.39842489545</c:v>
                </c:pt>
                <c:pt idx="57">
                  <c:v>0.367009808468</c:v>
                </c:pt>
                <c:pt idx="58">
                  <c:v>0.341239282246</c:v>
                </c:pt>
                <c:pt idx="59">
                  <c:v>0.334875689225</c:v>
                </c:pt>
                <c:pt idx="60">
                  <c:v>0.338445315201</c:v>
                </c:pt>
                <c:pt idx="61">
                  <c:v>0.378275853897</c:v>
                </c:pt>
                <c:pt idx="62">
                  <c:v>0.360700565574</c:v>
                </c:pt>
                <c:pt idx="63">
                  <c:v>0.337525992487</c:v>
                </c:pt>
                <c:pt idx="64">
                  <c:v>0.362119184051</c:v>
                </c:pt>
                <c:pt idx="65">
                  <c:v>0.362951259606</c:v>
                </c:pt>
                <c:pt idx="66">
                  <c:v>0.334573177853</c:v>
                </c:pt>
                <c:pt idx="67">
                  <c:v>0.372712495686</c:v>
                </c:pt>
                <c:pt idx="68">
                  <c:v>0.3496425782</c:v>
                </c:pt>
                <c:pt idx="69">
                  <c:v>0.328465414538</c:v>
                </c:pt>
                <c:pt idx="70">
                  <c:v>0.322629070455</c:v>
                </c:pt>
                <c:pt idx="71">
                  <c:v>0.341098735858</c:v>
                </c:pt>
                <c:pt idx="72">
                  <c:v>0.318515840443</c:v>
                </c:pt>
                <c:pt idx="73">
                  <c:v>0.331468064569</c:v>
                </c:pt>
                <c:pt idx="74">
                  <c:v>0.35722019848</c:v>
                </c:pt>
                <c:pt idx="75">
                  <c:v>0.322319440794</c:v>
                </c:pt>
                <c:pt idx="76">
                  <c:v>0.369217602305</c:v>
                </c:pt>
                <c:pt idx="77">
                  <c:v>0.333049505795</c:v>
                </c:pt>
                <c:pt idx="78">
                  <c:v>0.328569017737</c:v>
                </c:pt>
                <c:pt idx="79">
                  <c:v>0.349132750205</c:v>
                </c:pt>
                <c:pt idx="80">
                  <c:v>0.322942997817</c:v>
                </c:pt>
                <c:pt idx="81">
                  <c:v>0.329465426415</c:v>
                </c:pt>
                <c:pt idx="82">
                  <c:v>0.326074288389</c:v>
                </c:pt>
                <c:pt idx="83">
                  <c:v>0.319453742072</c:v>
                </c:pt>
                <c:pt idx="84">
                  <c:v>0.319204006004</c:v>
                </c:pt>
                <c:pt idx="85">
                  <c:v>0.31408043021</c:v>
                </c:pt>
                <c:pt idx="86">
                  <c:v>0.34521067489</c:v>
                </c:pt>
                <c:pt idx="87">
                  <c:v>0.346055141053</c:v>
                </c:pt>
                <c:pt idx="88">
                  <c:v>0.314795622165</c:v>
                </c:pt>
                <c:pt idx="89">
                  <c:v>0.321936275394</c:v>
                </c:pt>
                <c:pt idx="90">
                  <c:v>0.324203135287</c:v>
                </c:pt>
                <c:pt idx="91">
                  <c:v>0.339928189838</c:v>
                </c:pt>
                <c:pt idx="92">
                  <c:v>0.343938269103</c:v>
                </c:pt>
                <c:pt idx="93">
                  <c:v>0.387136872418</c:v>
                </c:pt>
                <c:pt idx="94">
                  <c:v>0.315845520219</c:v>
                </c:pt>
                <c:pt idx="95">
                  <c:v>0.316081633323</c:v>
                </c:pt>
                <c:pt idx="96">
                  <c:v>0.334429376492</c:v>
                </c:pt>
                <c:pt idx="97">
                  <c:v>0.336210987958</c:v>
                </c:pt>
                <c:pt idx="98">
                  <c:v>0.341970433158</c:v>
                </c:pt>
                <c:pt idx="99">
                  <c:v>0.35247996447</c:v>
                </c:pt>
                <c:pt idx="100">
                  <c:v>0.342784380719</c:v>
                </c:pt>
                <c:pt idx="101">
                  <c:v>0.311195505295</c:v>
                </c:pt>
                <c:pt idx="102">
                  <c:v>0.309046772549</c:v>
                </c:pt>
                <c:pt idx="103">
                  <c:v>0.331590844089</c:v>
                </c:pt>
                <c:pt idx="104">
                  <c:v>0.313424113987</c:v>
                </c:pt>
                <c:pt idx="105">
                  <c:v>0.304802962206</c:v>
                </c:pt>
                <c:pt idx="106">
                  <c:v>0.303638202207</c:v>
                </c:pt>
                <c:pt idx="107">
                  <c:v>0.318928106235</c:v>
                </c:pt>
                <c:pt idx="108">
                  <c:v>0.299087491644</c:v>
                </c:pt>
                <c:pt idx="109">
                  <c:v>0.348083331859</c:v>
                </c:pt>
                <c:pt idx="110">
                  <c:v>0.299325500148</c:v>
                </c:pt>
                <c:pt idx="111">
                  <c:v>0.298772566934</c:v>
                </c:pt>
                <c:pt idx="112">
                  <c:v>0.338260873904</c:v>
                </c:pt>
                <c:pt idx="113">
                  <c:v>0.30365756713</c:v>
                </c:pt>
                <c:pt idx="114">
                  <c:v>0.329376639126</c:v>
                </c:pt>
                <c:pt idx="115">
                  <c:v>0.34026451092</c:v>
                </c:pt>
                <c:pt idx="116">
                  <c:v>0.349975528444</c:v>
                </c:pt>
                <c:pt idx="117">
                  <c:v>0.315764693502</c:v>
                </c:pt>
                <c:pt idx="118">
                  <c:v>0.314005155459</c:v>
                </c:pt>
                <c:pt idx="119">
                  <c:v>0.302946168893</c:v>
                </c:pt>
                <c:pt idx="120">
                  <c:v>0.304404459689</c:v>
                </c:pt>
                <c:pt idx="121">
                  <c:v>0.308293596002</c:v>
                </c:pt>
                <c:pt idx="122">
                  <c:v>0.296054669037</c:v>
                </c:pt>
                <c:pt idx="123">
                  <c:v>0.296651733592</c:v>
                </c:pt>
                <c:pt idx="124">
                  <c:v>0.353585758675</c:v>
                </c:pt>
                <c:pt idx="125">
                  <c:v>0.314894660456</c:v>
                </c:pt>
                <c:pt idx="126">
                  <c:v>0.296677634748</c:v>
                </c:pt>
                <c:pt idx="127">
                  <c:v>0.306942161246</c:v>
                </c:pt>
                <c:pt idx="128">
                  <c:v>0.294507473307</c:v>
                </c:pt>
                <c:pt idx="129">
                  <c:v>0.319061809202</c:v>
                </c:pt>
                <c:pt idx="130">
                  <c:v>0.320115241706</c:v>
                </c:pt>
                <c:pt idx="131">
                  <c:v>0.296550124667</c:v>
                </c:pt>
                <c:pt idx="132">
                  <c:v>0.316218133267</c:v>
                </c:pt>
                <c:pt idx="133">
                  <c:v>0.300648255764</c:v>
                </c:pt>
                <c:pt idx="134">
                  <c:v>0.312024204768</c:v>
                </c:pt>
                <c:pt idx="135">
                  <c:v>0.293842628886</c:v>
                </c:pt>
                <c:pt idx="136">
                  <c:v>0.28944589937</c:v>
                </c:pt>
                <c:pt idx="137">
                  <c:v>0.292848351206</c:v>
                </c:pt>
                <c:pt idx="138">
                  <c:v>0.308087148352</c:v>
                </c:pt>
                <c:pt idx="139">
                  <c:v>0.289444918297</c:v>
                </c:pt>
                <c:pt idx="140">
                  <c:v>0.278471699274</c:v>
                </c:pt>
                <c:pt idx="141">
                  <c:v>0.293454191494</c:v>
                </c:pt>
                <c:pt idx="142">
                  <c:v>0.292599153068</c:v>
                </c:pt>
                <c:pt idx="143">
                  <c:v>0.290918690776</c:v>
                </c:pt>
                <c:pt idx="144">
                  <c:v>0.284723724491</c:v>
                </c:pt>
                <c:pt idx="145">
                  <c:v>0.34740783465</c:v>
                </c:pt>
                <c:pt idx="146">
                  <c:v>0.294624436743</c:v>
                </c:pt>
                <c:pt idx="147">
                  <c:v>0.292839045695</c:v>
                </c:pt>
                <c:pt idx="148">
                  <c:v>0.322667453282</c:v>
                </c:pt>
                <c:pt idx="149">
                  <c:v>0.287902843121</c:v>
                </c:pt>
                <c:pt idx="150">
                  <c:v>0.294288813389</c:v>
                </c:pt>
                <c:pt idx="151">
                  <c:v>0.325770177726</c:v>
                </c:pt>
                <c:pt idx="152">
                  <c:v>0.300817347601</c:v>
                </c:pt>
                <c:pt idx="153">
                  <c:v>0.281411275073</c:v>
                </c:pt>
                <c:pt idx="154">
                  <c:v>0.283791679172</c:v>
                </c:pt>
                <c:pt idx="155">
                  <c:v>0.316918271361</c:v>
                </c:pt>
                <c:pt idx="156">
                  <c:v>0.308942387329</c:v>
                </c:pt>
                <c:pt idx="157">
                  <c:v>0.272136428324</c:v>
                </c:pt>
                <c:pt idx="158">
                  <c:v>0.282931915253</c:v>
                </c:pt>
                <c:pt idx="159">
                  <c:v>0.295493437326</c:v>
                </c:pt>
                <c:pt idx="160">
                  <c:v>0.29552027694</c:v>
                </c:pt>
                <c:pt idx="161">
                  <c:v>0.277438287622</c:v>
                </c:pt>
                <c:pt idx="162">
                  <c:v>0.303954186808</c:v>
                </c:pt>
                <c:pt idx="163">
                  <c:v>0.326054520856</c:v>
                </c:pt>
                <c:pt idx="164">
                  <c:v>0.268703402158</c:v>
                </c:pt>
                <c:pt idx="165">
                  <c:v>0.287724446615</c:v>
                </c:pt>
                <c:pt idx="166">
                  <c:v>0.283320515657</c:v>
                </c:pt>
                <c:pt idx="167">
                  <c:v>0.274891363509</c:v>
                </c:pt>
                <c:pt idx="168">
                  <c:v>0.278114360145</c:v>
                </c:pt>
                <c:pt idx="169">
                  <c:v>0.278896217458</c:v>
                </c:pt>
                <c:pt idx="170">
                  <c:v>0.275906512378</c:v>
                </c:pt>
                <c:pt idx="171">
                  <c:v>0.334779385229</c:v>
                </c:pt>
                <c:pt idx="172">
                  <c:v>0.2906913519</c:v>
                </c:pt>
                <c:pt idx="173">
                  <c:v>0.271403555875</c:v>
                </c:pt>
                <c:pt idx="174">
                  <c:v>0.290484933711</c:v>
                </c:pt>
                <c:pt idx="175">
                  <c:v>0.280263971123</c:v>
                </c:pt>
                <c:pt idx="176">
                  <c:v>0.274560849101</c:v>
                </c:pt>
                <c:pt idx="177">
                  <c:v>0.286265575995</c:v>
                </c:pt>
                <c:pt idx="178">
                  <c:v>0.274716695212</c:v>
                </c:pt>
                <c:pt idx="179">
                  <c:v>0.277222396334</c:v>
                </c:pt>
                <c:pt idx="180">
                  <c:v>0.309343702346</c:v>
                </c:pt>
                <c:pt idx="181">
                  <c:v>0.271656630333</c:v>
                </c:pt>
                <c:pt idx="182">
                  <c:v>0.274774001649</c:v>
                </c:pt>
                <c:pt idx="183">
                  <c:v>0.275653924693</c:v>
                </c:pt>
                <c:pt idx="184">
                  <c:v>0.300982313987</c:v>
                </c:pt>
                <c:pt idx="185">
                  <c:v>0.271253206851</c:v>
                </c:pt>
                <c:pt idx="186">
                  <c:v>0.296237031518</c:v>
                </c:pt>
                <c:pt idx="187">
                  <c:v>0.277728472514</c:v>
                </c:pt>
                <c:pt idx="188">
                  <c:v>0.293174688609</c:v>
                </c:pt>
                <c:pt idx="189">
                  <c:v>0.266922691475</c:v>
                </c:pt>
                <c:pt idx="190">
                  <c:v>0.267965001302</c:v>
                </c:pt>
                <c:pt idx="191">
                  <c:v>0.292083725678</c:v>
                </c:pt>
                <c:pt idx="192">
                  <c:v>0.272030689646</c:v>
                </c:pt>
                <c:pt idx="193">
                  <c:v>0.266013865889</c:v>
                </c:pt>
                <c:pt idx="194">
                  <c:v>0.278445162812</c:v>
                </c:pt>
                <c:pt idx="195">
                  <c:v>0.265379714801</c:v>
                </c:pt>
                <c:pt idx="196">
                  <c:v>0.254559064322</c:v>
                </c:pt>
                <c:pt idx="197">
                  <c:v>0.280967960234</c:v>
                </c:pt>
                <c:pt idx="198">
                  <c:v>0.261061429284</c:v>
                </c:pt>
                <c:pt idx="199">
                  <c:v>0.297277518375</c:v>
                </c:pt>
                <c:pt idx="200">
                  <c:v>0.28173221243</c:v>
                </c:pt>
                <c:pt idx="201">
                  <c:v>0.266419504149</c:v>
                </c:pt>
                <c:pt idx="202">
                  <c:v>0.261887087767</c:v>
                </c:pt>
                <c:pt idx="203">
                  <c:v>0.260605213884</c:v>
                </c:pt>
                <c:pt idx="204">
                  <c:v>0.293940679718</c:v>
                </c:pt>
                <c:pt idx="205">
                  <c:v>0.26810631376</c:v>
                </c:pt>
                <c:pt idx="206">
                  <c:v>0.263557340669</c:v>
                </c:pt>
                <c:pt idx="207">
                  <c:v>0.283622110951</c:v>
                </c:pt>
                <c:pt idx="208">
                  <c:v>0.267726197688</c:v>
                </c:pt>
                <c:pt idx="209">
                  <c:v>0.292732666665</c:v>
                </c:pt>
                <c:pt idx="210">
                  <c:v>0.263685631002</c:v>
                </c:pt>
                <c:pt idx="211">
                  <c:v>0.270122646833</c:v>
                </c:pt>
                <c:pt idx="212">
                  <c:v>0.28504385846</c:v>
                </c:pt>
                <c:pt idx="213">
                  <c:v>0.251900601089</c:v>
                </c:pt>
                <c:pt idx="214">
                  <c:v>0.283703007763</c:v>
                </c:pt>
                <c:pt idx="215">
                  <c:v>0.249999147</c:v>
                </c:pt>
                <c:pt idx="216">
                  <c:v>0.254850539807</c:v>
                </c:pt>
                <c:pt idx="217">
                  <c:v>0.259846974982</c:v>
                </c:pt>
                <c:pt idx="218">
                  <c:v>0.260066149274</c:v>
                </c:pt>
                <c:pt idx="219">
                  <c:v>0.286268693835</c:v>
                </c:pt>
                <c:pt idx="220">
                  <c:v>0.282409065011</c:v>
                </c:pt>
                <c:pt idx="221">
                  <c:v>0.280699319999</c:v>
                </c:pt>
                <c:pt idx="222">
                  <c:v>0.262109693891</c:v>
                </c:pt>
                <c:pt idx="223">
                  <c:v>0.255898870492</c:v>
                </c:pt>
                <c:pt idx="224">
                  <c:v>0.254118678166</c:v>
                </c:pt>
                <c:pt idx="225">
                  <c:v>0.266384691107</c:v>
                </c:pt>
                <c:pt idx="226">
                  <c:v>0.256635610849</c:v>
                </c:pt>
                <c:pt idx="227">
                  <c:v>0.260364003476</c:v>
                </c:pt>
                <c:pt idx="228">
                  <c:v>0.316046166611</c:v>
                </c:pt>
                <c:pt idx="229">
                  <c:v>0.250552881847</c:v>
                </c:pt>
                <c:pt idx="230">
                  <c:v>0.252270620096</c:v>
                </c:pt>
                <c:pt idx="231">
                  <c:v>0.265405804049</c:v>
                </c:pt>
                <c:pt idx="232">
                  <c:v>0.293006612941</c:v>
                </c:pt>
                <c:pt idx="233">
                  <c:v>0.278953431767</c:v>
                </c:pt>
                <c:pt idx="234">
                  <c:v>0.294538704837</c:v>
                </c:pt>
                <c:pt idx="235">
                  <c:v>0.25309216323</c:v>
                </c:pt>
                <c:pt idx="236">
                  <c:v>0.270341618388</c:v>
                </c:pt>
                <c:pt idx="237">
                  <c:v>0.276437089186</c:v>
                </c:pt>
                <c:pt idx="238">
                  <c:v>0.24767340615</c:v>
                </c:pt>
                <c:pt idx="239">
                  <c:v>0.252002237045</c:v>
                </c:pt>
                <c:pt idx="240">
                  <c:v>0.252460247001</c:v>
                </c:pt>
                <c:pt idx="241">
                  <c:v>0.254722442362</c:v>
                </c:pt>
                <c:pt idx="242">
                  <c:v>0.252549072714</c:v>
                </c:pt>
                <c:pt idx="243">
                  <c:v>0.257477657595</c:v>
                </c:pt>
                <c:pt idx="244">
                  <c:v>0.27232165746</c:v>
                </c:pt>
                <c:pt idx="245">
                  <c:v>0.257751617667</c:v>
                </c:pt>
                <c:pt idx="246">
                  <c:v>0.286355831064</c:v>
                </c:pt>
                <c:pt idx="247">
                  <c:v>0.2404363201</c:v>
                </c:pt>
                <c:pt idx="248">
                  <c:v>0.244887661599</c:v>
                </c:pt>
                <c:pt idx="249">
                  <c:v>0.277068202231</c:v>
                </c:pt>
                <c:pt idx="250">
                  <c:v>0.252309898594</c:v>
                </c:pt>
                <c:pt idx="251">
                  <c:v>0.259119234312</c:v>
                </c:pt>
                <c:pt idx="252">
                  <c:v>0.250371187802</c:v>
                </c:pt>
                <c:pt idx="253">
                  <c:v>0.256898540871</c:v>
                </c:pt>
                <c:pt idx="254">
                  <c:v>0.243020915429</c:v>
                </c:pt>
                <c:pt idx="255">
                  <c:v>0.344544805674</c:v>
                </c:pt>
                <c:pt idx="256">
                  <c:v>0.21756176843</c:v>
                </c:pt>
                <c:pt idx="257">
                  <c:v>0.240772501162</c:v>
                </c:pt>
                <c:pt idx="258">
                  <c:v>0.270795263701</c:v>
                </c:pt>
                <c:pt idx="259">
                  <c:v>0.241293248351</c:v>
                </c:pt>
                <c:pt idx="260">
                  <c:v>0.264841491317</c:v>
                </c:pt>
                <c:pt idx="261">
                  <c:v>0.245918371057</c:v>
                </c:pt>
                <c:pt idx="262">
                  <c:v>0.249341861483</c:v>
                </c:pt>
                <c:pt idx="263">
                  <c:v>0.256000499908</c:v>
                </c:pt>
                <c:pt idx="264">
                  <c:v>0.23994463479</c:v>
                </c:pt>
                <c:pt idx="265">
                  <c:v>0.2647724005</c:v>
                </c:pt>
                <c:pt idx="266">
                  <c:v>0.250664405855</c:v>
                </c:pt>
                <c:pt idx="267">
                  <c:v>0.259028106777</c:v>
                </c:pt>
                <c:pt idx="268">
                  <c:v>0.237572574132</c:v>
                </c:pt>
                <c:pt idx="269">
                  <c:v>0.249681392609</c:v>
                </c:pt>
                <c:pt idx="270">
                  <c:v>0.22932948722</c:v>
                </c:pt>
                <c:pt idx="271">
                  <c:v>0.244220005092</c:v>
                </c:pt>
                <c:pt idx="272">
                  <c:v>0.221823335001</c:v>
                </c:pt>
                <c:pt idx="273">
                  <c:v>0.248628108673</c:v>
                </c:pt>
                <c:pt idx="274">
                  <c:v>0.260405075695</c:v>
                </c:pt>
                <c:pt idx="275">
                  <c:v>0.21190243456</c:v>
                </c:pt>
                <c:pt idx="276">
                  <c:v>0.239629295168</c:v>
                </c:pt>
                <c:pt idx="277">
                  <c:v>0.243211956477</c:v>
                </c:pt>
                <c:pt idx="278">
                  <c:v>0.230141009108</c:v>
                </c:pt>
                <c:pt idx="279">
                  <c:v>0.210311570646</c:v>
                </c:pt>
                <c:pt idx="280">
                  <c:v>0.237335391673</c:v>
                </c:pt>
                <c:pt idx="281">
                  <c:v>0.236591528546</c:v>
                </c:pt>
                <c:pt idx="282">
                  <c:v>0.232244681689</c:v>
                </c:pt>
                <c:pt idx="283">
                  <c:v>0.251548874708</c:v>
                </c:pt>
                <c:pt idx="284">
                  <c:v>0.252206979225</c:v>
                </c:pt>
                <c:pt idx="285">
                  <c:v>0.230194779346</c:v>
                </c:pt>
                <c:pt idx="286">
                  <c:v>0.245984676548</c:v>
                </c:pt>
                <c:pt idx="287">
                  <c:v>0.229494518232</c:v>
                </c:pt>
                <c:pt idx="288">
                  <c:v>0.238381135456</c:v>
                </c:pt>
                <c:pt idx="289">
                  <c:v>0.226709083022</c:v>
                </c:pt>
                <c:pt idx="290">
                  <c:v>0.308622636351</c:v>
                </c:pt>
                <c:pt idx="291">
                  <c:v>0.224883342207</c:v>
                </c:pt>
                <c:pt idx="292">
                  <c:v>0.245869564612</c:v>
                </c:pt>
                <c:pt idx="293">
                  <c:v>0.224025810735</c:v>
                </c:pt>
                <c:pt idx="294">
                  <c:v>0.226610442388</c:v>
                </c:pt>
                <c:pt idx="295">
                  <c:v>0.223338476131</c:v>
                </c:pt>
                <c:pt idx="296">
                  <c:v>0.242492646727</c:v>
                </c:pt>
                <c:pt idx="297">
                  <c:v>0.223010173302</c:v>
                </c:pt>
                <c:pt idx="298">
                  <c:v>0.229113018134</c:v>
                </c:pt>
                <c:pt idx="299">
                  <c:v>0.239973862371</c:v>
                </c:pt>
                <c:pt idx="300">
                  <c:v>0.220930325317</c:v>
                </c:pt>
                <c:pt idx="301">
                  <c:v>0.221385751955</c:v>
                </c:pt>
                <c:pt idx="302">
                  <c:v>0.263638418079</c:v>
                </c:pt>
                <c:pt idx="303">
                  <c:v>0.235257006711</c:v>
                </c:pt>
                <c:pt idx="304">
                  <c:v>0.214464527425</c:v>
                </c:pt>
                <c:pt idx="305">
                  <c:v>0.223523076856</c:v>
                </c:pt>
                <c:pt idx="306">
                  <c:v>0.242662113381</c:v>
                </c:pt>
                <c:pt idx="307">
                  <c:v>0.230549672133</c:v>
                </c:pt>
                <c:pt idx="308">
                  <c:v>0.242141499756</c:v>
                </c:pt>
                <c:pt idx="309">
                  <c:v>0.204861565373</c:v>
                </c:pt>
                <c:pt idx="310">
                  <c:v>0.251254035461</c:v>
                </c:pt>
                <c:pt idx="311">
                  <c:v>0.219000499152</c:v>
                </c:pt>
                <c:pt idx="312">
                  <c:v>0.247985520837</c:v>
                </c:pt>
                <c:pt idx="313">
                  <c:v>0.221793403627</c:v>
                </c:pt>
                <c:pt idx="314">
                  <c:v>0.21668787904</c:v>
                </c:pt>
                <c:pt idx="315">
                  <c:v>0.211152198379</c:v>
                </c:pt>
                <c:pt idx="316">
                  <c:v>0.225701953381</c:v>
                </c:pt>
                <c:pt idx="317">
                  <c:v>0.219108870639</c:v>
                </c:pt>
                <c:pt idx="318">
                  <c:v>0.243651308473</c:v>
                </c:pt>
                <c:pt idx="319">
                  <c:v>0.211203639799</c:v>
                </c:pt>
                <c:pt idx="320">
                  <c:v>0.224544986518</c:v>
                </c:pt>
                <c:pt idx="321">
                  <c:v>0.208662456235</c:v>
                </c:pt>
                <c:pt idx="322">
                  <c:v>0.21106338985</c:v>
                </c:pt>
                <c:pt idx="323">
                  <c:v>0.230795611371</c:v>
                </c:pt>
                <c:pt idx="324">
                  <c:v>0.217943244695</c:v>
                </c:pt>
                <c:pt idx="325">
                  <c:v>0.212829133531</c:v>
                </c:pt>
                <c:pt idx="326">
                  <c:v>0.2092789266</c:v>
                </c:pt>
                <c:pt idx="327">
                  <c:v>0.209031274553</c:v>
                </c:pt>
                <c:pt idx="328">
                  <c:v>0.216977567743</c:v>
                </c:pt>
                <c:pt idx="329">
                  <c:v>0.218746673979</c:v>
                </c:pt>
                <c:pt idx="330">
                  <c:v>0.221167168349</c:v>
                </c:pt>
                <c:pt idx="331">
                  <c:v>0.178521738062</c:v>
                </c:pt>
                <c:pt idx="332">
                  <c:v>0.208171001589</c:v>
                </c:pt>
                <c:pt idx="333">
                  <c:v>0.21060831747</c:v>
                </c:pt>
                <c:pt idx="334">
                  <c:v>0.228500987285</c:v>
                </c:pt>
                <c:pt idx="335">
                  <c:v>0.230191847063</c:v>
                </c:pt>
                <c:pt idx="336">
                  <c:v>0.191519378957</c:v>
                </c:pt>
                <c:pt idx="337">
                  <c:v>0.205599547323</c:v>
                </c:pt>
                <c:pt idx="338">
                  <c:v>0.210193504224</c:v>
                </c:pt>
                <c:pt idx="339">
                  <c:v>0.204330918669</c:v>
                </c:pt>
                <c:pt idx="340">
                  <c:v>0.203330523109</c:v>
                </c:pt>
                <c:pt idx="341">
                  <c:v>0.211160919477</c:v>
                </c:pt>
                <c:pt idx="342">
                  <c:v>0.203540442955</c:v>
                </c:pt>
                <c:pt idx="343">
                  <c:v>0.212029193104</c:v>
                </c:pt>
                <c:pt idx="344">
                  <c:v>0.217397482865</c:v>
                </c:pt>
                <c:pt idx="345">
                  <c:v>0.196041622787</c:v>
                </c:pt>
                <c:pt idx="346">
                  <c:v>0.202922386421</c:v>
                </c:pt>
                <c:pt idx="347">
                  <c:v>0.210117224038</c:v>
                </c:pt>
                <c:pt idx="348">
                  <c:v>0.227972568246</c:v>
                </c:pt>
                <c:pt idx="349">
                  <c:v>0.211211392286</c:v>
                </c:pt>
                <c:pt idx="350">
                  <c:v>0.204777029932</c:v>
                </c:pt>
                <c:pt idx="351">
                  <c:v>0.2204991855</c:v>
                </c:pt>
                <c:pt idx="352">
                  <c:v>0.199733144062</c:v>
                </c:pt>
                <c:pt idx="353">
                  <c:v>0.20111640207</c:v>
                </c:pt>
                <c:pt idx="354">
                  <c:v>0.196668117951</c:v>
                </c:pt>
                <c:pt idx="355">
                  <c:v>0.214375302812</c:v>
                </c:pt>
                <c:pt idx="356">
                  <c:v>0.210840592689</c:v>
                </c:pt>
                <c:pt idx="357">
                  <c:v>0.191739993869</c:v>
                </c:pt>
                <c:pt idx="358">
                  <c:v>0.217778123897</c:v>
                </c:pt>
                <c:pt idx="359">
                  <c:v>0.193182807829</c:v>
                </c:pt>
                <c:pt idx="360">
                  <c:v>0.180698806948</c:v>
                </c:pt>
                <c:pt idx="361">
                  <c:v>0.194219157232</c:v>
                </c:pt>
                <c:pt idx="362">
                  <c:v>0.199392142843</c:v>
                </c:pt>
                <c:pt idx="363">
                  <c:v>0.191293288353</c:v>
                </c:pt>
                <c:pt idx="364">
                  <c:v>0.195961248544</c:v>
                </c:pt>
                <c:pt idx="365">
                  <c:v>0.194243058729</c:v>
                </c:pt>
                <c:pt idx="366">
                  <c:v>0.198710399553</c:v>
                </c:pt>
                <c:pt idx="367">
                  <c:v>0.206054250911</c:v>
                </c:pt>
                <c:pt idx="368">
                  <c:v>0.202578427829</c:v>
                </c:pt>
                <c:pt idx="369">
                  <c:v>0.215382941546</c:v>
                </c:pt>
                <c:pt idx="370">
                  <c:v>0.194631677521</c:v>
                </c:pt>
                <c:pt idx="371">
                  <c:v>0.208962871606</c:v>
                </c:pt>
                <c:pt idx="372">
                  <c:v>0.176186559978</c:v>
                </c:pt>
                <c:pt idx="373">
                  <c:v>0.190413021681</c:v>
                </c:pt>
                <c:pt idx="374">
                  <c:v>0.214425536672</c:v>
                </c:pt>
                <c:pt idx="375">
                  <c:v>0.188142350102</c:v>
                </c:pt>
                <c:pt idx="376">
                  <c:v>0.191696429587</c:v>
                </c:pt>
                <c:pt idx="377">
                  <c:v>0.202398932345</c:v>
                </c:pt>
                <c:pt idx="378">
                  <c:v>0.190226435795</c:v>
                </c:pt>
                <c:pt idx="379">
                  <c:v>0.206676883757</c:v>
                </c:pt>
                <c:pt idx="380">
                  <c:v>0.193467485141</c:v>
                </c:pt>
                <c:pt idx="381">
                  <c:v>0.186933819562</c:v>
                </c:pt>
                <c:pt idx="382">
                  <c:v>0.187859015766</c:v>
                </c:pt>
                <c:pt idx="383">
                  <c:v>0.191362970714</c:v>
                </c:pt>
                <c:pt idx="384">
                  <c:v>0.195428938205</c:v>
                </c:pt>
                <c:pt idx="385">
                  <c:v>0.185315762596</c:v>
                </c:pt>
                <c:pt idx="386">
                  <c:v>0.208229706301</c:v>
                </c:pt>
                <c:pt idx="387">
                  <c:v>0.186886403191</c:v>
                </c:pt>
                <c:pt idx="388">
                  <c:v>0.172319630003</c:v>
                </c:pt>
                <c:pt idx="389">
                  <c:v>0.172018940814</c:v>
                </c:pt>
                <c:pt idx="390">
                  <c:v>0.200832167157</c:v>
                </c:pt>
                <c:pt idx="391">
                  <c:v>0.206121799143</c:v>
                </c:pt>
                <c:pt idx="392">
                  <c:v>0.191760360485</c:v>
                </c:pt>
                <c:pt idx="393">
                  <c:v>0.18345477422</c:v>
                </c:pt>
                <c:pt idx="394">
                  <c:v>0.183896049635</c:v>
                </c:pt>
                <c:pt idx="395">
                  <c:v>0.180868069432</c:v>
                </c:pt>
                <c:pt idx="396">
                  <c:v>0.16548537785</c:v>
                </c:pt>
                <c:pt idx="397">
                  <c:v>0.198361573775</c:v>
                </c:pt>
                <c:pt idx="398">
                  <c:v>0.179263366613</c:v>
                </c:pt>
                <c:pt idx="399">
                  <c:v>0.180566414637</c:v>
                </c:pt>
                <c:pt idx="400">
                  <c:v>0.180746429459</c:v>
                </c:pt>
                <c:pt idx="401">
                  <c:v>0.184103380888</c:v>
                </c:pt>
                <c:pt idx="402">
                  <c:v>0.184948792832</c:v>
                </c:pt>
                <c:pt idx="403">
                  <c:v>0.175916775631</c:v>
                </c:pt>
                <c:pt idx="404">
                  <c:v>0.190162859906</c:v>
                </c:pt>
                <c:pt idx="405">
                  <c:v>0.178604784214</c:v>
                </c:pt>
                <c:pt idx="406">
                  <c:v>0.176771450163</c:v>
                </c:pt>
                <c:pt idx="407">
                  <c:v>0.19086092288</c:v>
                </c:pt>
                <c:pt idx="408">
                  <c:v>0.181000384578</c:v>
                </c:pt>
                <c:pt idx="409">
                  <c:v>0.171368920228</c:v>
                </c:pt>
                <c:pt idx="410">
                  <c:v>0.195602611542</c:v>
                </c:pt>
                <c:pt idx="411">
                  <c:v>0.174207979558</c:v>
                </c:pt>
                <c:pt idx="412">
                  <c:v>0.188846132033</c:v>
                </c:pt>
                <c:pt idx="413">
                  <c:v>0.174793257166</c:v>
                </c:pt>
                <c:pt idx="414">
                  <c:v>0.174743535139</c:v>
                </c:pt>
                <c:pt idx="415">
                  <c:v>0.171558150696</c:v>
                </c:pt>
                <c:pt idx="416">
                  <c:v>0.1769256195</c:v>
                </c:pt>
                <c:pt idx="417">
                  <c:v>0.170409594847</c:v>
                </c:pt>
                <c:pt idx="418">
                  <c:v>0.174451176393</c:v>
                </c:pt>
                <c:pt idx="419">
                  <c:v>0.189189972352</c:v>
                </c:pt>
                <c:pt idx="420">
                  <c:v>0.171186081145</c:v>
                </c:pt>
                <c:pt idx="421">
                  <c:v>0.177393823877</c:v>
                </c:pt>
                <c:pt idx="422">
                  <c:v>0.152650497151</c:v>
                </c:pt>
                <c:pt idx="423">
                  <c:v>0.159008134131</c:v>
                </c:pt>
                <c:pt idx="424">
                  <c:v>0.185584065415</c:v>
                </c:pt>
                <c:pt idx="425">
                  <c:v>0.172059846687</c:v>
                </c:pt>
                <c:pt idx="426">
                  <c:v>0.168842382394</c:v>
                </c:pt>
                <c:pt idx="427">
                  <c:v>0.172552040948</c:v>
                </c:pt>
                <c:pt idx="428">
                  <c:v>0.189779201265</c:v>
                </c:pt>
                <c:pt idx="429">
                  <c:v>0.157516812487</c:v>
                </c:pt>
                <c:pt idx="430">
                  <c:v>0.167007358538</c:v>
                </c:pt>
                <c:pt idx="431">
                  <c:v>0.179672282944</c:v>
                </c:pt>
                <c:pt idx="432">
                  <c:v>0.163177512112</c:v>
                </c:pt>
                <c:pt idx="433">
                  <c:v>0.167219615731</c:v>
                </c:pt>
                <c:pt idx="434">
                  <c:v>0.164442933126</c:v>
                </c:pt>
                <c:pt idx="435">
                  <c:v>0.167204286592</c:v>
                </c:pt>
                <c:pt idx="436">
                  <c:v>0.161359640686</c:v>
                </c:pt>
                <c:pt idx="437">
                  <c:v>0.162384834307</c:v>
                </c:pt>
                <c:pt idx="438">
                  <c:v>0.167149000776</c:v>
                </c:pt>
                <c:pt idx="439">
                  <c:v>0.164575652966</c:v>
                </c:pt>
                <c:pt idx="440">
                  <c:v>0.159853715058</c:v>
                </c:pt>
                <c:pt idx="441">
                  <c:v>0.154701679357</c:v>
                </c:pt>
                <c:pt idx="442">
                  <c:v>0.161573179574</c:v>
                </c:pt>
                <c:pt idx="443">
                  <c:v>0.154099143776</c:v>
                </c:pt>
                <c:pt idx="444">
                  <c:v>0.160434024914</c:v>
                </c:pt>
                <c:pt idx="445">
                  <c:v>0.161270676437</c:v>
                </c:pt>
                <c:pt idx="446">
                  <c:v>0.171625054711</c:v>
                </c:pt>
                <c:pt idx="447">
                  <c:v>0.163229422294</c:v>
                </c:pt>
                <c:pt idx="448">
                  <c:v>0.166385641114</c:v>
                </c:pt>
                <c:pt idx="449">
                  <c:v>0.157940077909</c:v>
                </c:pt>
                <c:pt idx="450">
                  <c:v>0.154522824346</c:v>
                </c:pt>
                <c:pt idx="451">
                  <c:v>0.142285274264</c:v>
                </c:pt>
                <c:pt idx="452">
                  <c:v>0.161074375825</c:v>
                </c:pt>
                <c:pt idx="453">
                  <c:v>0.150942601479</c:v>
                </c:pt>
                <c:pt idx="454">
                  <c:v>0.164329611509</c:v>
                </c:pt>
                <c:pt idx="455">
                  <c:v>0.15186004522</c:v>
                </c:pt>
                <c:pt idx="456">
                  <c:v>0.156700740463</c:v>
                </c:pt>
                <c:pt idx="457">
                  <c:v>0.160131275392</c:v>
                </c:pt>
                <c:pt idx="458">
                  <c:v>0.169282957253</c:v>
                </c:pt>
                <c:pt idx="459">
                  <c:v>0.149501194764</c:v>
                </c:pt>
                <c:pt idx="460">
                  <c:v>0.151691848612</c:v>
                </c:pt>
                <c:pt idx="461">
                  <c:v>0.151926981392</c:v>
                </c:pt>
                <c:pt idx="462">
                  <c:v>0.153230353991</c:v>
                </c:pt>
                <c:pt idx="463">
                  <c:v>0.165102440087</c:v>
                </c:pt>
                <c:pt idx="464">
                  <c:v>0.171046480467</c:v>
                </c:pt>
                <c:pt idx="465">
                  <c:v>0.151938408973</c:v>
                </c:pt>
                <c:pt idx="466">
                  <c:v>0.149021291106</c:v>
                </c:pt>
                <c:pt idx="467">
                  <c:v>0.143288065966</c:v>
                </c:pt>
                <c:pt idx="468">
                  <c:v>0.150102823292</c:v>
                </c:pt>
                <c:pt idx="469">
                  <c:v>0.147400210891</c:v>
                </c:pt>
                <c:pt idx="470">
                  <c:v>0.152543183068</c:v>
                </c:pt>
                <c:pt idx="471">
                  <c:v>0.14528744854</c:v>
                </c:pt>
                <c:pt idx="472">
                  <c:v>0.145368199461</c:v>
                </c:pt>
                <c:pt idx="473">
                  <c:v>0.157202034274</c:v>
                </c:pt>
                <c:pt idx="474">
                  <c:v>0.147446124898</c:v>
                </c:pt>
                <c:pt idx="475">
                  <c:v>0.142290718108</c:v>
                </c:pt>
                <c:pt idx="476">
                  <c:v>0.139697282629</c:v>
                </c:pt>
                <c:pt idx="477">
                  <c:v>0.156051185665</c:v>
                </c:pt>
                <c:pt idx="478">
                  <c:v>0.137553311153</c:v>
                </c:pt>
                <c:pt idx="479">
                  <c:v>0.141805121755</c:v>
                </c:pt>
                <c:pt idx="480">
                  <c:v>0.140868190857</c:v>
                </c:pt>
                <c:pt idx="481">
                  <c:v>0.158150088544</c:v>
                </c:pt>
                <c:pt idx="482">
                  <c:v>0.141057268821</c:v>
                </c:pt>
                <c:pt idx="483">
                  <c:v>0.142819253308</c:v>
                </c:pt>
                <c:pt idx="484">
                  <c:v>0.138135147584</c:v>
                </c:pt>
                <c:pt idx="485">
                  <c:v>0.141755103407</c:v>
                </c:pt>
                <c:pt idx="486">
                  <c:v>0.149137902982</c:v>
                </c:pt>
                <c:pt idx="487">
                  <c:v>0.142347251494</c:v>
                </c:pt>
                <c:pt idx="488">
                  <c:v>0.143895017109</c:v>
                </c:pt>
                <c:pt idx="489">
                  <c:v>0.139959140189</c:v>
                </c:pt>
                <c:pt idx="490">
                  <c:v>0.118801109823</c:v>
                </c:pt>
                <c:pt idx="491">
                  <c:v>0.131200929933</c:v>
                </c:pt>
                <c:pt idx="492">
                  <c:v>0.130282166715</c:v>
                </c:pt>
                <c:pt idx="493">
                  <c:v>0.133787958174</c:v>
                </c:pt>
                <c:pt idx="494">
                  <c:v>0.120994175995</c:v>
                </c:pt>
                <c:pt idx="495">
                  <c:v>0.142039885777</c:v>
                </c:pt>
                <c:pt idx="496">
                  <c:v>0.131708030866</c:v>
                </c:pt>
                <c:pt idx="497">
                  <c:v>0.135674653034</c:v>
                </c:pt>
                <c:pt idx="498">
                  <c:v>0.130448066161</c:v>
                </c:pt>
                <c:pt idx="499">
                  <c:v>0.131726745472</c:v>
                </c:pt>
                <c:pt idx="500">
                  <c:v>0.136598161974</c:v>
                </c:pt>
                <c:pt idx="501">
                  <c:v>0.130404768695</c:v>
                </c:pt>
                <c:pt idx="502">
                  <c:v>0.139389185977</c:v>
                </c:pt>
                <c:pt idx="503">
                  <c:v>0.131422916549</c:v>
                </c:pt>
                <c:pt idx="504">
                  <c:v>0.127866525083</c:v>
                </c:pt>
                <c:pt idx="505">
                  <c:v>0.127708269106</c:v>
                </c:pt>
                <c:pt idx="506">
                  <c:v>0.13143523214</c:v>
                </c:pt>
                <c:pt idx="507">
                  <c:v>0.125632647608</c:v>
                </c:pt>
                <c:pt idx="508">
                  <c:v>0.128744998718</c:v>
                </c:pt>
                <c:pt idx="509">
                  <c:v>0.119732674961</c:v>
                </c:pt>
                <c:pt idx="510">
                  <c:v>0.135034859671</c:v>
                </c:pt>
                <c:pt idx="511">
                  <c:v>0.121375019147</c:v>
                </c:pt>
                <c:pt idx="512">
                  <c:v>0.125365748415</c:v>
                </c:pt>
                <c:pt idx="513">
                  <c:v>0.115771511041</c:v>
                </c:pt>
                <c:pt idx="514">
                  <c:v>0.143871629481</c:v>
                </c:pt>
                <c:pt idx="515">
                  <c:v>0.119233396903</c:v>
                </c:pt>
                <c:pt idx="516">
                  <c:v>0.128002895136</c:v>
                </c:pt>
                <c:pt idx="517">
                  <c:v>0.126811585186</c:v>
                </c:pt>
                <c:pt idx="518">
                  <c:v>0.110463928445</c:v>
                </c:pt>
                <c:pt idx="519">
                  <c:v>0.123923768217</c:v>
                </c:pt>
                <c:pt idx="520">
                  <c:v>0.135963293808</c:v>
                </c:pt>
                <c:pt idx="521">
                  <c:v>0.11918824213</c:v>
                </c:pt>
                <c:pt idx="522">
                  <c:v>0.126770357407</c:v>
                </c:pt>
                <c:pt idx="523">
                  <c:v>0.119055003695</c:v>
                </c:pt>
                <c:pt idx="524">
                  <c:v>0.106433486416</c:v>
                </c:pt>
                <c:pt idx="525">
                  <c:v>0.125154707778</c:v>
                </c:pt>
                <c:pt idx="526">
                  <c:v>0.10934067186</c:v>
                </c:pt>
                <c:pt idx="527">
                  <c:v>0.117366972443</c:v>
                </c:pt>
                <c:pt idx="528">
                  <c:v>0.119596240381</c:v>
                </c:pt>
                <c:pt idx="529">
                  <c:v>0.122557294686</c:v>
                </c:pt>
                <c:pt idx="530">
                  <c:v>0.120486515676</c:v>
                </c:pt>
                <c:pt idx="531">
                  <c:v>0.101422469581</c:v>
                </c:pt>
                <c:pt idx="532">
                  <c:v>0.129049922574</c:v>
                </c:pt>
                <c:pt idx="533">
                  <c:v>0.117478041194</c:v>
                </c:pt>
                <c:pt idx="534">
                  <c:v>0.121006011167</c:v>
                </c:pt>
                <c:pt idx="535">
                  <c:v>0.113015086655</c:v>
                </c:pt>
                <c:pt idx="536">
                  <c:v>0.109948354381</c:v>
                </c:pt>
                <c:pt idx="537">
                  <c:v>0.113672276544</c:v>
                </c:pt>
                <c:pt idx="538">
                  <c:v>0.10695026414</c:v>
                </c:pt>
                <c:pt idx="539">
                  <c:v>0.115355775355</c:v>
                </c:pt>
                <c:pt idx="540">
                  <c:v>0.106042504531</c:v>
                </c:pt>
                <c:pt idx="541">
                  <c:v>0.113403173563</c:v>
                </c:pt>
                <c:pt idx="542">
                  <c:v>0.107343255344</c:v>
                </c:pt>
                <c:pt idx="543">
                  <c:v>0.119070928713</c:v>
                </c:pt>
                <c:pt idx="544">
                  <c:v>0.111381477407</c:v>
                </c:pt>
                <c:pt idx="545">
                  <c:v>0.110489310051</c:v>
                </c:pt>
                <c:pt idx="546">
                  <c:v>0.108129478377</c:v>
                </c:pt>
                <c:pt idx="547">
                  <c:v>0.107542720465</c:v>
                </c:pt>
                <c:pt idx="548">
                  <c:v>0.101528301453</c:v>
                </c:pt>
                <c:pt idx="549">
                  <c:v>0.100420239603</c:v>
                </c:pt>
                <c:pt idx="550">
                  <c:v>0.101232068762</c:v>
                </c:pt>
                <c:pt idx="551">
                  <c:v>0.104432545944</c:v>
                </c:pt>
                <c:pt idx="552">
                  <c:v>0.103988510957</c:v>
                </c:pt>
                <c:pt idx="553">
                  <c:v>0.101204139416</c:v>
                </c:pt>
              </c:numCache>
            </c:numRef>
          </c:xVal>
          <c:yVal>
            <c:numRef>
              <c:f>Regression!$B$2:$B$555</c:f>
              <c:numCache>
                <c:formatCode>General</c:formatCode>
                <c:ptCount val="554"/>
                <c:pt idx="0">
                  <c:v>0.678003147403392</c:v>
                </c:pt>
                <c:pt idx="1">
                  <c:v>0.68424267755522</c:v>
                </c:pt>
                <c:pt idx="2">
                  <c:v>0.687781954887218</c:v>
                </c:pt>
                <c:pt idx="3">
                  <c:v>0.696629213483146</c:v>
                </c:pt>
                <c:pt idx="4">
                  <c:v>0.69757070766342</c:v>
                </c:pt>
                <c:pt idx="5">
                  <c:v>0.698249849124924</c:v>
                </c:pt>
                <c:pt idx="6">
                  <c:v>0.698902885006095</c:v>
                </c:pt>
                <c:pt idx="7">
                  <c:v>0.702376665466331</c:v>
                </c:pt>
                <c:pt idx="8">
                  <c:v>0.702702702702703</c:v>
                </c:pt>
                <c:pt idx="9">
                  <c:v>0.703415477734544</c:v>
                </c:pt>
                <c:pt idx="10">
                  <c:v>0.703861584754263</c:v>
                </c:pt>
                <c:pt idx="11">
                  <c:v>0.705027256208359</c:v>
                </c:pt>
                <c:pt idx="12">
                  <c:v>0.705176799582217</c:v>
                </c:pt>
                <c:pt idx="13">
                  <c:v>0.705596107055961</c:v>
                </c:pt>
                <c:pt idx="14">
                  <c:v>0.706088976980234</c:v>
                </c:pt>
                <c:pt idx="15">
                  <c:v>0.70618329199535</c:v>
                </c:pt>
                <c:pt idx="16">
                  <c:v>0.70738906874881</c:v>
                </c:pt>
                <c:pt idx="17">
                  <c:v>0.70741400575579</c:v>
                </c:pt>
                <c:pt idx="18">
                  <c:v>0.70957095709571</c:v>
                </c:pt>
                <c:pt idx="19">
                  <c:v>0.709742994046755</c:v>
                </c:pt>
                <c:pt idx="20">
                  <c:v>0.712480565371025</c:v>
                </c:pt>
                <c:pt idx="21">
                  <c:v>0.714008725157537</c:v>
                </c:pt>
                <c:pt idx="22">
                  <c:v>0.714932747735383</c:v>
                </c:pt>
                <c:pt idx="23">
                  <c:v>0.715000242800952</c:v>
                </c:pt>
                <c:pt idx="24">
                  <c:v>0.718181818181818</c:v>
                </c:pt>
                <c:pt idx="25">
                  <c:v>0.71900826446281</c:v>
                </c:pt>
                <c:pt idx="26">
                  <c:v>0.719353227833933</c:v>
                </c:pt>
                <c:pt idx="27">
                  <c:v>0.719886062337968</c:v>
                </c:pt>
                <c:pt idx="28">
                  <c:v>0.719926676730645</c:v>
                </c:pt>
                <c:pt idx="29">
                  <c:v>0.720449227889565</c:v>
                </c:pt>
                <c:pt idx="30">
                  <c:v>0.722142055475389</c:v>
                </c:pt>
                <c:pt idx="31">
                  <c:v>0.722362481830005</c:v>
                </c:pt>
                <c:pt idx="32">
                  <c:v>0.722854188210962</c:v>
                </c:pt>
                <c:pt idx="33">
                  <c:v>0.722906133216091</c:v>
                </c:pt>
                <c:pt idx="34">
                  <c:v>0.723113917616469</c:v>
                </c:pt>
                <c:pt idx="35">
                  <c:v>0.72327240535333</c:v>
                </c:pt>
                <c:pt idx="36">
                  <c:v>0.723395445134575</c:v>
                </c:pt>
                <c:pt idx="37">
                  <c:v>0.723711702765883</c:v>
                </c:pt>
                <c:pt idx="38">
                  <c:v>0.725485354123305</c:v>
                </c:pt>
                <c:pt idx="39">
                  <c:v>0.725920841912606</c:v>
                </c:pt>
                <c:pt idx="40">
                  <c:v>0.726938389904852</c:v>
                </c:pt>
                <c:pt idx="41">
                  <c:v>0.727095516569201</c:v>
                </c:pt>
                <c:pt idx="42">
                  <c:v>0.727168407723963</c:v>
                </c:pt>
                <c:pt idx="43">
                  <c:v>0.727935629871763</c:v>
                </c:pt>
                <c:pt idx="44">
                  <c:v>0.728014928854677</c:v>
                </c:pt>
                <c:pt idx="45">
                  <c:v>0.728415211359556</c:v>
                </c:pt>
                <c:pt idx="46">
                  <c:v>0.729189230032995</c:v>
                </c:pt>
                <c:pt idx="47">
                  <c:v>0.729547936230618</c:v>
                </c:pt>
                <c:pt idx="48">
                  <c:v>0.730962504831851</c:v>
                </c:pt>
                <c:pt idx="49">
                  <c:v>0.731701949738128</c:v>
                </c:pt>
                <c:pt idx="50">
                  <c:v>0.732016925246826</c:v>
                </c:pt>
                <c:pt idx="51">
                  <c:v>0.732117812061711</c:v>
                </c:pt>
                <c:pt idx="52">
                  <c:v>0.732298739088264</c:v>
                </c:pt>
                <c:pt idx="53">
                  <c:v>0.732746080491353</c:v>
                </c:pt>
                <c:pt idx="54">
                  <c:v>0.733126012877228</c:v>
                </c:pt>
                <c:pt idx="55">
                  <c:v>0.733178654292343</c:v>
                </c:pt>
                <c:pt idx="56">
                  <c:v>0.733222731096364</c:v>
                </c:pt>
                <c:pt idx="57">
                  <c:v>0.733388022969647</c:v>
                </c:pt>
                <c:pt idx="58">
                  <c:v>0.733494851605088</c:v>
                </c:pt>
                <c:pt idx="59">
                  <c:v>0.734066885083761</c:v>
                </c:pt>
                <c:pt idx="60">
                  <c:v>0.73424289008455</c:v>
                </c:pt>
                <c:pt idx="61">
                  <c:v>0.735675620467776</c:v>
                </c:pt>
                <c:pt idx="62">
                  <c:v>0.73642081189251</c:v>
                </c:pt>
                <c:pt idx="63">
                  <c:v>0.736745245815441</c:v>
                </c:pt>
                <c:pt idx="64">
                  <c:v>0.736784140969163</c:v>
                </c:pt>
                <c:pt idx="65">
                  <c:v>0.737178084760595</c:v>
                </c:pt>
                <c:pt idx="66">
                  <c:v>0.737586939721793</c:v>
                </c:pt>
                <c:pt idx="67">
                  <c:v>0.737948532076839</c:v>
                </c:pt>
                <c:pt idx="68">
                  <c:v>0.737981251612533</c:v>
                </c:pt>
                <c:pt idx="69">
                  <c:v>0.739475388601036</c:v>
                </c:pt>
                <c:pt idx="70">
                  <c:v>0.73984962406015</c:v>
                </c:pt>
                <c:pt idx="71">
                  <c:v>0.739957423176601</c:v>
                </c:pt>
                <c:pt idx="72">
                  <c:v>0.740018956469473</c:v>
                </c:pt>
                <c:pt idx="73">
                  <c:v>0.740361599185128</c:v>
                </c:pt>
                <c:pt idx="74">
                  <c:v>0.741071428571429</c:v>
                </c:pt>
                <c:pt idx="75">
                  <c:v>0.741176470588235</c:v>
                </c:pt>
                <c:pt idx="76">
                  <c:v>0.741484965084794</c:v>
                </c:pt>
                <c:pt idx="77">
                  <c:v>0.7421875</c:v>
                </c:pt>
                <c:pt idx="78">
                  <c:v>0.7429614181439</c:v>
                </c:pt>
                <c:pt idx="79">
                  <c:v>0.743288296192314</c:v>
                </c:pt>
                <c:pt idx="80">
                  <c:v>0.743347928595487</c:v>
                </c:pt>
                <c:pt idx="81">
                  <c:v>0.744327802235015</c:v>
                </c:pt>
                <c:pt idx="82">
                  <c:v>0.744943684146785</c:v>
                </c:pt>
                <c:pt idx="83">
                  <c:v>0.745132504056247</c:v>
                </c:pt>
                <c:pt idx="84">
                  <c:v>0.745136186770428</c:v>
                </c:pt>
                <c:pt idx="85">
                  <c:v>0.745256916996047</c:v>
                </c:pt>
                <c:pt idx="86">
                  <c:v>0.745398773006135</c:v>
                </c:pt>
                <c:pt idx="87">
                  <c:v>0.745455026245158</c:v>
                </c:pt>
                <c:pt idx="88">
                  <c:v>0.745659290297237</c:v>
                </c:pt>
                <c:pt idx="89">
                  <c:v>0.746583850931677</c:v>
                </c:pt>
                <c:pt idx="90">
                  <c:v>0.74696739954511</c:v>
                </c:pt>
                <c:pt idx="91">
                  <c:v>0.747457627118644</c:v>
                </c:pt>
                <c:pt idx="92">
                  <c:v>0.747684327528714</c:v>
                </c:pt>
                <c:pt idx="93">
                  <c:v>0.748404740200547</c:v>
                </c:pt>
                <c:pt idx="94">
                  <c:v>0.748942649297919</c:v>
                </c:pt>
                <c:pt idx="95">
                  <c:v>0.74972191323693</c:v>
                </c:pt>
                <c:pt idx="96">
                  <c:v>0.749735834103817</c:v>
                </c:pt>
                <c:pt idx="97">
                  <c:v>0.750837801608579</c:v>
                </c:pt>
                <c:pt idx="98">
                  <c:v>0.750977708251858</c:v>
                </c:pt>
                <c:pt idx="99">
                  <c:v>0.751651254953765</c:v>
                </c:pt>
                <c:pt idx="100">
                  <c:v>0.751959428307976</c:v>
                </c:pt>
                <c:pt idx="101">
                  <c:v>0.753129959442779</c:v>
                </c:pt>
                <c:pt idx="102">
                  <c:v>0.753349093774626</c:v>
                </c:pt>
                <c:pt idx="103">
                  <c:v>0.753742216601834</c:v>
                </c:pt>
                <c:pt idx="104">
                  <c:v>0.754172989377845</c:v>
                </c:pt>
                <c:pt idx="105">
                  <c:v>0.754584246338369</c:v>
                </c:pt>
                <c:pt idx="106">
                  <c:v>0.755079297042435</c:v>
                </c:pt>
                <c:pt idx="107">
                  <c:v>0.755477991080085</c:v>
                </c:pt>
                <c:pt idx="108">
                  <c:v>0.756317087805854</c:v>
                </c:pt>
                <c:pt idx="109">
                  <c:v>0.756526113125076</c:v>
                </c:pt>
                <c:pt idx="110">
                  <c:v>0.75703108479594</c:v>
                </c:pt>
                <c:pt idx="111">
                  <c:v>0.75745891857156</c:v>
                </c:pt>
                <c:pt idx="112">
                  <c:v>0.757541478129713</c:v>
                </c:pt>
                <c:pt idx="113">
                  <c:v>0.757687816270922</c:v>
                </c:pt>
                <c:pt idx="114">
                  <c:v>0.75797365470852</c:v>
                </c:pt>
                <c:pt idx="115">
                  <c:v>0.758174798174798</c:v>
                </c:pt>
                <c:pt idx="116">
                  <c:v>0.758540422184903</c:v>
                </c:pt>
                <c:pt idx="117">
                  <c:v>0.7590474966808</c:v>
                </c:pt>
                <c:pt idx="118">
                  <c:v>0.759323006310958</c:v>
                </c:pt>
                <c:pt idx="119">
                  <c:v>0.759390107846783</c:v>
                </c:pt>
                <c:pt idx="120">
                  <c:v>0.759701492537313</c:v>
                </c:pt>
                <c:pt idx="121">
                  <c:v>0.760055963623645</c:v>
                </c:pt>
                <c:pt idx="122">
                  <c:v>0.760757314974182</c:v>
                </c:pt>
                <c:pt idx="123">
                  <c:v>0.761111111111111</c:v>
                </c:pt>
                <c:pt idx="124">
                  <c:v>0.761274993275352</c:v>
                </c:pt>
                <c:pt idx="125">
                  <c:v>0.761594792514239</c:v>
                </c:pt>
                <c:pt idx="126">
                  <c:v>0.761701218209019</c:v>
                </c:pt>
                <c:pt idx="127">
                  <c:v>0.761751824817518</c:v>
                </c:pt>
                <c:pt idx="128">
                  <c:v>0.761794276875483</c:v>
                </c:pt>
                <c:pt idx="129">
                  <c:v>0.761967385586533</c:v>
                </c:pt>
                <c:pt idx="130">
                  <c:v>0.762018365994509</c:v>
                </c:pt>
                <c:pt idx="131">
                  <c:v>0.762480440159507</c:v>
                </c:pt>
                <c:pt idx="132">
                  <c:v>0.762684124386252</c:v>
                </c:pt>
                <c:pt idx="133">
                  <c:v>0.762756633449394</c:v>
                </c:pt>
                <c:pt idx="134">
                  <c:v>0.762987012987013</c:v>
                </c:pt>
                <c:pt idx="135">
                  <c:v>0.763020184400698</c:v>
                </c:pt>
                <c:pt idx="136">
                  <c:v>0.763380281690141</c:v>
                </c:pt>
                <c:pt idx="137">
                  <c:v>0.763722126929674</c:v>
                </c:pt>
                <c:pt idx="138">
                  <c:v>0.764158415841584</c:v>
                </c:pt>
                <c:pt idx="139">
                  <c:v>0.764353645649877</c:v>
                </c:pt>
                <c:pt idx="140">
                  <c:v>0.764392991239049</c:v>
                </c:pt>
                <c:pt idx="141">
                  <c:v>0.764462438146649</c:v>
                </c:pt>
                <c:pt idx="142">
                  <c:v>0.764494382022472</c:v>
                </c:pt>
                <c:pt idx="143">
                  <c:v>0.76495164410058</c:v>
                </c:pt>
                <c:pt idx="144">
                  <c:v>0.766531713900135</c:v>
                </c:pt>
                <c:pt idx="145">
                  <c:v>0.766561514195584</c:v>
                </c:pt>
                <c:pt idx="146">
                  <c:v>0.76681770651795</c:v>
                </c:pt>
                <c:pt idx="147">
                  <c:v>0.766900790166813</c:v>
                </c:pt>
                <c:pt idx="148">
                  <c:v>0.767094017094017</c:v>
                </c:pt>
                <c:pt idx="149">
                  <c:v>0.767195767195767</c:v>
                </c:pt>
                <c:pt idx="150">
                  <c:v>0.767368421052632</c:v>
                </c:pt>
                <c:pt idx="151">
                  <c:v>0.767525433144682</c:v>
                </c:pt>
                <c:pt idx="152">
                  <c:v>0.767921505806968</c:v>
                </c:pt>
                <c:pt idx="153">
                  <c:v>0.768182338792807</c:v>
                </c:pt>
                <c:pt idx="154">
                  <c:v>0.768495639534884</c:v>
                </c:pt>
                <c:pt idx="155">
                  <c:v>0.768723676982238</c:v>
                </c:pt>
                <c:pt idx="156">
                  <c:v>0.768734313373969</c:v>
                </c:pt>
                <c:pt idx="157">
                  <c:v>0.769258139121153</c:v>
                </c:pt>
                <c:pt idx="158">
                  <c:v>0.769401676086533</c:v>
                </c:pt>
                <c:pt idx="159">
                  <c:v>0.770655098034463</c:v>
                </c:pt>
                <c:pt idx="160">
                  <c:v>0.771386790153546</c:v>
                </c:pt>
                <c:pt idx="161">
                  <c:v>0.771868564777509</c:v>
                </c:pt>
                <c:pt idx="162">
                  <c:v>0.771887123659483</c:v>
                </c:pt>
                <c:pt idx="163">
                  <c:v>0.772634430087474</c:v>
                </c:pt>
                <c:pt idx="164">
                  <c:v>0.772727272727273</c:v>
                </c:pt>
                <c:pt idx="165">
                  <c:v>0.772805507745267</c:v>
                </c:pt>
                <c:pt idx="166">
                  <c:v>0.772996570003118</c:v>
                </c:pt>
                <c:pt idx="167">
                  <c:v>0.77322852142996</c:v>
                </c:pt>
                <c:pt idx="168">
                  <c:v>0.773305084745763</c:v>
                </c:pt>
                <c:pt idx="169">
                  <c:v>0.773309178743961</c:v>
                </c:pt>
                <c:pt idx="170">
                  <c:v>0.773347016566486</c:v>
                </c:pt>
                <c:pt idx="171">
                  <c:v>0.773411833971151</c:v>
                </c:pt>
                <c:pt idx="172">
                  <c:v>0.773415703467517</c:v>
                </c:pt>
                <c:pt idx="173">
                  <c:v>0.773476368159204</c:v>
                </c:pt>
                <c:pt idx="174">
                  <c:v>0.773656626159074</c:v>
                </c:pt>
                <c:pt idx="175">
                  <c:v>0.773944549464398</c:v>
                </c:pt>
                <c:pt idx="176">
                  <c:v>0.774054982817869</c:v>
                </c:pt>
                <c:pt idx="177">
                  <c:v>0.774153386454183</c:v>
                </c:pt>
                <c:pt idx="178">
                  <c:v>0.774551971326165</c:v>
                </c:pt>
                <c:pt idx="179">
                  <c:v>0.774838385740287</c:v>
                </c:pt>
                <c:pt idx="180">
                  <c:v>0.774936061381074</c:v>
                </c:pt>
                <c:pt idx="181">
                  <c:v>0.776540460282108</c:v>
                </c:pt>
                <c:pt idx="182">
                  <c:v>0.776605327499678</c:v>
                </c:pt>
                <c:pt idx="183">
                  <c:v>0.776844278888979</c:v>
                </c:pt>
                <c:pt idx="184">
                  <c:v>0.777166739991201</c:v>
                </c:pt>
                <c:pt idx="185">
                  <c:v>0.777688924430228</c:v>
                </c:pt>
                <c:pt idx="186">
                  <c:v>0.778123379989632</c:v>
                </c:pt>
                <c:pt idx="187">
                  <c:v>0.778134336616134</c:v>
                </c:pt>
                <c:pt idx="188">
                  <c:v>0.778287061288633</c:v>
                </c:pt>
                <c:pt idx="189">
                  <c:v>0.779216354344123</c:v>
                </c:pt>
                <c:pt idx="190">
                  <c:v>0.779486115509353</c:v>
                </c:pt>
                <c:pt idx="191">
                  <c:v>0.779507192449063</c:v>
                </c:pt>
                <c:pt idx="192">
                  <c:v>0.779888634130364</c:v>
                </c:pt>
                <c:pt idx="193">
                  <c:v>0.779941002949852</c:v>
                </c:pt>
                <c:pt idx="194">
                  <c:v>0.780600461893764</c:v>
                </c:pt>
                <c:pt idx="195">
                  <c:v>0.781144459921006</c:v>
                </c:pt>
                <c:pt idx="196">
                  <c:v>0.781860828772478</c:v>
                </c:pt>
                <c:pt idx="197">
                  <c:v>0.782099539941447</c:v>
                </c:pt>
                <c:pt idx="198">
                  <c:v>0.782225780624499</c:v>
                </c:pt>
                <c:pt idx="199">
                  <c:v>0.782254877566851</c:v>
                </c:pt>
                <c:pt idx="200">
                  <c:v>0.782975460122699</c:v>
                </c:pt>
                <c:pt idx="201">
                  <c:v>0.783153101878201</c:v>
                </c:pt>
                <c:pt idx="202">
                  <c:v>0.783177570093458</c:v>
                </c:pt>
                <c:pt idx="203">
                  <c:v>0.783463035019455</c:v>
                </c:pt>
                <c:pt idx="204">
                  <c:v>0.784131736526946</c:v>
                </c:pt>
                <c:pt idx="205">
                  <c:v>0.784163047109923</c:v>
                </c:pt>
                <c:pt idx="206">
                  <c:v>0.784487862640616</c:v>
                </c:pt>
                <c:pt idx="207">
                  <c:v>0.784551269625896</c:v>
                </c:pt>
                <c:pt idx="208">
                  <c:v>0.784671307990882</c:v>
                </c:pt>
                <c:pt idx="209">
                  <c:v>0.784747847478475</c:v>
                </c:pt>
                <c:pt idx="210">
                  <c:v>0.784899923992906</c:v>
                </c:pt>
                <c:pt idx="211">
                  <c:v>0.785106286130456</c:v>
                </c:pt>
                <c:pt idx="212">
                  <c:v>0.785439207775536</c:v>
                </c:pt>
                <c:pt idx="213">
                  <c:v>0.786387863878639</c:v>
                </c:pt>
                <c:pt idx="214">
                  <c:v>0.786639379314558</c:v>
                </c:pt>
                <c:pt idx="215">
                  <c:v>0.786970243462579</c:v>
                </c:pt>
                <c:pt idx="216">
                  <c:v>0.787038299032302</c:v>
                </c:pt>
                <c:pt idx="217">
                  <c:v>0.787243337702053</c:v>
                </c:pt>
                <c:pt idx="218">
                  <c:v>0.787442099845599</c:v>
                </c:pt>
                <c:pt idx="219">
                  <c:v>0.788042175892643</c:v>
                </c:pt>
                <c:pt idx="220">
                  <c:v>0.788189806678383</c:v>
                </c:pt>
                <c:pt idx="221">
                  <c:v>0.788433337777077</c:v>
                </c:pt>
                <c:pt idx="222">
                  <c:v>0.789159917345557</c:v>
                </c:pt>
                <c:pt idx="223">
                  <c:v>0.789231477220433</c:v>
                </c:pt>
                <c:pt idx="224">
                  <c:v>0.789234760051881</c:v>
                </c:pt>
                <c:pt idx="225">
                  <c:v>0.789283564118001</c:v>
                </c:pt>
                <c:pt idx="226">
                  <c:v>0.789496433974497</c:v>
                </c:pt>
                <c:pt idx="227">
                  <c:v>0.789897510980966</c:v>
                </c:pt>
                <c:pt idx="228">
                  <c:v>0.790013374944271</c:v>
                </c:pt>
                <c:pt idx="229">
                  <c:v>0.790821771611526</c:v>
                </c:pt>
                <c:pt idx="230">
                  <c:v>0.790920274852222</c:v>
                </c:pt>
                <c:pt idx="231">
                  <c:v>0.791232227488152</c:v>
                </c:pt>
                <c:pt idx="232">
                  <c:v>0.791624451198919</c:v>
                </c:pt>
                <c:pt idx="233">
                  <c:v>0.791855203619909</c:v>
                </c:pt>
                <c:pt idx="234">
                  <c:v>0.791935483870968</c:v>
                </c:pt>
                <c:pt idx="235">
                  <c:v>0.792194796531021</c:v>
                </c:pt>
                <c:pt idx="236">
                  <c:v>0.792568108974359</c:v>
                </c:pt>
                <c:pt idx="237">
                  <c:v>0.792624216550095</c:v>
                </c:pt>
                <c:pt idx="238">
                  <c:v>0.793117831074035</c:v>
                </c:pt>
                <c:pt idx="239">
                  <c:v>0.793272864701436</c:v>
                </c:pt>
                <c:pt idx="240">
                  <c:v>0.793322734499205</c:v>
                </c:pt>
                <c:pt idx="241">
                  <c:v>0.793519938650307</c:v>
                </c:pt>
                <c:pt idx="242">
                  <c:v>0.793690601900739</c:v>
                </c:pt>
                <c:pt idx="243">
                  <c:v>0.793791817483821</c:v>
                </c:pt>
                <c:pt idx="244">
                  <c:v>0.793926247288503</c:v>
                </c:pt>
                <c:pt idx="245">
                  <c:v>0.793969849246231</c:v>
                </c:pt>
                <c:pt idx="246">
                  <c:v>0.794155509783728</c:v>
                </c:pt>
                <c:pt idx="247">
                  <c:v>0.794826048171276</c:v>
                </c:pt>
                <c:pt idx="248">
                  <c:v>0.795187465025182</c:v>
                </c:pt>
                <c:pt idx="249">
                  <c:v>0.79534600142262</c:v>
                </c:pt>
                <c:pt idx="250">
                  <c:v>0.79554240442896</c:v>
                </c:pt>
                <c:pt idx="251">
                  <c:v>0.795543054954565</c:v>
                </c:pt>
                <c:pt idx="252">
                  <c:v>0.795928500496524</c:v>
                </c:pt>
                <c:pt idx="253">
                  <c:v>0.796430563301729</c:v>
                </c:pt>
                <c:pt idx="254">
                  <c:v>0.79649660792674</c:v>
                </c:pt>
                <c:pt idx="255">
                  <c:v>0.796875</c:v>
                </c:pt>
                <c:pt idx="256">
                  <c:v>0.796915167095116</c:v>
                </c:pt>
                <c:pt idx="257">
                  <c:v>0.797312859884837</c:v>
                </c:pt>
                <c:pt idx="258">
                  <c:v>0.7980399019951</c:v>
                </c:pt>
                <c:pt idx="259">
                  <c:v>0.798090040927694</c:v>
                </c:pt>
                <c:pt idx="260">
                  <c:v>0.798591903444808</c:v>
                </c:pt>
                <c:pt idx="261">
                  <c:v>0.798720472440945</c:v>
                </c:pt>
                <c:pt idx="262">
                  <c:v>0.798811881188119</c:v>
                </c:pt>
                <c:pt idx="263">
                  <c:v>0.79890310786106</c:v>
                </c:pt>
                <c:pt idx="264">
                  <c:v>0.799319727891156</c:v>
                </c:pt>
                <c:pt idx="265">
                  <c:v>0.799739437930393</c:v>
                </c:pt>
                <c:pt idx="266">
                  <c:v>0.800452232899943</c:v>
                </c:pt>
                <c:pt idx="267">
                  <c:v>0.801579466929911</c:v>
                </c:pt>
                <c:pt idx="268">
                  <c:v>0.801724137931034</c:v>
                </c:pt>
                <c:pt idx="269">
                  <c:v>0.802050462318621</c:v>
                </c:pt>
                <c:pt idx="270">
                  <c:v>0.80248833592535</c:v>
                </c:pt>
                <c:pt idx="271">
                  <c:v>0.802662229617304</c:v>
                </c:pt>
                <c:pt idx="272">
                  <c:v>0.802678800307613</c:v>
                </c:pt>
                <c:pt idx="273">
                  <c:v>0.802700116934198</c:v>
                </c:pt>
                <c:pt idx="274">
                  <c:v>0.803076923076923</c:v>
                </c:pt>
                <c:pt idx="275">
                  <c:v>0.803405572755418</c:v>
                </c:pt>
                <c:pt idx="276">
                  <c:v>0.803455723542117</c:v>
                </c:pt>
                <c:pt idx="277">
                  <c:v>0.80390920554855</c:v>
                </c:pt>
                <c:pt idx="278">
                  <c:v>0.803996194100856</c:v>
                </c:pt>
                <c:pt idx="279">
                  <c:v>0.804580366304922</c:v>
                </c:pt>
                <c:pt idx="280">
                  <c:v>0.804610542182028</c:v>
                </c:pt>
                <c:pt idx="281">
                  <c:v>0.806155333548179</c:v>
                </c:pt>
                <c:pt idx="282">
                  <c:v>0.806176203451408</c:v>
                </c:pt>
                <c:pt idx="283">
                  <c:v>0.807133736110846</c:v>
                </c:pt>
                <c:pt idx="284">
                  <c:v>0.807787222374554</c:v>
                </c:pt>
                <c:pt idx="285">
                  <c:v>0.808132147395172</c:v>
                </c:pt>
                <c:pt idx="286">
                  <c:v>0.808309726156752</c:v>
                </c:pt>
                <c:pt idx="287">
                  <c:v>0.808416389811739</c:v>
                </c:pt>
                <c:pt idx="288">
                  <c:v>0.808521057786484</c:v>
                </c:pt>
                <c:pt idx="289">
                  <c:v>0.808580425085279</c:v>
                </c:pt>
                <c:pt idx="290">
                  <c:v>0.808823529411765</c:v>
                </c:pt>
                <c:pt idx="291">
                  <c:v>0.809044306114976</c:v>
                </c:pt>
                <c:pt idx="292">
                  <c:v>0.809299292772233</c:v>
                </c:pt>
                <c:pt idx="293">
                  <c:v>0.810499719258843</c:v>
                </c:pt>
                <c:pt idx="294">
                  <c:v>0.810593900481541</c:v>
                </c:pt>
                <c:pt idx="295">
                  <c:v>0.811327192084613</c:v>
                </c:pt>
                <c:pt idx="296">
                  <c:v>0.81140350877193</c:v>
                </c:pt>
                <c:pt idx="297">
                  <c:v>0.811911804248454</c:v>
                </c:pt>
                <c:pt idx="298">
                  <c:v>0.81213055769725</c:v>
                </c:pt>
                <c:pt idx="299">
                  <c:v>0.81222869064845</c:v>
                </c:pt>
                <c:pt idx="300">
                  <c:v>0.812535450935905</c:v>
                </c:pt>
                <c:pt idx="301">
                  <c:v>0.812634286086334</c:v>
                </c:pt>
                <c:pt idx="302">
                  <c:v>0.812765957446808</c:v>
                </c:pt>
                <c:pt idx="303">
                  <c:v>0.813026819923372</c:v>
                </c:pt>
                <c:pt idx="304">
                  <c:v>0.813163884673748</c:v>
                </c:pt>
                <c:pt idx="305">
                  <c:v>0.813514767280037</c:v>
                </c:pt>
                <c:pt idx="306">
                  <c:v>0.814483728404982</c:v>
                </c:pt>
                <c:pt idx="307">
                  <c:v>0.814495592556317</c:v>
                </c:pt>
                <c:pt idx="308">
                  <c:v>0.814713896457766</c:v>
                </c:pt>
                <c:pt idx="309">
                  <c:v>0.814742494508177</c:v>
                </c:pt>
                <c:pt idx="310">
                  <c:v>0.814829679426077</c:v>
                </c:pt>
                <c:pt idx="311">
                  <c:v>0.815923566878981</c:v>
                </c:pt>
                <c:pt idx="312">
                  <c:v>0.816557740088582</c:v>
                </c:pt>
                <c:pt idx="313">
                  <c:v>0.816869051526091</c:v>
                </c:pt>
                <c:pt idx="314">
                  <c:v>0.81714476317545</c:v>
                </c:pt>
                <c:pt idx="315">
                  <c:v>0.817166644641205</c:v>
                </c:pt>
                <c:pt idx="316">
                  <c:v>0.817566573488304</c:v>
                </c:pt>
                <c:pt idx="317">
                  <c:v>0.8177791354819</c:v>
                </c:pt>
                <c:pt idx="318">
                  <c:v>0.818087753765553</c:v>
                </c:pt>
                <c:pt idx="319">
                  <c:v>0.81845513413506</c:v>
                </c:pt>
                <c:pt idx="320">
                  <c:v>0.818743563336766</c:v>
                </c:pt>
                <c:pt idx="321">
                  <c:v>0.81974921630094</c:v>
                </c:pt>
                <c:pt idx="322">
                  <c:v>0.82018018018018</c:v>
                </c:pt>
                <c:pt idx="323">
                  <c:v>0.82066694858938</c:v>
                </c:pt>
                <c:pt idx="324">
                  <c:v>0.820705915750627</c:v>
                </c:pt>
                <c:pt idx="325">
                  <c:v>0.82089552238806</c:v>
                </c:pt>
                <c:pt idx="326">
                  <c:v>0.821316614420063</c:v>
                </c:pt>
                <c:pt idx="327">
                  <c:v>0.821444265416728</c:v>
                </c:pt>
                <c:pt idx="328">
                  <c:v>0.821917808219178</c:v>
                </c:pt>
                <c:pt idx="329">
                  <c:v>0.822323462414578</c:v>
                </c:pt>
                <c:pt idx="330">
                  <c:v>0.822597137014315</c:v>
                </c:pt>
                <c:pt idx="331">
                  <c:v>0.822635135135135</c:v>
                </c:pt>
                <c:pt idx="332">
                  <c:v>0.823088455772114</c:v>
                </c:pt>
                <c:pt idx="333">
                  <c:v>0.823421439060206</c:v>
                </c:pt>
                <c:pt idx="334">
                  <c:v>0.823573386493895</c:v>
                </c:pt>
                <c:pt idx="335">
                  <c:v>0.823578117862037</c:v>
                </c:pt>
                <c:pt idx="336">
                  <c:v>0.823734582225785</c:v>
                </c:pt>
                <c:pt idx="337">
                  <c:v>0.823768823768824</c:v>
                </c:pt>
                <c:pt idx="338">
                  <c:v>0.823857087975413</c:v>
                </c:pt>
                <c:pt idx="339">
                  <c:v>0.824094604582409</c:v>
                </c:pt>
                <c:pt idx="340">
                  <c:v>0.824675324675325</c:v>
                </c:pt>
                <c:pt idx="341">
                  <c:v>0.824742671519706</c:v>
                </c:pt>
                <c:pt idx="342">
                  <c:v>0.825699255837824</c:v>
                </c:pt>
                <c:pt idx="343">
                  <c:v>0.826315789473684</c:v>
                </c:pt>
                <c:pt idx="344">
                  <c:v>0.82669245647969</c:v>
                </c:pt>
                <c:pt idx="345">
                  <c:v>0.826839826839827</c:v>
                </c:pt>
                <c:pt idx="346">
                  <c:v>0.826889695439482</c:v>
                </c:pt>
                <c:pt idx="347">
                  <c:v>0.827031883635657</c:v>
                </c:pt>
                <c:pt idx="348">
                  <c:v>0.828880407124682</c:v>
                </c:pt>
                <c:pt idx="349">
                  <c:v>0.829001367989056</c:v>
                </c:pt>
                <c:pt idx="350">
                  <c:v>0.829567779960707</c:v>
                </c:pt>
                <c:pt idx="351">
                  <c:v>0.829703918641012</c:v>
                </c:pt>
                <c:pt idx="352">
                  <c:v>0.829988726042841</c:v>
                </c:pt>
                <c:pt idx="353">
                  <c:v>0.831011508176862</c:v>
                </c:pt>
                <c:pt idx="354">
                  <c:v>0.831153846153846</c:v>
                </c:pt>
                <c:pt idx="355">
                  <c:v>0.831158148716824</c:v>
                </c:pt>
                <c:pt idx="356">
                  <c:v>0.831304347826087</c:v>
                </c:pt>
                <c:pt idx="357">
                  <c:v>0.831827515400411</c:v>
                </c:pt>
                <c:pt idx="358">
                  <c:v>0.831934116894539</c:v>
                </c:pt>
                <c:pt idx="359">
                  <c:v>0.832039488445142</c:v>
                </c:pt>
                <c:pt idx="360">
                  <c:v>0.832116208877676</c:v>
                </c:pt>
                <c:pt idx="361">
                  <c:v>0.832457837987282</c:v>
                </c:pt>
                <c:pt idx="362">
                  <c:v>0.832793959007551</c:v>
                </c:pt>
                <c:pt idx="363">
                  <c:v>0.832984529525216</c:v>
                </c:pt>
                <c:pt idx="364">
                  <c:v>0.833192209991533</c:v>
                </c:pt>
                <c:pt idx="365">
                  <c:v>0.833205423381939</c:v>
                </c:pt>
                <c:pt idx="366">
                  <c:v>0.833920637352536</c:v>
                </c:pt>
                <c:pt idx="367">
                  <c:v>0.834146989472286</c:v>
                </c:pt>
                <c:pt idx="368">
                  <c:v>0.834535135025955</c:v>
                </c:pt>
                <c:pt idx="369">
                  <c:v>0.83455348499516</c:v>
                </c:pt>
                <c:pt idx="370">
                  <c:v>0.834687389614977</c:v>
                </c:pt>
                <c:pt idx="371">
                  <c:v>0.835131554041264</c:v>
                </c:pt>
                <c:pt idx="372">
                  <c:v>0.835344094196195</c:v>
                </c:pt>
                <c:pt idx="373">
                  <c:v>0.835562252778301</c:v>
                </c:pt>
                <c:pt idx="374">
                  <c:v>0.835687153014512</c:v>
                </c:pt>
                <c:pt idx="375">
                  <c:v>0.836449704142012</c:v>
                </c:pt>
                <c:pt idx="376">
                  <c:v>0.836505129112133</c:v>
                </c:pt>
                <c:pt idx="377">
                  <c:v>0.836742472366917</c:v>
                </c:pt>
                <c:pt idx="378">
                  <c:v>0.837278106508876</c:v>
                </c:pt>
                <c:pt idx="379">
                  <c:v>0.837310457318915</c:v>
                </c:pt>
                <c:pt idx="380">
                  <c:v>0.83781414377557</c:v>
                </c:pt>
                <c:pt idx="381">
                  <c:v>0.839026039905309</c:v>
                </c:pt>
                <c:pt idx="382">
                  <c:v>0.839357429718875</c:v>
                </c:pt>
                <c:pt idx="383">
                  <c:v>0.839506172839506</c:v>
                </c:pt>
                <c:pt idx="384">
                  <c:v>0.839558241214321</c:v>
                </c:pt>
                <c:pt idx="385">
                  <c:v>0.839677047289504</c:v>
                </c:pt>
                <c:pt idx="386">
                  <c:v>0.840133222314738</c:v>
                </c:pt>
                <c:pt idx="387">
                  <c:v>0.840665873959572</c:v>
                </c:pt>
                <c:pt idx="388">
                  <c:v>0.840869565217391</c:v>
                </c:pt>
                <c:pt idx="389">
                  <c:v>0.841091492776886</c:v>
                </c:pt>
                <c:pt idx="390">
                  <c:v>0.841265536723164</c:v>
                </c:pt>
                <c:pt idx="391">
                  <c:v>0.841588511137163</c:v>
                </c:pt>
                <c:pt idx="392">
                  <c:v>0.841674249317561</c:v>
                </c:pt>
                <c:pt idx="393">
                  <c:v>0.842076851352014</c:v>
                </c:pt>
                <c:pt idx="394">
                  <c:v>0.842285214487337</c:v>
                </c:pt>
                <c:pt idx="395">
                  <c:v>0.842373842373842</c:v>
                </c:pt>
                <c:pt idx="396">
                  <c:v>0.842832102580093</c:v>
                </c:pt>
                <c:pt idx="397">
                  <c:v>0.843283582089552</c:v>
                </c:pt>
                <c:pt idx="398">
                  <c:v>0.843396226415094</c:v>
                </c:pt>
                <c:pt idx="399">
                  <c:v>0.843406593406593</c:v>
                </c:pt>
                <c:pt idx="400">
                  <c:v>0.843724194880264</c:v>
                </c:pt>
                <c:pt idx="401">
                  <c:v>0.844260591194446</c:v>
                </c:pt>
                <c:pt idx="402">
                  <c:v>0.84448223733938</c:v>
                </c:pt>
                <c:pt idx="403">
                  <c:v>0.845220030349014</c:v>
                </c:pt>
                <c:pt idx="404">
                  <c:v>0.84605958166068</c:v>
                </c:pt>
                <c:pt idx="405">
                  <c:v>0.846151682232474</c:v>
                </c:pt>
                <c:pt idx="406">
                  <c:v>0.846153846153846</c:v>
                </c:pt>
                <c:pt idx="407">
                  <c:v>0.846331333640978</c:v>
                </c:pt>
                <c:pt idx="408">
                  <c:v>0.846347607052897</c:v>
                </c:pt>
                <c:pt idx="409">
                  <c:v>0.846464646464646</c:v>
                </c:pt>
                <c:pt idx="410">
                  <c:v>0.847026540710751</c:v>
                </c:pt>
                <c:pt idx="411">
                  <c:v>0.84765491270113</c:v>
                </c:pt>
                <c:pt idx="412">
                  <c:v>0.847975553857907</c:v>
                </c:pt>
                <c:pt idx="413">
                  <c:v>0.848226518495966</c:v>
                </c:pt>
                <c:pt idx="414">
                  <c:v>0.848260125499144</c:v>
                </c:pt>
                <c:pt idx="415">
                  <c:v>0.849043715846995</c:v>
                </c:pt>
                <c:pt idx="416">
                  <c:v>0.849387755102041</c:v>
                </c:pt>
                <c:pt idx="417">
                  <c:v>0.849393290506781</c:v>
                </c:pt>
                <c:pt idx="418">
                  <c:v>0.850641025641026</c:v>
                </c:pt>
                <c:pt idx="419">
                  <c:v>0.851201366020246</c:v>
                </c:pt>
                <c:pt idx="420">
                  <c:v>0.851385390428212</c:v>
                </c:pt>
                <c:pt idx="421">
                  <c:v>0.852043435340573</c:v>
                </c:pt>
                <c:pt idx="422">
                  <c:v>0.852832158705299</c:v>
                </c:pt>
                <c:pt idx="423">
                  <c:v>0.853337415799143</c:v>
                </c:pt>
                <c:pt idx="424">
                  <c:v>0.853401015228426</c:v>
                </c:pt>
                <c:pt idx="425">
                  <c:v>0.853692201518288</c:v>
                </c:pt>
                <c:pt idx="426">
                  <c:v>0.853708682587379</c:v>
                </c:pt>
                <c:pt idx="427">
                  <c:v>0.854189336235038</c:v>
                </c:pt>
                <c:pt idx="428">
                  <c:v>0.854699594544784</c:v>
                </c:pt>
                <c:pt idx="429">
                  <c:v>0.854847707240879</c:v>
                </c:pt>
                <c:pt idx="430">
                  <c:v>0.855060753434055</c:v>
                </c:pt>
                <c:pt idx="431">
                  <c:v>0.855245415318231</c:v>
                </c:pt>
                <c:pt idx="432">
                  <c:v>0.855303439582208</c:v>
                </c:pt>
                <c:pt idx="433">
                  <c:v>0.855508729680915</c:v>
                </c:pt>
                <c:pt idx="434">
                  <c:v>0.856020942408377</c:v>
                </c:pt>
                <c:pt idx="435">
                  <c:v>0.856132075471698</c:v>
                </c:pt>
                <c:pt idx="436">
                  <c:v>0.856276800236581</c:v>
                </c:pt>
                <c:pt idx="437">
                  <c:v>0.857142857142857</c:v>
                </c:pt>
                <c:pt idx="438">
                  <c:v>0.857417811069496</c:v>
                </c:pt>
                <c:pt idx="439">
                  <c:v>0.857761732851985</c:v>
                </c:pt>
                <c:pt idx="440">
                  <c:v>0.85806336137462</c:v>
                </c:pt>
                <c:pt idx="441">
                  <c:v>0.858531730842838</c:v>
                </c:pt>
                <c:pt idx="442">
                  <c:v>0.85900430239705</c:v>
                </c:pt>
                <c:pt idx="443">
                  <c:v>0.859304932735426</c:v>
                </c:pt>
                <c:pt idx="444">
                  <c:v>0.859349403229581</c:v>
                </c:pt>
                <c:pt idx="445">
                  <c:v>0.85952380952381</c:v>
                </c:pt>
                <c:pt idx="446">
                  <c:v>0.860589097694256</c:v>
                </c:pt>
                <c:pt idx="447">
                  <c:v>0.861188920012449</c:v>
                </c:pt>
                <c:pt idx="448">
                  <c:v>0.86159169550173</c:v>
                </c:pt>
                <c:pt idx="449">
                  <c:v>0.861702127659574</c:v>
                </c:pt>
                <c:pt idx="450">
                  <c:v>0.861800486618005</c:v>
                </c:pt>
                <c:pt idx="451">
                  <c:v>0.861838726245506</c:v>
                </c:pt>
                <c:pt idx="452">
                  <c:v>0.862515670706226</c:v>
                </c:pt>
                <c:pt idx="453">
                  <c:v>0.862719583604424</c:v>
                </c:pt>
                <c:pt idx="454">
                  <c:v>0.863003160345975</c:v>
                </c:pt>
                <c:pt idx="455">
                  <c:v>0.86356623319374</c:v>
                </c:pt>
                <c:pt idx="456">
                  <c:v>0.863697253851306</c:v>
                </c:pt>
                <c:pt idx="457">
                  <c:v>0.863972360597782</c:v>
                </c:pt>
                <c:pt idx="458">
                  <c:v>0.864172600701456</c:v>
                </c:pt>
                <c:pt idx="459">
                  <c:v>0.864653243847875</c:v>
                </c:pt>
                <c:pt idx="460">
                  <c:v>0.865369893520774</c:v>
                </c:pt>
                <c:pt idx="461">
                  <c:v>0.866280577405134</c:v>
                </c:pt>
                <c:pt idx="462">
                  <c:v>0.866330215760719</c:v>
                </c:pt>
                <c:pt idx="463">
                  <c:v>0.866940537529592</c:v>
                </c:pt>
                <c:pt idx="464">
                  <c:v>0.867342177188187</c:v>
                </c:pt>
                <c:pt idx="465">
                  <c:v>0.867446393762183</c:v>
                </c:pt>
                <c:pt idx="466">
                  <c:v>0.867588694323027</c:v>
                </c:pt>
                <c:pt idx="467">
                  <c:v>0.867625899280575</c:v>
                </c:pt>
                <c:pt idx="468">
                  <c:v>0.86766377066608</c:v>
                </c:pt>
                <c:pt idx="469">
                  <c:v>0.867777777777778</c:v>
                </c:pt>
                <c:pt idx="470">
                  <c:v>0.868788164622946</c:v>
                </c:pt>
                <c:pt idx="471">
                  <c:v>0.869295249922384</c:v>
                </c:pt>
                <c:pt idx="472">
                  <c:v>0.869311138657694</c:v>
                </c:pt>
                <c:pt idx="473">
                  <c:v>0.869513287548522</c:v>
                </c:pt>
                <c:pt idx="474">
                  <c:v>0.869933280723151</c:v>
                </c:pt>
                <c:pt idx="475">
                  <c:v>0.873005319148936</c:v>
                </c:pt>
                <c:pt idx="476">
                  <c:v>0.873724489795918</c:v>
                </c:pt>
                <c:pt idx="477">
                  <c:v>0.873737240524358</c:v>
                </c:pt>
                <c:pt idx="478">
                  <c:v>0.873794312914944</c:v>
                </c:pt>
                <c:pt idx="479">
                  <c:v>0.873977582550742</c:v>
                </c:pt>
                <c:pt idx="480">
                  <c:v>0.87427154769954</c:v>
                </c:pt>
                <c:pt idx="481">
                  <c:v>0.874878817256423</c:v>
                </c:pt>
                <c:pt idx="482">
                  <c:v>0.875525093964183</c:v>
                </c:pt>
                <c:pt idx="483">
                  <c:v>0.875591615956727</c:v>
                </c:pt>
                <c:pt idx="484">
                  <c:v>0.875666727974986</c:v>
                </c:pt>
                <c:pt idx="485">
                  <c:v>0.876816017580271</c:v>
                </c:pt>
                <c:pt idx="486">
                  <c:v>0.876997831499478</c:v>
                </c:pt>
                <c:pt idx="487">
                  <c:v>0.877282688093499</c:v>
                </c:pt>
                <c:pt idx="488">
                  <c:v>0.877708641545557</c:v>
                </c:pt>
                <c:pt idx="489">
                  <c:v>0.878210272873194</c:v>
                </c:pt>
                <c:pt idx="490">
                  <c:v>0.879757785467128</c:v>
                </c:pt>
                <c:pt idx="491">
                  <c:v>0.88</c:v>
                </c:pt>
                <c:pt idx="492">
                  <c:v>0.880392557759149</c:v>
                </c:pt>
                <c:pt idx="493">
                  <c:v>0.880413528081481</c:v>
                </c:pt>
                <c:pt idx="494">
                  <c:v>0.880712235573619</c:v>
                </c:pt>
                <c:pt idx="495">
                  <c:v>0.880774962742176</c:v>
                </c:pt>
                <c:pt idx="496">
                  <c:v>0.881893860561915</c:v>
                </c:pt>
                <c:pt idx="497">
                  <c:v>0.88193374422188</c:v>
                </c:pt>
                <c:pt idx="498">
                  <c:v>0.882121807465619</c:v>
                </c:pt>
                <c:pt idx="499">
                  <c:v>0.88240218540712</c:v>
                </c:pt>
                <c:pt idx="500">
                  <c:v>0.882597835137385</c:v>
                </c:pt>
                <c:pt idx="501">
                  <c:v>0.883011190233978</c:v>
                </c:pt>
                <c:pt idx="502">
                  <c:v>0.883116883116883</c:v>
                </c:pt>
                <c:pt idx="503">
                  <c:v>0.883245270155105</c:v>
                </c:pt>
                <c:pt idx="504">
                  <c:v>0.883675843350136</c:v>
                </c:pt>
                <c:pt idx="505">
                  <c:v>0.884693159838227</c:v>
                </c:pt>
                <c:pt idx="506">
                  <c:v>0.885607669047159</c:v>
                </c:pt>
                <c:pt idx="507">
                  <c:v>0.886790500336317</c:v>
                </c:pt>
                <c:pt idx="508">
                  <c:v>0.887670895430472</c:v>
                </c:pt>
                <c:pt idx="509">
                  <c:v>0.887846961740435</c:v>
                </c:pt>
                <c:pt idx="510">
                  <c:v>0.887911334552102</c:v>
                </c:pt>
                <c:pt idx="511">
                  <c:v>0.88862253365296</c:v>
                </c:pt>
                <c:pt idx="512">
                  <c:v>0.888863055103464</c:v>
                </c:pt>
                <c:pt idx="513">
                  <c:v>0.889292196007259</c:v>
                </c:pt>
                <c:pt idx="514">
                  <c:v>0.889407061958694</c:v>
                </c:pt>
                <c:pt idx="515">
                  <c:v>0.890131655598276</c:v>
                </c:pt>
                <c:pt idx="516">
                  <c:v>0.890340175111239</c:v>
                </c:pt>
                <c:pt idx="517">
                  <c:v>0.890508854002238</c:v>
                </c:pt>
                <c:pt idx="518">
                  <c:v>0.890808145949795</c:v>
                </c:pt>
                <c:pt idx="519">
                  <c:v>0.891542135264212</c:v>
                </c:pt>
                <c:pt idx="520">
                  <c:v>0.892138939670932</c:v>
                </c:pt>
                <c:pt idx="521">
                  <c:v>0.89242120604846</c:v>
                </c:pt>
                <c:pt idx="522">
                  <c:v>0.892581332774225</c:v>
                </c:pt>
                <c:pt idx="523">
                  <c:v>0.893018583626318</c:v>
                </c:pt>
                <c:pt idx="524">
                  <c:v>0.893280204914093</c:v>
                </c:pt>
                <c:pt idx="525">
                  <c:v>0.893506493506493</c:v>
                </c:pt>
                <c:pt idx="526">
                  <c:v>0.893643031784841</c:v>
                </c:pt>
                <c:pt idx="527">
                  <c:v>0.894241458534055</c:v>
                </c:pt>
                <c:pt idx="528">
                  <c:v>0.894270833333333</c:v>
                </c:pt>
                <c:pt idx="529">
                  <c:v>0.895593869731801</c:v>
                </c:pt>
                <c:pt idx="530">
                  <c:v>0.895688456189152</c:v>
                </c:pt>
                <c:pt idx="531">
                  <c:v>0.897103427358204</c:v>
                </c:pt>
                <c:pt idx="532">
                  <c:v>0.897797356828194</c:v>
                </c:pt>
                <c:pt idx="533">
                  <c:v>0.897811174958663</c:v>
                </c:pt>
                <c:pt idx="534">
                  <c:v>0.898104656926381</c:v>
                </c:pt>
                <c:pt idx="535">
                  <c:v>0.898221343873518</c:v>
                </c:pt>
                <c:pt idx="536">
                  <c:v>0.898239331542823</c:v>
                </c:pt>
                <c:pt idx="537">
                  <c:v>0.898492771454937</c:v>
                </c:pt>
                <c:pt idx="538">
                  <c:v>0.899272309459977</c:v>
                </c:pt>
                <c:pt idx="539">
                  <c:v>0.899306518723994</c:v>
                </c:pt>
                <c:pt idx="540">
                  <c:v>0.900941059930659</c:v>
                </c:pt>
                <c:pt idx="541">
                  <c:v>0.901187812015838</c:v>
                </c:pt>
                <c:pt idx="542">
                  <c:v>0.901486988847584</c:v>
                </c:pt>
                <c:pt idx="543">
                  <c:v>0.901500484027105</c:v>
                </c:pt>
                <c:pt idx="544">
                  <c:v>0.901760257840585</c:v>
                </c:pt>
                <c:pt idx="545">
                  <c:v>0.9033626605165</c:v>
                </c:pt>
                <c:pt idx="546">
                  <c:v>0.90396725440806</c:v>
                </c:pt>
                <c:pt idx="547">
                  <c:v>0.906478981874277</c:v>
                </c:pt>
                <c:pt idx="548">
                  <c:v>0.906889564336373</c:v>
                </c:pt>
                <c:pt idx="549">
                  <c:v>0.906990348054987</c:v>
                </c:pt>
                <c:pt idx="550">
                  <c:v>0.908004778972521</c:v>
                </c:pt>
                <c:pt idx="551">
                  <c:v>0.908014571948998</c:v>
                </c:pt>
                <c:pt idx="552">
                  <c:v>0.90856542301629</c:v>
                </c:pt>
                <c:pt idx="553">
                  <c:v>0.90906954887218</c:v>
                </c:pt>
              </c:numCache>
            </c:numRef>
          </c:yVal>
          <c:smooth val="0"/>
        </c:ser>
        <c:dLbls>
          <c:showLegendKey val="0"/>
          <c:showVal val="0"/>
          <c:showCatName val="0"/>
          <c:showSerName val="0"/>
          <c:showPercent val="0"/>
          <c:showBubbleSize val="0"/>
        </c:dLbls>
        <c:axId val="2104830760"/>
        <c:axId val="2031921656"/>
      </c:scatterChart>
      <c:valAx>
        <c:axId val="2104830760"/>
        <c:scaling>
          <c:orientation val="minMax"/>
        </c:scaling>
        <c:delete val="0"/>
        <c:axPos val="b"/>
        <c:title>
          <c:tx>
            <c:rich>
              <a:bodyPr/>
              <a:lstStyle/>
              <a:p>
                <a:pPr>
                  <a:defRPr sz="1200"/>
                </a:pPr>
                <a:r>
                  <a:rPr lang="en-US" sz="1200"/>
                  <a:t>D</a:t>
                </a:r>
                <a:r>
                  <a:rPr lang="en-US" sz="1200" baseline="0"/>
                  <a:t> value</a:t>
                </a:r>
              </a:p>
            </c:rich>
          </c:tx>
          <c:layout/>
          <c:overlay val="0"/>
        </c:title>
        <c:numFmt formatCode="General" sourceLinked="1"/>
        <c:majorTickMark val="out"/>
        <c:minorTickMark val="none"/>
        <c:tickLblPos val="nextTo"/>
        <c:crossAx val="2031921656"/>
        <c:crosses val="autoZero"/>
        <c:crossBetween val="midCat"/>
      </c:valAx>
      <c:valAx>
        <c:axId val="2031921656"/>
        <c:scaling>
          <c:orientation val="minMax"/>
        </c:scaling>
        <c:delete val="0"/>
        <c:axPos val="l"/>
        <c:majorGridlines/>
        <c:title>
          <c:tx>
            <c:rich>
              <a:bodyPr rot="-5400000" vert="horz"/>
              <a:lstStyle/>
              <a:p>
                <a:pPr>
                  <a:defRPr sz="1200"/>
                </a:pPr>
                <a:r>
                  <a:rPr lang="en-US" sz="1200"/>
                  <a:t>ProbOfOrigIndexMatch</a:t>
                </a:r>
              </a:p>
            </c:rich>
          </c:tx>
          <c:layout/>
          <c:overlay val="0"/>
        </c:title>
        <c:numFmt formatCode="General" sourceLinked="1"/>
        <c:majorTickMark val="out"/>
        <c:minorTickMark val="none"/>
        <c:tickLblPos val="nextTo"/>
        <c:crossAx val="2104830760"/>
        <c:crosses val="autoZero"/>
        <c:crossBetween val="midCat"/>
      </c:valAx>
    </c:plotArea>
    <c:plotVisOnly val="1"/>
    <c:dispBlanksAs val="gap"/>
    <c:showDLblsOverMax val="0"/>
  </c:chart>
  <c:spPr>
    <a:solidFill>
      <a:schemeClr val="bg1">
        <a:lumMod val="85000"/>
      </a:schemeClr>
    </a:solidFill>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Distribution Of Regional</a:t>
            </a:r>
            <a:r>
              <a:rPr lang="en-US" baseline="0"/>
              <a:t> Rates of Change Differences</a:t>
            </a:r>
            <a:endParaRPr lang="en-US"/>
          </a:p>
        </c:rich>
      </c:tx>
      <c:layout/>
      <c:overlay val="0"/>
    </c:title>
    <c:autoTitleDeleted val="0"/>
    <c:plotArea>
      <c:layout/>
      <c:scatterChart>
        <c:scatterStyle val="smoothMarker"/>
        <c:varyColors val="0"/>
        <c:ser>
          <c:idx val="0"/>
          <c:order val="0"/>
          <c:tx>
            <c:strRef>
              <c:f>Sheet4!$H$7</c:f>
              <c:strCache>
                <c:ptCount val="1"/>
                <c:pt idx="0">
                  <c:v>Count</c:v>
                </c:pt>
              </c:strCache>
            </c:strRef>
          </c:tx>
          <c:marker>
            <c:symbol val="none"/>
          </c:marker>
          <c:xVal>
            <c:numRef>
              <c:f>Sheet4!$G$8:$G$31</c:f>
              <c:numCache>
                <c:formatCode>General</c:formatCode>
                <c:ptCount val="24"/>
                <c:pt idx="0">
                  <c:v>-0.03</c:v>
                </c:pt>
                <c:pt idx="1">
                  <c:v>-0.0275</c:v>
                </c:pt>
                <c:pt idx="2">
                  <c:v>-0.025</c:v>
                </c:pt>
                <c:pt idx="3">
                  <c:v>-0.0225</c:v>
                </c:pt>
                <c:pt idx="4">
                  <c:v>-0.02</c:v>
                </c:pt>
                <c:pt idx="5">
                  <c:v>-0.0175</c:v>
                </c:pt>
                <c:pt idx="6">
                  <c:v>-0.015</c:v>
                </c:pt>
                <c:pt idx="7">
                  <c:v>-0.0125</c:v>
                </c:pt>
                <c:pt idx="8">
                  <c:v>-0.01</c:v>
                </c:pt>
                <c:pt idx="9">
                  <c:v>-0.0075</c:v>
                </c:pt>
                <c:pt idx="10">
                  <c:v>-0.005</c:v>
                </c:pt>
                <c:pt idx="11">
                  <c:v>-0.0025</c:v>
                </c:pt>
                <c:pt idx="12">
                  <c:v>0.0</c:v>
                </c:pt>
                <c:pt idx="13">
                  <c:v>0.0025</c:v>
                </c:pt>
                <c:pt idx="14">
                  <c:v>0.005</c:v>
                </c:pt>
                <c:pt idx="15">
                  <c:v>0.0075</c:v>
                </c:pt>
                <c:pt idx="16">
                  <c:v>0.01</c:v>
                </c:pt>
                <c:pt idx="17">
                  <c:v>0.0125</c:v>
                </c:pt>
                <c:pt idx="18">
                  <c:v>0.015</c:v>
                </c:pt>
                <c:pt idx="19">
                  <c:v>0.0175</c:v>
                </c:pt>
                <c:pt idx="20">
                  <c:v>0.02</c:v>
                </c:pt>
                <c:pt idx="21">
                  <c:v>0.0225</c:v>
                </c:pt>
                <c:pt idx="22">
                  <c:v>0.025</c:v>
                </c:pt>
                <c:pt idx="23">
                  <c:v>0.0275</c:v>
                </c:pt>
              </c:numCache>
            </c:numRef>
          </c:xVal>
          <c:yVal>
            <c:numRef>
              <c:f>Sheet4!$H$8:$H$31</c:f>
              <c:numCache>
                <c:formatCode>General</c:formatCode>
                <c:ptCount val="24"/>
                <c:pt idx="0">
                  <c:v>0.0168634064080944</c:v>
                </c:pt>
                <c:pt idx="1">
                  <c:v>0.0219224283305228</c:v>
                </c:pt>
                <c:pt idx="2">
                  <c:v>0.0252951096121416</c:v>
                </c:pt>
                <c:pt idx="3">
                  <c:v>0.0202360876897133</c:v>
                </c:pt>
                <c:pt idx="4">
                  <c:v>0.03035413153457</c:v>
                </c:pt>
                <c:pt idx="5">
                  <c:v>0.0337268128161889</c:v>
                </c:pt>
                <c:pt idx="6">
                  <c:v>0.0269814502529511</c:v>
                </c:pt>
                <c:pt idx="7">
                  <c:v>0.0236087689713322</c:v>
                </c:pt>
                <c:pt idx="8">
                  <c:v>0.0354131534569983</c:v>
                </c:pt>
                <c:pt idx="9">
                  <c:v>0.0472175379426644</c:v>
                </c:pt>
                <c:pt idx="10">
                  <c:v>0.0489038785834739</c:v>
                </c:pt>
                <c:pt idx="11">
                  <c:v>0.0472175379426644</c:v>
                </c:pt>
                <c:pt idx="12">
                  <c:v>0.0505902192242833</c:v>
                </c:pt>
                <c:pt idx="13">
                  <c:v>0.0623946037099494</c:v>
                </c:pt>
                <c:pt idx="14">
                  <c:v>0.0809443507588533</c:v>
                </c:pt>
                <c:pt idx="15">
                  <c:v>0.0994940978077571</c:v>
                </c:pt>
                <c:pt idx="16">
                  <c:v>0.0893760539629005</c:v>
                </c:pt>
                <c:pt idx="17">
                  <c:v>0.101180438448567</c:v>
                </c:pt>
                <c:pt idx="18">
                  <c:v>0.06070826306914</c:v>
                </c:pt>
                <c:pt idx="19">
                  <c:v>0.0539629005059022</c:v>
                </c:pt>
                <c:pt idx="20">
                  <c:v>0.0101180438448567</c:v>
                </c:pt>
                <c:pt idx="21">
                  <c:v>0.00843170320404722</c:v>
                </c:pt>
                <c:pt idx="22">
                  <c:v>0.00168634064080944</c:v>
                </c:pt>
                <c:pt idx="23">
                  <c:v>0.00337268128161889</c:v>
                </c:pt>
              </c:numCache>
            </c:numRef>
          </c:yVal>
          <c:smooth val="1"/>
        </c:ser>
        <c:dLbls>
          <c:showLegendKey val="0"/>
          <c:showVal val="0"/>
          <c:showCatName val="0"/>
          <c:showSerName val="0"/>
          <c:showPercent val="0"/>
          <c:showBubbleSize val="0"/>
        </c:dLbls>
        <c:axId val="2031443144"/>
        <c:axId val="2105466392"/>
      </c:scatterChart>
      <c:valAx>
        <c:axId val="2031443144"/>
        <c:scaling>
          <c:orientation val="minMax"/>
        </c:scaling>
        <c:delete val="0"/>
        <c:axPos val="b"/>
        <c:title>
          <c:tx>
            <c:rich>
              <a:bodyPr/>
              <a:lstStyle/>
              <a:p>
                <a:pPr>
                  <a:defRPr/>
                </a:pPr>
                <a:r>
                  <a:rPr lang="en-US"/>
                  <a:t>Regional Rate of Change Difference</a:t>
                </a:r>
              </a:p>
            </c:rich>
          </c:tx>
          <c:layout/>
          <c:overlay val="0"/>
        </c:title>
        <c:numFmt formatCode="General" sourceLinked="1"/>
        <c:majorTickMark val="out"/>
        <c:minorTickMark val="none"/>
        <c:tickLblPos val="nextTo"/>
        <c:crossAx val="2105466392"/>
        <c:crosses val="autoZero"/>
        <c:crossBetween val="midCat"/>
      </c:valAx>
      <c:valAx>
        <c:axId val="2105466392"/>
        <c:scaling>
          <c:orientation val="minMax"/>
        </c:scaling>
        <c:delete val="0"/>
        <c:axPos val="l"/>
        <c:majorGridlines/>
        <c:numFmt formatCode="General" sourceLinked="1"/>
        <c:majorTickMark val="out"/>
        <c:minorTickMark val="none"/>
        <c:tickLblPos val="nextTo"/>
        <c:crossAx val="2031443144"/>
        <c:crosses val="autoZero"/>
        <c:crossBetween val="midCat"/>
      </c:valAx>
    </c:plotArea>
    <c:plotVisOnly val="1"/>
    <c:dispBlanksAs val="gap"/>
    <c:showDLblsOverMax val="0"/>
  </c:chart>
  <c:spPr>
    <a:solidFill>
      <a:schemeClr val="bg1">
        <a:lumMod val="85000"/>
      </a:schemeClr>
    </a:solidFill>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ScatterPlot of D values</a:t>
            </a:r>
          </a:p>
        </c:rich>
      </c:tx>
      <c:layout/>
      <c:overlay val="0"/>
    </c:title>
    <c:autoTitleDeleted val="0"/>
    <c:plotArea>
      <c:layout/>
      <c:scatterChart>
        <c:scatterStyle val="lineMarker"/>
        <c:varyColors val="0"/>
        <c:ser>
          <c:idx val="0"/>
          <c:order val="0"/>
          <c:tx>
            <c:strRef>
              <c:f>Sheet4!$B$1</c:f>
              <c:strCache>
                <c:ptCount val="1"/>
                <c:pt idx="0">
                  <c:v>OrigD</c:v>
                </c:pt>
              </c:strCache>
            </c:strRef>
          </c:tx>
          <c:spPr>
            <a:ln w="47625">
              <a:noFill/>
            </a:ln>
          </c:spPr>
          <c:xVal>
            <c:numRef>
              <c:f>Sheet4!$A$2:$A$504</c:f>
              <c:numCache>
                <c:formatCode>General</c:formatCode>
                <c:ptCount val="503"/>
                <c:pt idx="0">
                  <c:v>0.308553254021</c:v>
                </c:pt>
                <c:pt idx="1">
                  <c:v>0.304364796705</c:v>
                </c:pt>
                <c:pt idx="2">
                  <c:v>0.463054947348</c:v>
                </c:pt>
                <c:pt idx="3">
                  <c:v>0.551751963771</c:v>
                </c:pt>
                <c:pt idx="4">
                  <c:v>0.434470935117</c:v>
                </c:pt>
                <c:pt idx="5">
                  <c:v>0.48254952652</c:v>
                </c:pt>
                <c:pt idx="6">
                  <c:v>0.417185211041</c:v>
                </c:pt>
                <c:pt idx="7">
                  <c:v>0.407656385814</c:v>
                </c:pt>
                <c:pt idx="8">
                  <c:v>0.427017482127</c:v>
                </c:pt>
                <c:pt idx="9">
                  <c:v>0.459571708346</c:v>
                </c:pt>
                <c:pt idx="10">
                  <c:v>0.419103452655</c:v>
                </c:pt>
                <c:pt idx="11">
                  <c:v>0.428511249889</c:v>
                </c:pt>
                <c:pt idx="12">
                  <c:v>0.453126342849</c:v>
                </c:pt>
                <c:pt idx="13">
                  <c:v>0.423586006738</c:v>
                </c:pt>
                <c:pt idx="14">
                  <c:v>0.48345968663</c:v>
                </c:pt>
                <c:pt idx="15">
                  <c:v>0.429705164813</c:v>
                </c:pt>
                <c:pt idx="16">
                  <c:v>0.513326638167</c:v>
                </c:pt>
                <c:pt idx="17">
                  <c:v>0.217509839057</c:v>
                </c:pt>
                <c:pt idx="18">
                  <c:v>0.241821457095</c:v>
                </c:pt>
                <c:pt idx="19">
                  <c:v>0.276290876263</c:v>
                </c:pt>
                <c:pt idx="20">
                  <c:v>0.169754259102</c:v>
                </c:pt>
                <c:pt idx="21">
                  <c:v>0.249147372075</c:v>
                </c:pt>
                <c:pt idx="22">
                  <c:v>0.420407133246</c:v>
                </c:pt>
                <c:pt idx="23">
                  <c:v>0.165139065554</c:v>
                </c:pt>
                <c:pt idx="24">
                  <c:v>0.185185079711</c:v>
                </c:pt>
                <c:pt idx="25">
                  <c:v>0.386872867341</c:v>
                </c:pt>
                <c:pt idx="26">
                  <c:v>0.203043276386</c:v>
                </c:pt>
                <c:pt idx="27">
                  <c:v>0.123579927744</c:v>
                </c:pt>
                <c:pt idx="28">
                  <c:v>0.28225278393</c:v>
                </c:pt>
                <c:pt idx="29">
                  <c:v>0.203662788977</c:v>
                </c:pt>
                <c:pt idx="30">
                  <c:v>0.183260886482</c:v>
                </c:pt>
                <c:pt idx="31">
                  <c:v>0.241177294214</c:v>
                </c:pt>
                <c:pt idx="32">
                  <c:v>0.211411251062</c:v>
                </c:pt>
                <c:pt idx="33">
                  <c:v>0.301951484384</c:v>
                </c:pt>
                <c:pt idx="34">
                  <c:v>0.238265313796</c:v>
                </c:pt>
                <c:pt idx="35">
                  <c:v>0.192348865468</c:v>
                </c:pt>
                <c:pt idx="36">
                  <c:v>0.253261504118</c:v>
                </c:pt>
                <c:pt idx="37">
                  <c:v>0.202025753184</c:v>
                </c:pt>
                <c:pt idx="38">
                  <c:v>0.270958082777</c:v>
                </c:pt>
                <c:pt idx="39">
                  <c:v>0.604006725287</c:v>
                </c:pt>
                <c:pt idx="40">
                  <c:v>0.559673952003</c:v>
                </c:pt>
                <c:pt idx="41">
                  <c:v>0.574603943098</c:v>
                </c:pt>
                <c:pt idx="42">
                  <c:v>0.14426265647</c:v>
                </c:pt>
                <c:pt idx="43">
                  <c:v>0.331730612695</c:v>
                </c:pt>
                <c:pt idx="44">
                  <c:v>0.399721727882</c:v>
                </c:pt>
                <c:pt idx="45">
                  <c:v>0.323023282725</c:v>
                </c:pt>
                <c:pt idx="46">
                  <c:v>0.581382121199</c:v>
                </c:pt>
                <c:pt idx="47">
                  <c:v>0.322967431931</c:v>
                </c:pt>
                <c:pt idx="48">
                  <c:v>0.324089440016</c:v>
                </c:pt>
                <c:pt idx="49">
                  <c:v>0.152212156629</c:v>
                </c:pt>
                <c:pt idx="50">
                  <c:v>0.336699767249</c:v>
                </c:pt>
                <c:pt idx="51">
                  <c:v>0.801569294506</c:v>
                </c:pt>
                <c:pt idx="52">
                  <c:v>0.516363241883</c:v>
                </c:pt>
                <c:pt idx="53">
                  <c:v>0.461565498409</c:v>
                </c:pt>
                <c:pt idx="54">
                  <c:v>0.584119849609</c:v>
                </c:pt>
                <c:pt idx="55">
                  <c:v>0.466864048939</c:v>
                </c:pt>
                <c:pt idx="56">
                  <c:v>0.386572817161</c:v>
                </c:pt>
                <c:pt idx="57">
                  <c:v>0.314005745288</c:v>
                </c:pt>
                <c:pt idx="58">
                  <c:v>0.410511183529</c:v>
                </c:pt>
                <c:pt idx="59">
                  <c:v>0.372637571516</c:v>
                </c:pt>
                <c:pt idx="60">
                  <c:v>0.33461778239</c:v>
                </c:pt>
                <c:pt idx="61">
                  <c:v>0.480481450384</c:v>
                </c:pt>
                <c:pt idx="62">
                  <c:v>0.273328638341</c:v>
                </c:pt>
                <c:pt idx="63">
                  <c:v>0.208082148644</c:v>
                </c:pt>
                <c:pt idx="64">
                  <c:v>0.358939031012</c:v>
                </c:pt>
                <c:pt idx="65">
                  <c:v>0.353683620817</c:v>
                </c:pt>
                <c:pt idx="66">
                  <c:v>0.741642435591</c:v>
                </c:pt>
                <c:pt idx="67">
                  <c:v>0.608144878991</c:v>
                </c:pt>
                <c:pt idx="68">
                  <c:v>0.54037366447</c:v>
                </c:pt>
                <c:pt idx="69">
                  <c:v>0.443767004748</c:v>
                </c:pt>
                <c:pt idx="70">
                  <c:v>0.351920704649</c:v>
                </c:pt>
                <c:pt idx="71">
                  <c:v>0.355792532432</c:v>
                </c:pt>
                <c:pt idx="72">
                  <c:v>0.238155557503</c:v>
                </c:pt>
                <c:pt idx="73">
                  <c:v>0.333260817702</c:v>
                </c:pt>
                <c:pt idx="74">
                  <c:v>0.370049870584</c:v>
                </c:pt>
                <c:pt idx="75">
                  <c:v>0.226223224802</c:v>
                </c:pt>
                <c:pt idx="76">
                  <c:v>0.251468229992</c:v>
                </c:pt>
                <c:pt idx="77">
                  <c:v>0.386460773297</c:v>
                </c:pt>
                <c:pt idx="78">
                  <c:v>0.729773985661</c:v>
                </c:pt>
                <c:pt idx="79">
                  <c:v>0.280746429075</c:v>
                </c:pt>
                <c:pt idx="80">
                  <c:v>0.196224991247</c:v>
                </c:pt>
                <c:pt idx="81">
                  <c:v>0.282993387162</c:v>
                </c:pt>
                <c:pt idx="82">
                  <c:v>0.265290197773</c:v>
                </c:pt>
                <c:pt idx="83">
                  <c:v>0.49298366834</c:v>
                </c:pt>
                <c:pt idx="84">
                  <c:v>0.441938006124</c:v>
                </c:pt>
                <c:pt idx="85">
                  <c:v>0.433767987174</c:v>
                </c:pt>
                <c:pt idx="86">
                  <c:v>0.316455388044</c:v>
                </c:pt>
                <c:pt idx="87">
                  <c:v>0.255517138528</c:v>
                </c:pt>
                <c:pt idx="88">
                  <c:v>0.287302894874</c:v>
                </c:pt>
                <c:pt idx="89">
                  <c:v>0.249080169192</c:v>
                </c:pt>
                <c:pt idx="90">
                  <c:v>0.327549432407</c:v>
                </c:pt>
                <c:pt idx="91">
                  <c:v>0.318930691749</c:v>
                </c:pt>
                <c:pt idx="92">
                  <c:v>0.779572363669</c:v>
                </c:pt>
                <c:pt idx="93">
                  <c:v>0.273423419724</c:v>
                </c:pt>
                <c:pt idx="94">
                  <c:v>0.314225950029</c:v>
                </c:pt>
                <c:pt idx="95">
                  <c:v>0.380233248801</c:v>
                </c:pt>
                <c:pt idx="96">
                  <c:v>0.222940814945</c:v>
                </c:pt>
                <c:pt idx="97">
                  <c:v>0.239544789506</c:v>
                </c:pt>
                <c:pt idx="98">
                  <c:v>0.259501584727</c:v>
                </c:pt>
                <c:pt idx="99">
                  <c:v>0.276740432014</c:v>
                </c:pt>
                <c:pt idx="100">
                  <c:v>0.273922641095</c:v>
                </c:pt>
                <c:pt idx="101">
                  <c:v>0.383392415388</c:v>
                </c:pt>
                <c:pt idx="102">
                  <c:v>0.214837558596</c:v>
                </c:pt>
                <c:pt idx="103">
                  <c:v>0.293891551964</c:v>
                </c:pt>
                <c:pt idx="104">
                  <c:v>0.40529109254</c:v>
                </c:pt>
                <c:pt idx="105">
                  <c:v>0.313130433012</c:v>
                </c:pt>
                <c:pt idx="106">
                  <c:v>0.477414666717</c:v>
                </c:pt>
                <c:pt idx="107">
                  <c:v>0.424153770945</c:v>
                </c:pt>
                <c:pt idx="108">
                  <c:v>0.445671036078</c:v>
                </c:pt>
                <c:pt idx="109">
                  <c:v>0.461228727184</c:v>
                </c:pt>
                <c:pt idx="110">
                  <c:v>0.304727337315</c:v>
                </c:pt>
                <c:pt idx="111">
                  <c:v>0.301833747423</c:v>
                </c:pt>
                <c:pt idx="112">
                  <c:v>0.284626178532</c:v>
                </c:pt>
                <c:pt idx="113">
                  <c:v>0.294923272193</c:v>
                </c:pt>
                <c:pt idx="114">
                  <c:v>0.285893902921</c:v>
                </c:pt>
                <c:pt idx="115">
                  <c:v>0.355339155051</c:v>
                </c:pt>
                <c:pt idx="116">
                  <c:v>0.44002065467</c:v>
                </c:pt>
                <c:pt idx="117">
                  <c:v>0.314145875845</c:v>
                </c:pt>
                <c:pt idx="118">
                  <c:v>0.349396672898</c:v>
                </c:pt>
                <c:pt idx="119">
                  <c:v>0.249613725412</c:v>
                </c:pt>
                <c:pt idx="120">
                  <c:v>0.402210350263</c:v>
                </c:pt>
                <c:pt idx="121">
                  <c:v>0.583191522049</c:v>
                </c:pt>
                <c:pt idx="122">
                  <c:v>0.435638303175</c:v>
                </c:pt>
                <c:pt idx="123">
                  <c:v>0.198432319397</c:v>
                </c:pt>
                <c:pt idx="124">
                  <c:v>0.34770490808</c:v>
                </c:pt>
                <c:pt idx="125">
                  <c:v>0.242553077145</c:v>
                </c:pt>
                <c:pt idx="126">
                  <c:v>0.205115326646</c:v>
                </c:pt>
                <c:pt idx="127">
                  <c:v>0.3190134641</c:v>
                </c:pt>
                <c:pt idx="128">
                  <c:v>0.30503354128</c:v>
                </c:pt>
                <c:pt idx="129">
                  <c:v>0.3303807049</c:v>
                </c:pt>
                <c:pt idx="130">
                  <c:v>0.268382052377</c:v>
                </c:pt>
                <c:pt idx="131">
                  <c:v>0.314812778756</c:v>
                </c:pt>
                <c:pt idx="132">
                  <c:v>0.309535258602</c:v>
                </c:pt>
                <c:pt idx="133">
                  <c:v>0.228543997953</c:v>
                </c:pt>
                <c:pt idx="134">
                  <c:v>0.367664995274</c:v>
                </c:pt>
                <c:pt idx="135">
                  <c:v>0.337737563031</c:v>
                </c:pt>
                <c:pt idx="136">
                  <c:v>0.285051966216</c:v>
                </c:pt>
                <c:pt idx="137">
                  <c:v>0.305775397029</c:v>
                </c:pt>
                <c:pt idx="138">
                  <c:v>0.406324892771</c:v>
                </c:pt>
                <c:pt idx="139">
                  <c:v>0.489247856554</c:v>
                </c:pt>
                <c:pt idx="140">
                  <c:v>0.390655601226</c:v>
                </c:pt>
                <c:pt idx="141">
                  <c:v>0.426401816681</c:v>
                </c:pt>
                <c:pt idx="142">
                  <c:v>0.435319336626</c:v>
                </c:pt>
                <c:pt idx="143">
                  <c:v>0.262964447388</c:v>
                </c:pt>
                <c:pt idx="144">
                  <c:v>0.671547296455</c:v>
                </c:pt>
                <c:pt idx="145">
                  <c:v>0.400200844842</c:v>
                </c:pt>
                <c:pt idx="146">
                  <c:v>0.188019289873</c:v>
                </c:pt>
                <c:pt idx="147">
                  <c:v>0.632883967457</c:v>
                </c:pt>
                <c:pt idx="148">
                  <c:v>0.284272168062</c:v>
                </c:pt>
                <c:pt idx="149">
                  <c:v>0.363284291639</c:v>
                </c:pt>
                <c:pt idx="150">
                  <c:v>0.299646972211</c:v>
                </c:pt>
                <c:pt idx="151">
                  <c:v>0.282462446792</c:v>
                </c:pt>
                <c:pt idx="152">
                  <c:v>0.324566755272</c:v>
                </c:pt>
                <c:pt idx="153">
                  <c:v>0.269075806089</c:v>
                </c:pt>
                <c:pt idx="154">
                  <c:v>0.294751673976</c:v>
                </c:pt>
                <c:pt idx="155">
                  <c:v>0.422903133915</c:v>
                </c:pt>
                <c:pt idx="156">
                  <c:v>0.27284834984</c:v>
                </c:pt>
                <c:pt idx="157">
                  <c:v>0.271264930933</c:v>
                </c:pt>
                <c:pt idx="158">
                  <c:v>0.319387358827</c:v>
                </c:pt>
                <c:pt idx="159">
                  <c:v>0.416341306925</c:v>
                </c:pt>
                <c:pt idx="160">
                  <c:v>0.467929278331</c:v>
                </c:pt>
                <c:pt idx="161">
                  <c:v>0.296929904447</c:v>
                </c:pt>
                <c:pt idx="162">
                  <c:v>0.292339610991</c:v>
                </c:pt>
                <c:pt idx="163">
                  <c:v>0.361804497903</c:v>
                </c:pt>
                <c:pt idx="164">
                  <c:v>0.199685296371</c:v>
                </c:pt>
                <c:pt idx="165">
                  <c:v>0.25569189422</c:v>
                </c:pt>
                <c:pt idx="166">
                  <c:v>0.363983507605</c:v>
                </c:pt>
                <c:pt idx="167">
                  <c:v>0.30888708933</c:v>
                </c:pt>
                <c:pt idx="168">
                  <c:v>0.245545206487</c:v>
                </c:pt>
                <c:pt idx="169">
                  <c:v>0.303728235373</c:v>
                </c:pt>
                <c:pt idx="170">
                  <c:v>0.205029031623</c:v>
                </c:pt>
                <c:pt idx="171">
                  <c:v>0.414445839987</c:v>
                </c:pt>
                <c:pt idx="172">
                  <c:v>0.171835144886</c:v>
                </c:pt>
                <c:pt idx="173">
                  <c:v>0.290009585928</c:v>
                </c:pt>
                <c:pt idx="174">
                  <c:v>0.299764300506</c:v>
                </c:pt>
                <c:pt idx="175">
                  <c:v>0.266806030264</c:v>
                </c:pt>
                <c:pt idx="176">
                  <c:v>0.416853954408</c:v>
                </c:pt>
                <c:pt idx="177">
                  <c:v>0.570875348491</c:v>
                </c:pt>
                <c:pt idx="178">
                  <c:v>0.304734661202</c:v>
                </c:pt>
                <c:pt idx="179">
                  <c:v>0.332460687988</c:v>
                </c:pt>
                <c:pt idx="180">
                  <c:v>0.194646360313</c:v>
                </c:pt>
                <c:pt idx="181">
                  <c:v>0.181204620626</c:v>
                </c:pt>
                <c:pt idx="182">
                  <c:v>0.30173895945</c:v>
                </c:pt>
                <c:pt idx="183">
                  <c:v>0.275051853775</c:v>
                </c:pt>
                <c:pt idx="184">
                  <c:v>0.335091678735</c:v>
                </c:pt>
                <c:pt idx="185">
                  <c:v>0.197471602949</c:v>
                </c:pt>
                <c:pt idx="186">
                  <c:v>0.285246464852</c:v>
                </c:pt>
                <c:pt idx="187">
                  <c:v>0.502030540598</c:v>
                </c:pt>
                <c:pt idx="188">
                  <c:v>0.503754610945</c:v>
                </c:pt>
                <c:pt idx="189">
                  <c:v>0.475721188537</c:v>
                </c:pt>
                <c:pt idx="190">
                  <c:v>0.241717342661</c:v>
                </c:pt>
                <c:pt idx="191">
                  <c:v>0.342521996866</c:v>
                </c:pt>
                <c:pt idx="192">
                  <c:v>0.379941620049</c:v>
                </c:pt>
                <c:pt idx="193">
                  <c:v>0.452163797498</c:v>
                </c:pt>
                <c:pt idx="194">
                  <c:v>0.486427257335</c:v>
                </c:pt>
                <c:pt idx="195">
                  <c:v>0.55429838133</c:v>
                </c:pt>
                <c:pt idx="196">
                  <c:v>0.223224840986</c:v>
                </c:pt>
                <c:pt idx="197">
                  <c:v>0.264395839738</c:v>
                </c:pt>
                <c:pt idx="198">
                  <c:v>0.267127183261</c:v>
                </c:pt>
                <c:pt idx="199">
                  <c:v>0.310390158247</c:v>
                </c:pt>
                <c:pt idx="200">
                  <c:v>0.316130184163</c:v>
                </c:pt>
                <c:pt idx="201">
                  <c:v>0.252486083307</c:v>
                </c:pt>
                <c:pt idx="202">
                  <c:v>0.210882651429</c:v>
                </c:pt>
                <c:pt idx="203">
                  <c:v>0.188114451157</c:v>
                </c:pt>
                <c:pt idx="204">
                  <c:v>0.317381839361</c:v>
                </c:pt>
                <c:pt idx="205">
                  <c:v>0.375402461711</c:v>
                </c:pt>
                <c:pt idx="206">
                  <c:v>0.19378856115</c:v>
                </c:pt>
                <c:pt idx="207">
                  <c:v>0.271643777828</c:v>
                </c:pt>
                <c:pt idx="208">
                  <c:v>0.445797303576</c:v>
                </c:pt>
                <c:pt idx="209">
                  <c:v>0.172369260077</c:v>
                </c:pt>
                <c:pt idx="210">
                  <c:v>0.314367321876</c:v>
                </c:pt>
                <c:pt idx="211">
                  <c:v>0.399353629312</c:v>
                </c:pt>
                <c:pt idx="212">
                  <c:v>0.414050922392</c:v>
                </c:pt>
                <c:pt idx="213">
                  <c:v>0.422067089529</c:v>
                </c:pt>
                <c:pt idx="214">
                  <c:v>0.477016618348</c:v>
                </c:pt>
                <c:pt idx="215">
                  <c:v>0.356104217274</c:v>
                </c:pt>
                <c:pt idx="216">
                  <c:v>0.319446136864</c:v>
                </c:pt>
                <c:pt idx="217">
                  <c:v>0.40780223226</c:v>
                </c:pt>
                <c:pt idx="218">
                  <c:v>0.490349370955</c:v>
                </c:pt>
                <c:pt idx="219">
                  <c:v>0.426688022777</c:v>
                </c:pt>
                <c:pt idx="220">
                  <c:v>0.534203223223</c:v>
                </c:pt>
                <c:pt idx="221">
                  <c:v>0.286627004485</c:v>
                </c:pt>
                <c:pt idx="222">
                  <c:v>0.209847427184</c:v>
                </c:pt>
                <c:pt idx="223">
                  <c:v>0.235230851497</c:v>
                </c:pt>
                <c:pt idx="224">
                  <c:v>0.382644519196</c:v>
                </c:pt>
                <c:pt idx="225">
                  <c:v>0.220555634601</c:v>
                </c:pt>
                <c:pt idx="226">
                  <c:v>0.400313509122</c:v>
                </c:pt>
                <c:pt idx="227">
                  <c:v>0.390522349074</c:v>
                </c:pt>
                <c:pt idx="228">
                  <c:v>0.606514618028</c:v>
                </c:pt>
                <c:pt idx="229">
                  <c:v>0.340263441882</c:v>
                </c:pt>
                <c:pt idx="230">
                  <c:v>0.316121731862</c:v>
                </c:pt>
                <c:pt idx="231">
                  <c:v>0.32035390731</c:v>
                </c:pt>
                <c:pt idx="232">
                  <c:v>0.29690610768</c:v>
                </c:pt>
                <c:pt idx="233">
                  <c:v>0.265550738097</c:v>
                </c:pt>
                <c:pt idx="234">
                  <c:v>0.193695565945</c:v>
                </c:pt>
                <c:pt idx="235">
                  <c:v>0.243754181084</c:v>
                </c:pt>
                <c:pt idx="236">
                  <c:v>0.415044746036</c:v>
                </c:pt>
                <c:pt idx="237">
                  <c:v>0.315951722109</c:v>
                </c:pt>
                <c:pt idx="238">
                  <c:v>0.458792568476</c:v>
                </c:pt>
                <c:pt idx="239">
                  <c:v>0.512788655515</c:v>
                </c:pt>
                <c:pt idx="240">
                  <c:v>0.244466708622</c:v>
                </c:pt>
                <c:pt idx="241">
                  <c:v>0.26372098456</c:v>
                </c:pt>
                <c:pt idx="242">
                  <c:v>0.333293995109</c:v>
                </c:pt>
                <c:pt idx="243">
                  <c:v>0.423713899352</c:v>
                </c:pt>
                <c:pt idx="244">
                  <c:v>0.256524435819</c:v>
                </c:pt>
                <c:pt idx="245">
                  <c:v>0.256087626391</c:v>
                </c:pt>
                <c:pt idx="246">
                  <c:v>0.518866470538</c:v>
                </c:pt>
                <c:pt idx="247">
                  <c:v>0.346004924625</c:v>
                </c:pt>
                <c:pt idx="248">
                  <c:v>0.223316062439</c:v>
                </c:pt>
                <c:pt idx="249">
                  <c:v>0.349847540512</c:v>
                </c:pt>
                <c:pt idx="250">
                  <c:v>0.184654534104</c:v>
                </c:pt>
                <c:pt idx="251">
                  <c:v>0.199875487608</c:v>
                </c:pt>
                <c:pt idx="252">
                  <c:v>0.354090381134</c:v>
                </c:pt>
                <c:pt idx="253">
                  <c:v>0.175785047824</c:v>
                </c:pt>
                <c:pt idx="254">
                  <c:v>0.231364242172</c:v>
                </c:pt>
                <c:pt idx="255">
                  <c:v>0.251058849202</c:v>
                </c:pt>
                <c:pt idx="256">
                  <c:v>0.189779310467</c:v>
                </c:pt>
                <c:pt idx="257">
                  <c:v>0.7679861986</c:v>
                </c:pt>
                <c:pt idx="258">
                  <c:v>0.568981807659</c:v>
                </c:pt>
                <c:pt idx="259">
                  <c:v>0.188450045738</c:v>
                </c:pt>
                <c:pt idx="260">
                  <c:v>0.190521709268</c:v>
                </c:pt>
                <c:pt idx="261">
                  <c:v>0.243156568389</c:v>
                </c:pt>
                <c:pt idx="262">
                  <c:v>0.15990082015</c:v>
                </c:pt>
                <c:pt idx="263">
                  <c:v>0.216670472281</c:v>
                </c:pt>
                <c:pt idx="264">
                  <c:v>0.2320797328</c:v>
                </c:pt>
                <c:pt idx="265">
                  <c:v>0.526594619066</c:v>
                </c:pt>
                <c:pt idx="266">
                  <c:v>0.311081251663</c:v>
                </c:pt>
                <c:pt idx="267">
                  <c:v>0.477031815884</c:v>
                </c:pt>
                <c:pt idx="268">
                  <c:v>0.430420599415</c:v>
                </c:pt>
                <c:pt idx="269">
                  <c:v>0.284473145383</c:v>
                </c:pt>
                <c:pt idx="270">
                  <c:v>0.25477029344</c:v>
                </c:pt>
                <c:pt idx="271">
                  <c:v>0.210326917539</c:v>
                </c:pt>
                <c:pt idx="272">
                  <c:v>0.220321401596</c:v>
                </c:pt>
                <c:pt idx="273">
                  <c:v>0.141906085272</c:v>
                </c:pt>
                <c:pt idx="274">
                  <c:v>0.60693827808</c:v>
                </c:pt>
                <c:pt idx="275">
                  <c:v>0.492193965806</c:v>
                </c:pt>
                <c:pt idx="276">
                  <c:v>0.424605138752</c:v>
                </c:pt>
                <c:pt idx="277">
                  <c:v>0.442717851533</c:v>
                </c:pt>
                <c:pt idx="278">
                  <c:v>0.17338327067</c:v>
                </c:pt>
                <c:pt idx="279">
                  <c:v>0.204242835986</c:v>
                </c:pt>
                <c:pt idx="280">
                  <c:v>0.294125106781</c:v>
                </c:pt>
                <c:pt idx="281">
                  <c:v>0.669925651386</c:v>
                </c:pt>
                <c:pt idx="282">
                  <c:v>0.448014396639</c:v>
                </c:pt>
                <c:pt idx="283">
                  <c:v>0.221440208378</c:v>
                </c:pt>
                <c:pt idx="284">
                  <c:v>0.217412035366</c:v>
                </c:pt>
                <c:pt idx="285">
                  <c:v>0.17555757989</c:v>
                </c:pt>
                <c:pt idx="286">
                  <c:v>0.581379590092</c:v>
                </c:pt>
                <c:pt idx="287">
                  <c:v>0.359488205928</c:v>
                </c:pt>
                <c:pt idx="288">
                  <c:v>0.122527916527</c:v>
                </c:pt>
                <c:pt idx="289">
                  <c:v>0.276437752775</c:v>
                </c:pt>
                <c:pt idx="290">
                  <c:v>0.335841406596</c:v>
                </c:pt>
                <c:pt idx="291">
                  <c:v>0.339993446875</c:v>
                </c:pt>
                <c:pt idx="292">
                  <c:v>0.430981580682</c:v>
                </c:pt>
                <c:pt idx="293">
                  <c:v>0.368867523658</c:v>
                </c:pt>
                <c:pt idx="294">
                  <c:v>0.352368389483</c:v>
                </c:pt>
                <c:pt idx="295">
                  <c:v>0.400528296751</c:v>
                </c:pt>
                <c:pt idx="296">
                  <c:v>0.297180287895</c:v>
                </c:pt>
                <c:pt idx="297">
                  <c:v>0.254858005728</c:v>
                </c:pt>
                <c:pt idx="298">
                  <c:v>0.225478125943</c:v>
                </c:pt>
                <c:pt idx="299">
                  <c:v>0.376290757643</c:v>
                </c:pt>
                <c:pt idx="300">
                  <c:v>0.301288744121</c:v>
                </c:pt>
                <c:pt idx="301">
                  <c:v>0.281493647332</c:v>
                </c:pt>
                <c:pt idx="302">
                  <c:v>0.30123797361</c:v>
                </c:pt>
                <c:pt idx="303">
                  <c:v>0.244803541247</c:v>
                </c:pt>
                <c:pt idx="304">
                  <c:v>0.23122686812</c:v>
                </c:pt>
                <c:pt idx="305">
                  <c:v>0.236319608656</c:v>
                </c:pt>
                <c:pt idx="306">
                  <c:v>0.215593454529</c:v>
                </c:pt>
                <c:pt idx="307">
                  <c:v>0.212556314149</c:v>
                </c:pt>
                <c:pt idx="308">
                  <c:v>0.183903782281</c:v>
                </c:pt>
                <c:pt idx="309">
                  <c:v>0.254806386719</c:v>
                </c:pt>
                <c:pt idx="310">
                  <c:v>0.208774836486</c:v>
                </c:pt>
                <c:pt idx="311">
                  <c:v>0.549834024105</c:v>
                </c:pt>
                <c:pt idx="312">
                  <c:v>0.21750498554</c:v>
                </c:pt>
                <c:pt idx="313">
                  <c:v>0.26782234851</c:v>
                </c:pt>
                <c:pt idx="314">
                  <c:v>0.255592894347</c:v>
                </c:pt>
                <c:pt idx="315">
                  <c:v>0.197846624872</c:v>
                </c:pt>
                <c:pt idx="316">
                  <c:v>0.252314780493</c:v>
                </c:pt>
                <c:pt idx="317">
                  <c:v>0.278896379293</c:v>
                </c:pt>
                <c:pt idx="318">
                  <c:v>0.373739517893</c:v>
                </c:pt>
                <c:pt idx="319">
                  <c:v>0.307865920001</c:v>
                </c:pt>
                <c:pt idx="320">
                  <c:v>0.260444267557</c:v>
                </c:pt>
                <c:pt idx="321">
                  <c:v>0.402814238517</c:v>
                </c:pt>
                <c:pt idx="322">
                  <c:v>0.358318666647</c:v>
                </c:pt>
                <c:pt idx="323">
                  <c:v>0.641430010975</c:v>
                </c:pt>
                <c:pt idx="324">
                  <c:v>0.515538757423</c:v>
                </c:pt>
                <c:pt idx="325">
                  <c:v>0.427562374614</c:v>
                </c:pt>
                <c:pt idx="326">
                  <c:v>0.266710209929</c:v>
                </c:pt>
                <c:pt idx="327">
                  <c:v>0.248510837601</c:v>
                </c:pt>
                <c:pt idx="328">
                  <c:v>0.341269673813</c:v>
                </c:pt>
                <c:pt idx="329">
                  <c:v>0.208757622572</c:v>
                </c:pt>
                <c:pt idx="330">
                  <c:v>0.14935790977</c:v>
                </c:pt>
                <c:pt idx="331">
                  <c:v>0.177637962922</c:v>
                </c:pt>
                <c:pt idx="332">
                  <c:v>0.558126151051</c:v>
                </c:pt>
                <c:pt idx="333">
                  <c:v>0.294438488524</c:v>
                </c:pt>
                <c:pt idx="334">
                  <c:v>0.431709455108</c:v>
                </c:pt>
                <c:pt idx="335">
                  <c:v>0.339352664542</c:v>
                </c:pt>
                <c:pt idx="336">
                  <c:v>0.224815961117</c:v>
                </c:pt>
                <c:pt idx="337">
                  <c:v>0.431452670009</c:v>
                </c:pt>
                <c:pt idx="338">
                  <c:v>0.330821309562</c:v>
                </c:pt>
                <c:pt idx="339">
                  <c:v>0.291654715927</c:v>
                </c:pt>
                <c:pt idx="340">
                  <c:v>0.446122674734</c:v>
                </c:pt>
                <c:pt idx="341">
                  <c:v>0.237794999823</c:v>
                </c:pt>
                <c:pt idx="342">
                  <c:v>0.225093383864</c:v>
                </c:pt>
                <c:pt idx="343">
                  <c:v>0.209905342012</c:v>
                </c:pt>
                <c:pt idx="344">
                  <c:v>0.206118781668</c:v>
                </c:pt>
                <c:pt idx="345">
                  <c:v>0.204049787292</c:v>
                </c:pt>
                <c:pt idx="346">
                  <c:v>0.248128517488</c:v>
                </c:pt>
                <c:pt idx="347">
                  <c:v>0.158881100749</c:v>
                </c:pt>
                <c:pt idx="348">
                  <c:v>0.191698219606</c:v>
                </c:pt>
                <c:pt idx="349">
                  <c:v>0.373480815805</c:v>
                </c:pt>
                <c:pt idx="350">
                  <c:v>0.436337727258</c:v>
                </c:pt>
                <c:pt idx="351">
                  <c:v>0.363742198842</c:v>
                </c:pt>
                <c:pt idx="352">
                  <c:v>0.26006835603</c:v>
                </c:pt>
                <c:pt idx="353">
                  <c:v>0.372318355626</c:v>
                </c:pt>
                <c:pt idx="354">
                  <c:v>0.274914929311</c:v>
                </c:pt>
                <c:pt idx="355">
                  <c:v>0.350428516982</c:v>
                </c:pt>
                <c:pt idx="356">
                  <c:v>0.345798820288</c:v>
                </c:pt>
                <c:pt idx="357">
                  <c:v>0.19213402301</c:v>
                </c:pt>
                <c:pt idx="358">
                  <c:v>0.206429060961</c:v>
                </c:pt>
                <c:pt idx="359">
                  <c:v>0.243300007479</c:v>
                </c:pt>
                <c:pt idx="360">
                  <c:v>0.0972678958187</c:v>
                </c:pt>
                <c:pt idx="361">
                  <c:v>0.430443953029</c:v>
                </c:pt>
                <c:pt idx="362">
                  <c:v>0.226251526897</c:v>
                </c:pt>
                <c:pt idx="363">
                  <c:v>0.520246076704</c:v>
                </c:pt>
                <c:pt idx="364">
                  <c:v>0.446342275536</c:v>
                </c:pt>
                <c:pt idx="365">
                  <c:v>0.196513870499</c:v>
                </c:pt>
                <c:pt idx="366">
                  <c:v>0.293081140561</c:v>
                </c:pt>
                <c:pt idx="367">
                  <c:v>0.310705102804</c:v>
                </c:pt>
                <c:pt idx="368">
                  <c:v>0.251621551179</c:v>
                </c:pt>
                <c:pt idx="369">
                  <c:v>0.762029585882</c:v>
                </c:pt>
                <c:pt idx="370">
                  <c:v>0.201143978018</c:v>
                </c:pt>
                <c:pt idx="371">
                  <c:v>0.19640329759</c:v>
                </c:pt>
                <c:pt idx="372">
                  <c:v>0.27535347398</c:v>
                </c:pt>
                <c:pt idx="373">
                  <c:v>0.308494399464</c:v>
                </c:pt>
                <c:pt idx="374">
                  <c:v>0.15871079384</c:v>
                </c:pt>
                <c:pt idx="375">
                  <c:v>0.548041347996</c:v>
                </c:pt>
                <c:pt idx="376">
                  <c:v>0.306384214671</c:v>
                </c:pt>
                <c:pt idx="377">
                  <c:v>0.283518674882</c:v>
                </c:pt>
                <c:pt idx="378">
                  <c:v>0.327441699941</c:v>
                </c:pt>
                <c:pt idx="379">
                  <c:v>0.442577053518</c:v>
                </c:pt>
                <c:pt idx="380">
                  <c:v>0.197005060916</c:v>
                </c:pt>
                <c:pt idx="381">
                  <c:v>0.222323620858</c:v>
                </c:pt>
                <c:pt idx="382">
                  <c:v>0.232411593873</c:v>
                </c:pt>
                <c:pt idx="383">
                  <c:v>0.532814277027</c:v>
                </c:pt>
                <c:pt idx="384">
                  <c:v>0.401691681423</c:v>
                </c:pt>
                <c:pt idx="385">
                  <c:v>0.341766707245</c:v>
                </c:pt>
                <c:pt idx="386">
                  <c:v>0.291025637006</c:v>
                </c:pt>
                <c:pt idx="387">
                  <c:v>0.391252156019</c:v>
                </c:pt>
                <c:pt idx="388">
                  <c:v>0.54391184722</c:v>
                </c:pt>
                <c:pt idx="389">
                  <c:v>0.496832653</c:v>
                </c:pt>
                <c:pt idx="390">
                  <c:v>0.368225144613</c:v>
                </c:pt>
                <c:pt idx="391">
                  <c:v>0.209462056824</c:v>
                </c:pt>
                <c:pt idx="392">
                  <c:v>0.330484725472</c:v>
                </c:pt>
                <c:pt idx="393">
                  <c:v>0.193511271703</c:v>
                </c:pt>
                <c:pt idx="394">
                  <c:v>0.187725616308</c:v>
                </c:pt>
                <c:pt idx="395">
                  <c:v>0.556944089301</c:v>
                </c:pt>
                <c:pt idx="396">
                  <c:v>0.625735828749</c:v>
                </c:pt>
                <c:pt idx="397">
                  <c:v>0.554028383842</c:v>
                </c:pt>
                <c:pt idx="398">
                  <c:v>0.499885812924</c:v>
                </c:pt>
                <c:pt idx="399">
                  <c:v>0.525624970838</c:v>
                </c:pt>
                <c:pt idx="400">
                  <c:v>0.336451583028</c:v>
                </c:pt>
                <c:pt idx="401">
                  <c:v>0.429987101334</c:v>
                </c:pt>
                <c:pt idx="402">
                  <c:v>0.35993667154</c:v>
                </c:pt>
                <c:pt idx="403">
                  <c:v>0.31017516266</c:v>
                </c:pt>
                <c:pt idx="404">
                  <c:v>0.278377894966</c:v>
                </c:pt>
                <c:pt idx="405">
                  <c:v>0.324323454529</c:v>
                </c:pt>
                <c:pt idx="406">
                  <c:v>0.218572392611</c:v>
                </c:pt>
                <c:pt idx="407">
                  <c:v>0.270239854051</c:v>
                </c:pt>
                <c:pt idx="408">
                  <c:v>0.192820726066</c:v>
                </c:pt>
                <c:pt idx="409">
                  <c:v>0.365169457911</c:v>
                </c:pt>
                <c:pt idx="410">
                  <c:v>0.269425834911</c:v>
                </c:pt>
                <c:pt idx="411">
                  <c:v>0.232738332774</c:v>
                </c:pt>
                <c:pt idx="412">
                  <c:v>0.173565088895</c:v>
                </c:pt>
                <c:pt idx="413">
                  <c:v>0.14801316713</c:v>
                </c:pt>
                <c:pt idx="414">
                  <c:v>0.265617254456</c:v>
                </c:pt>
                <c:pt idx="415">
                  <c:v>0.227672049946</c:v>
                </c:pt>
                <c:pt idx="416">
                  <c:v>0.170965053953</c:v>
                </c:pt>
                <c:pt idx="417">
                  <c:v>0.232998390325</c:v>
                </c:pt>
                <c:pt idx="418">
                  <c:v>0.444824790467</c:v>
                </c:pt>
                <c:pt idx="419">
                  <c:v>0.416505109046</c:v>
                </c:pt>
                <c:pt idx="420">
                  <c:v>0.322390708503</c:v>
                </c:pt>
                <c:pt idx="421">
                  <c:v>0.172925490838</c:v>
                </c:pt>
                <c:pt idx="422">
                  <c:v>0.336551234105</c:v>
                </c:pt>
                <c:pt idx="423">
                  <c:v>0.502436764432</c:v>
                </c:pt>
                <c:pt idx="424">
                  <c:v>0.32471743822</c:v>
                </c:pt>
                <c:pt idx="425">
                  <c:v>0.267458107804</c:v>
                </c:pt>
                <c:pt idx="426">
                  <c:v>0.233244935434</c:v>
                </c:pt>
                <c:pt idx="427">
                  <c:v>0.232530204466</c:v>
                </c:pt>
                <c:pt idx="428">
                  <c:v>0.282249217214</c:v>
                </c:pt>
                <c:pt idx="429">
                  <c:v>0.468972814837</c:v>
                </c:pt>
                <c:pt idx="430">
                  <c:v>0.311532643067</c:v>
                </c:pt>
                <c:pt idx="431">
                  <c:v>0.25045724733</c:v>
                </c:pt>
                <c:pt idx="432">
                  <c:v>0.237810847751</c:v>
                </c:pt>
                <c:pt idx="433">
                  <c:v>0.212739690155</c:v>
                </c:pt>
                <c:pt idx="434">
                  <c:v>0.217439695122</c:v>
                </c:pt>
                <c:pt idx="435">
                  <c:v>0.218188169816</c:v>
                </c:pt>
                <c:pt idx="436">
                  <c:v>0.173091302792</c:v>
                </c:pt>
                <c:pt idx="437">
                  <c:v>0.256786458254</c:v>
                </c:pt>
                <c:pt idx="438">
                  <c:v>0.253294688608</c:v>
                </c:pt>
                <c:pt idx="439">
                  <c:v>0.207977425684</c:v>
                </c:pt>
                <c:pt idx="440">
                  <c:v>0.29231375468</c:v>
                </c:pt>
                <c:pt idx="441">
                  <c:v>0.360419461606</c:v>
                </c:pt>
                <c:pt idx="442">
                  <c:v>0.280642956646</c:v>
                </c:pt>
                <c:pt idx="443">
                  <c:v>0.164448187647</c:v>
                </c:pt>
                <c:pt idx="444">
                  <c:v>0.241713279079</c:v>
                </c:pt>
                <c:pt idx="445">
                  <c:v>0.437669289402</c:v>
                </c:pt>
                <c:pt idx="446">
                  <c:v>0.240704463973</c:v>
                </c:pt>
                <c:pt idx="447">
                  <c:v>0.264548773849</c:v>
                </c:pt>
                <c:pt idx="448">
                  <c:v>0.309503739545</c:v>
                </c:pt>
                <c:pt idx="449">
                  <c:v>0.22837106267</c:v>
                </c:pt>
                <c:pt idx="450">
                  <c:v>0.257784655619</c:v>
                </c:pt>
                <c:pt idx="451">
                  <c:v>0.300522993534</c:v>
                </c:pt>
                <c:pt idx="452">
                  <c:v>0.198196065905</c:v>
                </c:pt>
                <c:pt idx="453">
                  <c:v>0.227380764791</c:v>
                </c:pt>
                <c:pt idx="454">
                  <c:v>0.288288146082</c:v>
                </c:pt>
                <c:pt idx="455">
                  <c:v>0.258433325475</c:v>
                </c:pt>
                <c:pt idx="456">
                  <c:v>0.251515462736</c:v>
                </c:pt>
                <c:pt idx="457">
                  <c:v>0.250234732173</c:v>
                </c:pt>
                <c:pt idx="458">
                  <c:v>0.240003366906</c:v>
                </c:pt>
                <c:pt idx="459">
                  <c:v>0.345581100736</c:v>
                </c:pt>
                <c:pt idx="460">
                  <c:v>0.269543168475</c:v>
                </c:pt>
                <c:pt idx="461">
                  <c:v>0.273368284925</c:v>
                </c:pt>
                <c:pt idx="462">
                  <c:v>0.279440150661</c:v>
                </c:pt>
                <c:pt idx="463">
                  <c:v>0.166882086058</c:v>
                </c:pt>
                <c:pt idx="464">
                  <c:v>0.195965757714</c:v>
                </c:pt>
                <c:pt idx="465">
                  <c:v>0.40639612535</c:v>
                </c:pt>
                <c:pt idx="466">
                  <c:v>0.311500516488</c:v>
                </c:pt>
                <c:pt idx="467">
                  <c:v>0.291602012326</c:v>
                </c:pt>
                <c:pt idx="468">
                  <c:v>0.271925787753</c:v>
                </c:pt>
                <c:pt idx="469">
                  <c:v>0.31550946046</c:v>
                </c:pt>
                <c:pt idx="470">
                  <c:v>0.266747998676</c:v>
                </c:pt>
                <c:pt idx="471">
                  <c:v>0.246892348179</c:v>
                </c:pt>
                <c:pt idx="472">
                  <c:v>0.205498834347</c:v>
                </c:pt>
                <c:pt idx="473">
                  <c:v>0.184194284665</c:v>
                </c:pt>
                <c:pt idx="474">
                  <c:v>0.294722343394</c:v>
                </c:pt>
                <c:pt idx="475">
                  <c:v>0.260083293061</c:v>
                </c:pt>
                <c:pt idx="476">
                  <c:v>0.183465091057</c:v>
                </c:pt>
                <c:pt idx="477">
                  <c:v>0.480155289916</c:v>
                </c:pt>
                <c:pt idx="478">
                  <c:v>0.326374196126</c:v>
                </c:pt>
                <c:pt idx="479">
                  <c:v>0.285278544823</c:v>
                </c:pt>
                <c:pt idx="480">
                  <c:v>0.616724968591</c:v>
                </c:pt>
                <c:pt idx="481">
                  <c:v>0.495639747064</c:v>
                </c:pt>
                <c:pt idx="482">
                  <c:v>0.284032541351</c:v>
                </c:pt>
                <c:pt idx="483">
                  <c:v>0.434644826199</c:v>
                </c:pt>
                <c:pt idx="484">
                  <c:v>0.492553882359</c:v>
                </c:pt>
                <c:pt idx="485">
                  <c:v>0.655127992761</c:v>
                </c:pt>
                <c:pt idx="486">
                  <c:v>0.544589974597</c:v>
                </c:pt>
                <c:pt idx="487">
                  <c:v>0.387695873191</c:v>
                </c:pt>
                <c:pt idx="488">
                  <c:v>0.297213269934</c:v>
                </c:pt>
                <c:pt idx="489">
                  <c:v>0.300988943585</c:v>
                </c:pt>
                <c:pt idx="490">
                  <c:v>0.307604981027</c:v>
                </c:pt>
                <c:pt idx="491">
                  <c:v>0.280471858617</c:v>
                </c:pt>
                <c:pt idx="492">
                  <c:v>0.29675839368</c:v>
                </c:pt>
                <c:pt idx="493">
                  <c:v>0.324271076541</c:v>
                </c:pt>
                <c:pt idx="494">
                  <c:v>0.270364815934</c:v>
                </c:pt>
                <c:pt idx="495">
                  <c:v>0.253896080408</c:v>
                </c:pt>
                <c:pt idx="496">
                  <c:v>0.292550421449</c:v>
                </c:pt>
                <c:pt idx="497">
                  <c:v>0.274135139437</c:v>
                </c:pt>
                <c:pt idx="498">
                  <c:v>0.208719185013</c:v>
                </c:pt>
                <c:pt idx="499">
                  <c:v>0.199191084968</c:v>
                </c:pt>
                <c:pt idx="500">
                  <c:v>0.20094650432</c:v>
                </c:pt>
                <c:pt idx="501">
                  <c:v>0.145612194262</c:v>
                </c:pt>
                <c:pt idx="502">
                  <c:v>0.362123112436</c:v>
                </c:pt>
              </c:numCache>
            </c:numRef>
          </c:xVal>
          <c:yVal>
            <c:numRef>
              <c:f>Sheet4!$B$2:$B$504</c:f>
              <c:numCache>
                <c:formatCode>General</c:formatCode>
                <c:ptCount val="503"/>
                <c:pt idx="0">
                  <c:v>0.176547</c:v>
                </c:pt>
                <c:pt idx="1">
                  <c:v>0.186974</c:v>
                </c:pt>
                <c:pt idx="2">
                  <c:v>0.0991165</c:v>
                </c:pt>
                <c:pt idx="3">
                  <c:v>0.105376</c:v>
                </c:pt>
                <c:pt idx="4">
                  <c:v>0.0954818</c:v>
                </c:pt>
                <c:pt idx="5">
                  <c:v>0.110038</c:v>
                </c:pt>
                <c:pt idx="6">
                  <c:v>0.123198</c:v>
                </c:pt>
                <c:pt idx="7">
                  <c:v>0.0695251</c:v>
                </c:pt>
                <c:pt idx="8">
                  <c:v>0.0143862</c:v>
                </c:pt>
                <c:pt idx="9">
                  <c:v>0.0454095</c:v>
                </c:pt>
                <c:pt idx="10">
                  <c:v>0.018203</c:v>
                </c:pt>
                <c:pt idx="11">
                  <c:v>0.0354143</c:v>
                </c:pt>
                <c:pt idx="12">
                  <c:v>0.118194</c:v>
                </c:pt>
                <c:pt idx="13">
                  <c:v>0.0813952</c:v>
                </c:pt>
                <c:pt idx="14">
                  <c:v>0.0643222</c:v>
                </c:pt>
                <c:pt idx="15">
                  <c:v>0.0309409</c:v>
                </c:pt>
                <c:pt idx="16">
                  <c:v>0.0662698</c:v>
                </c:pt>
                <c:pt idx="17">
                  <c:v>0.330609</c:v>
                </c:pt>
                <c:pt idx="18">
                  <c:v>0.354412</c:v>
                </c:pt>
                <c:pt idx="19">
                  <c:v>0.280643</c:v>
                </c:pt>
                <c:pt idx="20">
                  <c:v>0.32781</c:v>
                </c:pt>
                <c:pt idx="21">
                  <c:v>0.384734</c:v>
                </c:pt>
                <c:pt idx="22">
                  <c:v>0.104362</c:v>
                </c:pt>
                <c:pt idx="23">
                  <c:v>0.282724</c:v>
                </c:pt>
                <c:pt idx="24">
                  <c:v>0.280665</c:v>
                </c:pt>
                <c:pt idx="25">
                  <c:v>0.357911</c:v>
                </c:pt>
                <c:pt idx="26">
                  <c:v>0.372863</c:v>
                </c:pt>
                <c:pt idx="27">
                  <c:v>0.124327</c:v>
                </c:pt>
                <c:pt idx="28">
                  <c:v>0.312362</c:v>
                </c:pt>
                <c:pt idx="29">
                  <c:v>0.309097</c:v>
                </c:pt>
                <c:pt idx="30">
                  <c:v>0.275506</c:v>
                </c:pt>
                <c:pt idx="31">
                  <c:v>0.305955</c:v>
                </c:pt>
                <c:pt idx="32">
                  <c:v>0.372869</c:v>
                </c:pt>
                <c:pt idx="33">
                  <c:v>0.360622</c:v>
                </c:pt>
                <c:pt idx="34">
                  <c:v>0.331288</c:v>
                </c:pt>
                <c:pt idx="35">
                  <c:v>0.280225</c:v>
                </c:pt>
                <c:pt idx="36">
                  <c:v>0.29878</c:v>
                </c:pt>
                <c:pt idx="37">
                  <c:v>0.421931</c:v>
                </c:pt>
                <c:pt idx="38">
                  <c:v>0.379512</c:v>
                </c:pt>
                <c:pt idx="39">
                  <c:v>0.212051</c:v>
                </c:pt>
                <c:pt idx="40">
                  <c:v>0.205138</c:v>
                </c:pt>
                <c:pt idx="41">
                  <c:v>0.168389</c:v>
                </c:pt>
                <c:pt idx="42">
                  <c:v>0.326988</c:v>
                </c:pt>
                <c:pt idx="43">
                  <c:v>0.32487</c:v>
                </c:pt>
                <c:pt idx="44">
                  <c:v>0.196043</c:v>
                </c:pt>
                <c:pt idx="45">
                  <c:v>0.384234</c:v>
                </c:pt>
                <c:pt idx="46">
                  <c:v>0.422112</c:v>
                </c:pt>
                <c:pt idx="47">
                  <c:v>0.107275</c:v>
                </c:pt>
                <c:pt idx="48">
                  <c:v>0.160495</c:v>
                </c:pt>
                <c:pt idx="49">
                  <c:v>0.434616</c:v>
                </c:pt>
                <c:pt idx="50">
                  <c:v>0.0733982</c:v>
                </c:pt>
                <c:pt idx="51">
                  <c:v>0.201906</c:v>
                </c:pt>
                <c:pt idx="52">
                  <c:v>0.0735688</c:v>
                </c:pt>
                <c:pt idx="53">
                  <c:v>0.0676005</c:v>
                </c:pt>
                <c:pt idx="54">
                  <c:v>0.0975673</c:v>
                </c:pt>
                <c:pt idx="55">
                  <c:v>0.174328</c:v>
                </c:pt>
                <c:pt idx="56">
                  <c:v>0.221942</c:v>
                </c:pt>
                <c:pt idx="57">
                  <c:v>0.102788</c:v>
                </c:pt>
                <c:pt idx="58">
                  <c:v>0.235109</c:v>
                </c:pt>
                <c:pt idx="59">
                  <c:v>0.18365</c:v>
                </c:pt>
                <c:pt idx="60">
                  <c:v>0.075259</c:v>
                </c:pt>
                <c:pt idx="61">
                  <c:v>0.134759</c:v>
                </c:pt>
                <c:pt idx="62">
                  <c:v>0.142431</c:v>
                </c:pt>
                <c:pt idx="63">
                  <c:v>0.227023</c:v>
                </c:pt>
                <c:pt idx="64">
                  <c:v>0.127672</c:v>
                </c:pt>
                <c:pt idx="65">
                  <c:v>0.121631</c:v>
                </c:pt>
                <c:pt idx="66">
                  <c:v>0.293824</c:v>
                </c:pt>
                <c:pt idx="67">
                  <c:v>0.204158</c:v>
                </c:pt>
                <c:pt idx="68">
                  <c:v>0.125102</c:v>
                </c:pt>
                <c:pt idx="69">
                  <c:v>0.091008</c:v>
                </c:pt>
                <c:pt idx="70">
                  <c:v>0.0935084</c:v>
                </c:pt>
                <c:pt idx="71">
                  <c:v>0.0563282</c:v>
                </c:pt>
                <c:pt idx="72">
                  <c:v>0.236146</c:v>
                </c:pt>
                <c:pt idx="73">
                  <c:v>0.0996356</c:v>
                </c:pt>
                <c:pt idx="74">
                  <c:v>0.127405</c:v>
                </c:pt>
                <c:pt idx="75">
                  <c:v>0.120585</c:v>
                </c:pt>
                <c:pt idx="76">
                  <c:v>0.154363</c:v>
                </c:pt>
                <c:pt idx="77">
                  <c:v>0.0922339</c:v>
                </c:pt>
                <c:pt idx="78">
                  <c:v>0.14054</c:v>
                </c:pt>
                <c:pt idx="79">
                  <c:v>0.225618</c:v>
                </c:pt>
                <c:pt idx="80">
                  <c:v>0.192998</c:v>
                </c:pt>
                <c:pt idx="81">
                  <c:v>0.292193</c:v>
                </c:pt>
                <c:pt idx="82">
                  <c:v>0.343215</c:v>
                </c:pt>
                <c:pt idx="83">
                  <c:v>0.124076</c:v>
                </c:pt>
                <c:pt idx="84">
                  <c:v>0.274338</c:v>
                </c:pt>
                <c:pt idx="85">
                  <c:v>0.139479</c:v>
                </c:pt>
                <c:pt idx="86">
                  <c:v>0.162513</c:v>
                </c:pt>
                <c:pt idx="87">
                  <c:v>0.125645</c:v>
                </c:pt>
                <c:pt idx="88">
                  <c:v>0.165521</c:v>
                </c:pt>
                <c:pt idx="89">
                  <c:v>0.149399</c:v>
                </c:pt>
                <c:pt idx="90">
                  <c:v>0.176216</c:v>
                </c:pt>
                <c:pt idx="91">
                  <c:v>0.187124</c:v>
                </c:pt>
                <c:pt idx="92">
                  <c:v>0.149803</c:v>
                </c:pt>
                <c:pt idx="93">
                  <c:v>0.352147</c:v>
                </c:pt>
                <c:pt idx="94">
                  <c:v>0.365476</c:v>
                </c:pt>
                <c:pt idx="95">
                  <c:v>0.411583</c:v>
                </c:pt>
                <c:pt idx="96">
                  <c:v>0.451172</c:v>
                </c:pt>
                <c:pt idx="97">
                  <c:v>0.278377</c:v>
                </c:pt>
                <c:pt idx="98">
                  <c:v>0.207588</c:v>
                </c:pt>
                <c:pt idx="99">
                  <c:v>0.173348</c:v>
                </c:pt>
                <c:pt idx="100">
                  <c:v>0.215205</c:v>
                </c:pt>
                <c:pt idx="101">
                  <c:v>0.157496</c:v>
                </c:pt>
                <c:pt idx="102">
                  <c:v>0.160096</c:v>
                </c:pt>
                <c:pt idx="103">
                  <c:v>0.179058</c:v>
                </c:pt>
                <c:pt idx="104">
                  <c:v>0.197779</c:v>
                </c:pt>
                <c:pt idx="105">
                  <c:v>0.0850499</c:v>
                </c:pt>
                <c:pt idx="106">
                  <c:v>0.120657</c:v>
                </c:pt>
                <c:pt idx="107">
                  <c:v>0.148695</c:v>
                </c:pt>
                <c:pt idx="108">
                  <c:v>0.102164</c:v>
                </c:pt>
                <c:pt idx="109">
                  <c:v>0.140807</c:v>
                </c:pt>
                <c:pt idx="110">
                  <c:v>0.108363</c:v>
                </c:pt>
                <c:pt idx="111">
                  <c:v>0.11525</c:v>
                </c:pt>
                <c:pt idx="112">
                  <c:v>0.0858978</c:v>
                </c:pt>
                <c:pt idx="113">
                  <c:v>0.106845</c:v>
                </c:pt>
                <c:pt idx="114">
                  <c:v>0.153303</c:v>
                </c:pt>
                <c:pt idx="115">
                  <c:v>0.073614</c:v>
                </c:pt>
                <c:pt idx="116">
                  <c:v>0.0713978</c:v>
                </c:pt>
                <c:pt idx="117">
                  <c:v>0.114485</c:v>
                </c:pt>
                <c:pt idx="118">
                  <c:v>0.0701344</c:v>
                </c:pt>
                <c:pt idx="119">
                  <c:v>0.108659</c:v>
                </c:pt>
                <c:pt idx="120">
                  <c:v>0.0807999</c:v>
                </c:pt>
                <c:pt idx="121">
                  <c:v>0.118074</c:v>
                </c:pt>
                <c:pt idx="122">
                  <c:v>0.368625</c:v>
                </c:pt>
                <c:pt idx="123">
                  <c:v>0.341673</c:v>
                </c:pt>
                <c:pt idx="124">
                  <c:v>0.384031</c:v>
                </c:pt>
                <c:pt idx="125">
                  <c:v>0.358274</c:v>
                </c:pt>
                <c:pt idx="126">
                  <c:v>0.377729</c:v>
                </c:pt>
                <c:pt idx="127">
                  <c:v>0.0856289</c:v>
                </c:pt>
                <c:pt idx="128">
                  <c:v>0.193293</c:v>
                </c:pt>
                <c:pt idx="129">
                  <c:v>0.158931</c:v>
                </c:pt>
                <c:pt idx="130">
                  <c:v>0.10903</c:v>
                </c:pt>
                <c:pt idx="131">
                  <c:v>0.124909</c:v>
                </c:pt>
                <c:pt idx="132">
                  <c:v>0.102064</c:v>
                </c:pt>
                <c:pt idx="133">
                  <c:v>0.213492</c:v>
                </c:pt>
                <c:pt idx="134">
                  <c:v>0.191182</c:v>
                </c:pt>
                <c:pt idx="135">
                  <c:v>0.170367</c:v>
                </c:pt>
                <c:pt idx="136">
                  <c:v>0.21977</c:v>
                </c:pt>
                <c:pt idx="137">
                  <c:v>0.0866579</c:v>
                </c:pt>
                <c:pt idx="138">
                  <c:v>0.158332</c:v>
                </c:pt>
                <c:pt idx="139">
                  <c:v>0.163654</c:v>
                </c:pt>
                <c:pt idx="140">
                  <c:v>0.079659</c:v>
                </c:pt>
                <c:pt idx="141">
                  <c:v>0.13621</c:v>
                </c:pt>
                <c:pt idx="142">
                  <c:v>0.161807</c:v>
                </c:pt>
                <c:pt idx="143">
                  <c:v>0.212842</c:v>
                </c:pt>
                <c:pt idx="144">
                  <c:v>0.282466</c:v>
                </c:pt>
                <c:pt idx="145">
                  <c:v>0.176671</c:v>
                </c:pt>
                <c:pt idx="146">
                  <c:v>0.206886</c:v>
                </c:pt>
                <c:pt idx="147">
                  <c:v>0.221956</c:v>
                </c:pt>
                <c:pt idx="148">
                  <c:v>0.170342</c:v>
                </c:pt>
                <c:pt idx="149">
                  <c:v>0.202929</c:v>
                </c:pt>
                <c:pt idx="150">
                  <c:v>0.165785</c:v>
                </c:pt>
                <c:pt idx="151">
                  <c:v>0.20217</c:v>
                </c:pt>
                <c:pt idx="152">
                  <c:v>0.190591</c:v>
                </c:pt>
                <c:pt idx="153">
                  <c:v>0.216792</c:v>
                </c:pt>
                <c:pt idx="154">
                  <c:v>0.24201</c:v>
                </c:pt>
                <c:pt idx="155">
                  <c:v>0.243794</c:v>
                </c:pt>
                <c:pt idx="156">
                  <c:v>0.223056</c:v>
                </c:pt>
                <c:pt idx="157">
                  <c:v>0.208302</c:v>
                </c:pt>
                <c:pt idx="158">
                  <c:v>0.0859465</c:v>
                </c:pt>
                <c:pt idx="159">
                  <c:v>0.103689</c:v>
                </c:pt>
                <c:pt idx="160">
                  <c:v>0.111763</c:v>
                </c:pt>
                <c:pt idx="161">
                  <c:v>0.0915274</c:v>
                </c:pt>
                <c:pt idx="162">
                  <c:v>0.234805</c:v>
                </c:pt>
                <c:pt idx="163">
                  <c:v>0.200824</c:v>
                </c:pt>
                <c:pt idx="164">
                  <c:v>0.351959</c:v>
                </c:pt>
                <c:pt idx="165">
                  <c:v>0.338692</c:v>
                </c:pt>
                <c:pt idx="166">
                  <c:v>0.232637</c:v>
                </c:pt>
                <c:pt idx="167">
                  <c:v>0.195605</c:v>
                </c:pt>
                <c:pt idx="168">
                  <c:v>0.208417</c:v>
                </c:pt>
                <c:pt idx="169">
                  <c:v>0.287694</c:v>
                </c:pt>
                <c:pt idx="170">
                  <c:v>0.333307</c:v>
                </c:pt>
                <c:pt idx="171">
                  <c:v>0.238806</c:v>
                </c:pt>
                <c:pt idx="172">
                  <c:v>0.291598</c:v>
                </c:pt>
                <c:pt idx="173">
                  <c:v>0.203536</c:v>
                </c:pt>
                <c:pt idx="174">
                  <c:v>0.191872</c:v>
                </c:pt>
                <c:pt idx="175">
                  <c:v>0.242515</c:v>
                </c:pt>
                <c:pt idx="176">
                  <c:v>0.196218</c:v>
                </c:pt>
                <c:pt idx="177">
                  <c:v>0.109132</c:v>
                </c:pt>
                <c:pt idx="178">
                  <c:v>0.106447</c:v>
                </c:pt>
                <c:pt idx="179">
                  <c:v>0.177251</c:v>
                </c:pt>
                <c:pt idx="180">
                  <c:v>0.304135</c:v>
                </c:pt>
                <c:pt idx="181">
                  <c:v>0.294077</c:v>
                </c:pt>
                <c:pt idx="182">
                  <c:v>0.305542</c:v>
                </c:pt>
                <c:pt idx="183">
                  <c:v>0.309694</c:v>
                </c:pt>
                <c:pt idx="184">
                  <c:v>0.209976</c:v>
                </c:pt>
                <c:pt idx="185">
                  <c:v>0.240469</c:v>
                </c:pt>
                <c:pt idx="186">
                  <c:v>0.162143</c:v>
                </c:pt>
                <c:pt idx="187">
                  <c:v>0.223959</c:v>
                </c:pt>
                <c:pt idx="188">
                  <c:v>0.201339</c:v>
                </c:pt>
                <c:pt idx="189">
                  <c:v>0.211447</c:v>
                </c:pt>
                <c:pt idx="190">
                  <c:v>0.189123</c:v>
                </c:pt>
                <c:pt idx="191">
                  <c:v>0.180593</c:v>
                </c:pt>
                <c:pt idx="192">
                  <c:v>0.160401</c:v>
                </c:pt>
                <c:pt idx="193">
                  <c:v>0.158015</c:v>
                </c:pt>
                <c:pt idx="194">
                  <c:v>0.191297</c:v>
                </c:pt>
                <c:pt idx="195">
                  <c:v>0.281933</c:v>
                </c:pt>
                <c:pt idx="196">
                  <c:v>0.234356</c:v>
                </c:pt>
                <c:pt idx="197">
                  <c:v>0.263213</c:v>
                </c:pt>
                <c:pt idx="198">
                  <c:v>0.233115</c:v>
                </c:pt>
                <c:pt idx="199">
                  <c:v>0.202145</c:v>
                </c:pt>
                <c:pt idx="200">
                  <c:v>0.0689908</c:v>
                </c:pt>
                <c:pt idx="201">
                  <c:v>0.30328</c:v>
                </c:pt>
                <c:pt idx="202">
                  <c:v>0.203407</c:v>
                </c:pt>
                <c:pt idx="203">
                  <c:v>0.30408</c:v>
                </c:pt>
                <c:pt idx="204">
                  <c:v>0.283156</c:v>
                </c:pt>
                <c:pt idx="205">
                  <c:v>0.268536</c:v>
                </c:pt>
                <c:pt idx="206">
                  <c:v>0.201072</c:v>
                </c:pt>
                <c:pt idx="207">
                  <c:v>0.232987</c:v>
                </c:pt>
                <c:pt idx="208">
                  <c:v>0.274942</c:v>
                </c:pt>
                <c:pt idx="209">
                  <c:v>0.227034</c:v>
                </c:pt>
                <c:pt idx="210">
                  <c:v>0.233635</c:v>
                </c:pt>
                <c:pt idx="211">
                  <c:v>0.186728</c:v>
                </c:pt>
                <c:pt idx="212">
                  <c:v>0.217233</c:v>
                </c:pt>
                <c:pt idx="213">
                  <c:v>0.18823</c:v>
                </c:pt>
                <c:pt idx="214">
                  <c:v>0.0687867</c:v>
                </c:pt>
                <c:pt idx="215">
                  <c:v>0.0693573</c:v>
                </c:pt>
                <c:pt idx="216">
                  <c:v>0.114403</c:v>
                </c:pt>
                <c:pt idx="217">
                  <c:v>0.202042</c:v>
                </c:pt>
                <c:pt idx="218">
                  <c:v>0.132117</c:v>
                </c:pt>
                <c:pt idx="219">
                  <c:v>0.184614</c:v>
                </c:pt>
                <c:pt idx="220">
                  <c:v>0.201056</c:v>
                </c:pt>
                <c:pt idx="221">
                  <c:v>0.259686</c:v>
                </c:pt>
                <c:pt idx="222">
                  <c:v>0.108163</c:v>
                </c:pt>
                <c:pt idx="223">
                  <c:v>0.326397</c:v>
                </c:pt>
                <c:pt idx="224">
                  <c:v>0.209764</c:v>
                </c:pt>
                <c:pt idx="225">
                  <c:v>0.16318</c:v>
                </c:pt>
                <c:pt idx="226">
                  <c:v>0.0640061</c:v>
                </c:pt>
                <c:pt idx="227">
                  <c:v>0.0894969</c:v>
                </c:pt>
                <c:pt idx="228">
                  <c:v>0.159311</c:v>
                </c:pt>
                <c:pt idx="229">
                  <c:v>0.117185</c:v>
                </c:pt>
                <c:pt idx="230">
                  <c:v>0.120114</c:v>
                </c:pt>
                <c:pt idx="231">
                  <c:v>0.164778</c:v>
                </c:pt>
                <c:pt idx="232">
                  <c:v>0.174966</c:v>
                </c:pt>
                <c:pt idx="233">
                  <c:v>0.214403</c:v>
                </c:pt>
                <c:pt idx="234">
                  <c:v>0.305144</c:v>
                </c:pt>
                <c:pt idx="235">
                  <c:v>0.220297</c:v>
                </c:pt>
                <c:pt idx="236">
                  <c:v>0.128289</c:v>
                </c:pt>
                <c:pt idx="237">
                  <c:v>0.177896</c:v>
                </c:pt>
                <c:pt idx="238">
                  <c:v>0.0748375</c:v>
                </c:pt>
                <c:pt idx="239">
                  <c:v>0.120325</c:v>
                </c:pt>
                <c:pt idx="240">
                  <c:v>0.170027</c:v>
                </c:pt>
                <c:pt idx="241">
                  <c:v>0.227687</c:v>
                </c:pt>
                <c:pt idx="242">
                  <c:v>0.215605</c:v>
                </c:pt>
                <c:pt idx="243">
                  <c:v>0.150263</c:v>
                </c:pt>
                <c:pt idx="244">
                  <c:v>0.11796</c:v>
                </c:pt>
                <c:pt idx="245">
                  <c:v>0.280145</c:v>
                </c:pt>
                <c:pt idx="246">
                  <c:v>0.409267</c:v>
                </c:pt>
                <c:pt idx="247">
                  <c:v>0.276878</c:v>
                </c:pt>
                <c:pt idx="248">
                  <c:v>0.211451</c:v>
                </c:pt>
                <c:pt idx="249">
                  <c:v>0.242953</c:v>
                </c:pt>
                <c:pt idx="250">
                  <c:v>0.355005</c:v>
                </c:pt>
                <c:pt idx="251">
                  <c:v>0.361687</c:v>
                </c:pt>
                <c:pt idx="252">
                  <c:v>0.347484</c:v>
                </c:pt>
                <c:pt idx="253">
                  <c:v>0.270453</c:v>
                </c:pt>
                <c:pt idx="254">
                  <c:v>0.283401</c:v>
                </c:pt>
                <c:pt idx="255">
                  <c:v>0.27506</c:v>
                </c:pt>
                <c:pt idx="256">
                  <c:v>0.0897268</c:v>
                </c:pt>
                <c:pt idx="257">
                  <c:v>0.393881</c:v>
                </c:pt>
                <c:pt idx="258">
                  <c:v>0.352876</c:v>
                </c:pt>
                <c:pt idx="259">
                  <c:v>0.313516</c:v>
                </c:pt>
                <c:pt idx="260">
                  <c:v>0.366332</c:v>
                </c:pt>
                <c:pt idx="261">
                  <c:v>0.350425</c:v>
                </c:pt>
                <c:pt idx="262">
                  <c:v>0.354587</c:v>
                </c:pt>
                <c:pt idx="263">
                  <c:v>0.36847</c:v>
                </c:pt>
                <c:pt idx="264">
                  <c:v>0.307051</c:v>
                </c:pt>
                <c:pt idx="265">
                  <c:v>0.0917198</c:v>
                </c:pt>
                <c:pt idx="266">
                  <c:v>0.111746</c:v>
                </c:pt>
                <c:pt idx="267">
                  <c:v>0.0926908</c:v>
                </c:pt>
                <c:pt idx="268">
                  <c:v>0.057049</c:v>
                </c:pt>
                <c:pt idx="269">
                  <c:v>0.135418</c:v>
                </c:pt>
                <c:pt idx="270">
                  <c:v>0.147795</c:v>
                </c:pt>
                <c:pt idx="271">
                  <c:v>0.238595</c:v>
                </c:pt>
                <c:pt idx="272">
                  <c:v>0.237666</c:v>
                </c:pt>
                <c:pt idx="273">
                  <c:v>0.362833</c:v>
                </c:pt>
                <c:pt idx="274">
                  <c:v>0.288247</c:v>
                </c:pt>
                <c:pt idx="275">
                  <c:v>0.186387</c:v>
                </c:pt>
                <c:pt idx="276">
                  <c:v>0.225089</c:v>
                </c:pt>
                <c:pt idx="277">
                  <c:v>0.258731</c:v>
                </c:pt>
                <c:pt idx="278">
                  <c:v>0.236012</c:v>
                </c:pt>
                <c:pt idx="279">
                  <c:v>0.262201</c:v>
                </c:pt>
                <c:pt idx="280">
                  <c:v>0.124383</c:v>
                </c:pt>
                <c:pt idx="281">
                  <c:v>0.124819</c:v>
                </c:pt>
                <c:pt idx="282">
                  <c:v>0.33674</c:v>
                </c:pt>
                <c:pt idx="283">
                  <c:v>0.198808</c:v>
                </c:pt>
                <c:pt idx="284">
                  <c:v>0.236496</c:v>
                </c:pt>
                <c:pt idx="285">
                  <c:v>0.264129</c:v>
                </c:pt>
                <c:pt idx="286">
                  <c:v>0.274883</c:v>
                </c:pt>
                <c:pt idx="287">
                  <c:v>0.299981</c:v>
                </c:pt>
                <c:pt idx="288">
                  <c:v>0.309825</c:v>
                </c:pt>
                <c:pt idx="289">
                  <c:v>0.258032</c:v>
                </c:pt>
                <c:pt idx="290">
                  <c:v>0.248437</c:v>
                </c:pt>
                <c:pt idx="291">
                  <c:v>0.226532</c:v>
                </c:pt>
                <c:pt idx="292">
                  <c:v>0.246713</c:v>
                </c:pt>
                <c:pt idx="293">
                  <c:v>0.156208</c:v>
                </c:pt>
                <c:pt idx="294">
                  <c:v>0.175754</c:v>
                </c:pt>
                <c:pt idx="295">
                  <c:v>0.178527</c:v>
                </c:pt>
                <c:pt idx="296">
                  <c:v>0.0969155</c:v>
                </c:pt>
                <c:pt idx="297">
                  <c:v>0.13975</c:v>
                </c:pt>
                <c:pt idx="298">
                  <c:v>0.143515</c:v>
                </c:pt>
                <c:pt idx="299">
                  <c:v>0.186133</c:v>
                </c:pt>
                <c:pt idx="300">
                  <c:v>0.15429</c:v>
                </c:pt>
                <c:pt idx="301">
                  <c:v>0.175025</c:v>
                </c:pt>
                <c:pt idx="302">
                  <c:v>0.209599</c:v>
                </c:pt>
                <c:pt idx="303">
                  <c:v>0.23183</c:v>
                </c:pt>
                <c:pt idx="304">
                  <c:v>0.225426</c:v>
                </c:pt>
                <c:pt idx="305">
                  <c:v>0.225303</c:v>
                </c:pt>
                <c:pt idx="306">
                  <c:v>0.268209</c:v>
                </c:pt>
                <c:pt idx="307">
                  <c:v>0.277666</c:v>
                </c:pt>
                <c:pt idx="308">
                  <c:v>0.315698</c:v>
                </c:pt>
                <c:pt idx="309">
                  <c:v>0.280664</c:v>
                </c:pt>
                <c:pt idx="310">
                  <c:v>0.347171</c:v>
                </c:pt>
                <c:pt idx="311">
                  <c:v>0.102093</c:v>
                </c:pt>
                <c:pt idx="312">
                  <c:v>0.196416</c:v>
                </c:pt>
                <c:pt idx="313">
                  <c:v>0.151681</c:v>
                </c:pt>
                <c:pt idx="314">
                  <c:v>0.115353</c:v>
                </c:pt>
                <c:pt idx="315">
                  <c:v>0.198809</c:v>
                </c:pt>
                <c:pt idx="316">
                  <c:v>0.149605</c:v>
                </c:pt>
                <c:pt idx="317">
                  <c:v>0.190198</c:v>
                </c:pt>
                <c:pt idx="318">
                  <c:v>0.202192</c:v>
                </c:pt>
                <c:pt idx="319">
                  <c:v>0.157438</c:v>
                </c:pt>
                <c:pt idx="320">
                  <c:v>0.145414</c:v>
                </c:pt>
                <c:pt idx="321">
                  <c:v>0.106965</c:v>
                </c:pt>
                <c:pt idx="322">
                  <c:v>0.113221</c:v>
                </c:pt>
                <c:pt idx="323">
                  <c:v>0.196698</c:v>
                </c:pt>
                <c:pt idx="324">
                  <c:v>0.183554</c:v>
                </c:pt>
                <c:pt idx="325">
                  <c:v>0.153372</c:v>
                </c:pt>
                <c:pt idx="326">
                  <c:v>0.179563</c:v>
                </c:pt>
                <c:pt idx="327">
                  <c:v>0.148049</c:v>
                </c:pt>
                <c:pt idx="328">
                  <c:v>0.119731</c:v>
                </c:pt>
                <c:pt idx="329">
                  <c:v>0.145538</c:v>
                </c:pt>
                <c:pt idx="330">
                  <c:v>0.1565</c:v>
                </c:pt>
                <c:pt idx="331">
                  <c:v>0.13834</c:v>
                </c:pt>
                <c:pt idx="332">
                  <c:v>0.183031</c:v>
                </c:pt>
                <c:pt idx="333">
                  <c:v>0.204668</c:v>
                </c:pt>
                <c:pt idx="334">
                  <c:v>0.156865</c:v>
                </c:pt>
                <c:pt idx="335">
                  <c:v>0.212637</c:v>
                </c:pt>
                <c:pt idx="336">
                  <c:v>0.24524</c:v>
                </c:pt>
                <c:pt idx="337">
                  <c:v>0.223</c:v>
                </c:pt>
                <c:pt idx="338">
                  <c:v>0.204327</c:v>
                </c:pt>
                <c:pt idx="339">
                  <c:v>0.18398</c:v>
                </c:pt>
                <c:pt idx="340">
                  <c:v>0.215368</c:v>
                </c:pt>
                <c:pt idx="341">
                  <c:v>0.286191</c:v>
                </c:pt>
                <c:pt idx="342">
                  <c:v>0.285462</c:v>
                </c:pt>
                <c:pt idx="343">
                  <c:v>0.307793</c:v>
                </c:pt>
                <c:pt idx="344">
                  <c:v>0.27437</c:v>
                </c:pt>
                <c:pt idx="345">
                  <c:v>0.308824</c:v>
                </c:pt>
                <c:pt idx="346">
                  <c:v>0.277621</c:v>
                </c:pt>
                <c:pt idx="347">
                  <c:v>0.326775</c:v>
                </c:pt>
                <c:pt idx="348">
                  <c:v>0.298578</c:v>
                </c:pt>
                <c:pt idx="349">
                  <c:v>0.207716</c:v>
                </c:pt>
                <c:pt idx="350">
                  <c:v>0.158357</c:v>
                </c:pt>
                <c:pt idx="351">
                  <c:v>0.168921</c:v>
                </c:pt>
                <c:pt idx="352">
                  <c:v>0.156823</c:v>
                </c:pt>
                <c:pt idx="353">
                  <c:v>0.151065</c:v>
                </c:pt>
                <c:pt idx="354">
                  <c:v>0.156185</c:v>
                </c:pt>
                <c:pt idx="355">
                  <c:v>0.155179</c:v>
                </c:pt>
                <c:pt idx="356">
                  <c:v>0.153007</c:v>
                </c:pt>
                <c:pt idx="357">
                  <c:v>0.316197</c:v>
                </c:pt>
                <c:pt idx="358">
                  <c:v>0.286539</c:v>
                </c:pt>
                <c:pt idx="359">
                  <c:v>0.305869</c:v>
                </c:pt>
                <c:pt idx="360">
                  <c:v>0.297327</c:v>
                </c:pt>
                <c:pt idx="361">
                  <c:v>0.279459</c:v>
                </c:pt>
                <c:pt idx="362">
                  <c:v>0.197011</c:v>
                </c:pt>
                <c:pt idx="363">
                  <c:v>0.283813</c:v>
                </c:pt>
                <c:pt idx="364">
                  <c:v>0.241058</c:v>
                </c:pt>
                <c:pt idx="365">
                  <c:v>0.275439</c:v>
                </c:pt>
                <c:pt idx="366">
                  <c:v>0.287548</c:v>
                </c:pt>
                <c:pt idx="367">
                  <c:v>0.226344</c:v>
                </c:pt>
                <c:pt idx="368">
                  <c:v>0.201578</c:v>
                </c:pt>
                <c:pt idx="369">
                  <c:v>0.189914</c:v>
                </c:pt>
                <c:pt idx="370">
                  <c:v>0.234833</c:v>
                </c:pt>
                <c:pt idx="371">
                  <c:v>0.255162</c:v>
                </c:pt>
                <c:pt idx="372">
                  <c:v>0.239829</c:v>
                </c:pt>
                <c:pt idx="373">
                  <c:v>0.247974</c:v>
                </c:pt>
                <c:pt idx="374">
                  <c:v>0.293033</c:v>
                </c:pt>
                <c:pt idx="375">
                  <c:v>0.254523</c:v>
                </c:pt>
                <c:pt idx="376">
                  <c:v>0.201403</c:v>
                </c:pt>
                <c:pt idx="377">
                  <c:v>0.268871</c:v>
                </c:pt>
                <c:pt idx="378">
                  <c:v>0.239182</c:v>
                </c:pt>
                <c:pt idx="379">
                  <c:v>0.366582</c:v>
                </c:pt>
                <c:pt idx="380">
                  <c:v>0.233457</c:v>
                </c:pt>
                <c:pt idx="381">
                  <c:v>0.260597</c:v>
                </c:pt>
                <c:pt idx="382">
                  <c:v>0.201811</c:v>
                </c:pt>
                <c:pt idx="383">
                  <c:v>0.219039</c:v>
                </c:pt>
                <c:pt idx="384">
                  <c:v>0.212981</c:v>
                </c:pt>
                <c:pt idx="385">
                  <c:v>0.246622</c:v>
                </c:pt>
                <c:pt idx="386">
                  <c:v>0.294558</c:v>
                </c:pt>
                <c:pt idx="387">
                  <c:v>0.248774</c:v>
                </c:pt>
                <c:pt idx="388">
                  <c:v>0.147217</c:v>
                </c:pt>
                <c:pt idx="389">
                  <c:v>0.111458</c:v>
                </c:pt>
                <c:pt idx="390">
                  <c:v>0.318936</c:v>
                </c:pt>
                <c:pt idx="391">
                  <c:v>0.268187</c:v>
                </c:pt>
                <c:pt idx="392">
                  <c:v>0.294412</c:v>
                </c:pt>
                <c:pt idx="393">
                  <c:v>0.256065</c:v>
                </c:pt>
                <c:pt idx="394">
                  <c:v>0.280013</c:v>
                </c:pt>
                <c:pt idx="395">
                  <c:v>0.153822</c:v>
                </c:pt>
                <c:pt idx="396">
                  <c:v>0.294466</c:v>
                </c:pt>
                <c:pt idx="397">
                  <c:v>0.201123</c:v>
                </c:pt>
                <c:pt idx="398">
                  <c:v>0.158491</c:v>
                </c:pt>
                <c:pt idx="399">
                  <c:v>0.191906</c:v>
                </c:pt>
                <c:pt idx="400">
                  <c:v>0.178002</c:v>
                </c:pt>
                <c:pt idx="401">
                  <c:v>0.151159</c:v>
                </c:pt>
                <c:pt idx="402">
                  <c:v>0.0794803</c:v>
                </c:pt>
                <c:pt idx="403">
                  <c:v>0.289221</c:v>
                </c:pt>
                <c:pt idx="404">
                  <c:v>0.229312</c:v>
                </c:pt>
                <c:pt idx="405">
                  <c:v>0.326943</c:v>
                </c:pt>
                <c:pt idx="406">
                  <c:v>0.230667</c:v>
                </c:pt>
                <c:pt idx="407">
                  <c:v>0.32042</c:v>
                </c:pt>
                <c:pt idx="408">
                  <c:v>0.299164</c:v>
                </c:pt>
                <c:pt idx="409">
                  <c:v>0.370067</c:v>
                </c:pt>
                <c:pt idx="410">
                  <c:v>0.332829</c:v>
                </c:pt>
                <c:pt idx="411">
                  <c:v>0.345124</c:v>
                </c:pt>
                <c:pt idx="412">
                  <c:v>0.318467</c:v>
                </c:pt>
                <c:pt idx="413">
                  <c:v>0.27351</c:v>
                </c:pt>
                <c:pt idx="414">
                  <c:v>0.275487</c:v>
                </c:pt>
                <c:pt idx="415">
                  <c:v>0.335835</c:v>
                </c:pt>
                <c:pt idx="416">
                  <c:v>0.24631</c:v>
                </c:pt>
                <c:pt idx="417">
                  <c:v>0.301378</c:v>
                </c:pt>
                <c:pt idx="418">
                  <c:v>0.115639</c:v>
                </c:pt>
                <c:pt idx="419">
                  <c:v>0.194401</c:v>
                </c:pt>
                <c:pt idx="420">
                  <c:v>0.375364</c:v>
                </c:pt>
                <c:pt idx="421">
                  <c:v>0.394078</c:v>
                </c:pt>
                <c:pt idx="422">
                  <c:v>0.403577</c:v>
                </c:pt>
                <c:pt idx="423">
                  <c:v>0.36044</c:v>
                </c:pt>
                <c:pt idx="424">
                  <c:v>0.292049</c:v>
                </c:pt>
                <c:pt idx="425">
                  <c:v>0.26798</c:v>
                </c:pt>
                <c:pt idx="426">
                  <c:v>0.23486</c:v>
                </c:pt>
                <c:pt idx="427">
                  <c:v>0.223063</c:v>
                </c:pt>
                <c:pt idx="428">
                  <c:v>0.226158</c:v>
                </c:pt>
                <c:pt idx="429">
                  <c:v>0.260785</c:v>
                </c:pt>
                <c:pt idx="430">
                  <c:v>0.263894</c:v>
                </c:pt>
                <c:pt idx="431">
                  <c:v>0.284269</c:v>
                </c:pt>
                <c:pt idx="432">
                  <c:v>0.27464</c:v>
                </c:pt>
                <c:pt idx="433">
                  <c:v>0.286421</c:v>
                </c:pt>
                <c:pt idx="434">
                  <c:v>0.295637</c:v>
                </c:pt>
                <c:pt idx="435">
                  <c:v>0.283528</c:v>
                </c:pt>
                <c:pt idx="436">
                  <c:v>0.325262</c:v>
                </c:pt>
                <c:pt idx="437">
                  <c:v>0.284694</c:v>
                </c:pt>
                <c:pt idx="438">
                  <c:v>0.277001</c:v>
                </c:pt>
                <c:pt idx="439">
                  <c:v>0.285436</c:v>
                </c:pt>
                <c:pt idx="440">
                  <c:v>0.3205</c:v>
                </c:pt>
                <c:pt idx="441">
                  <c:v>0.323663</c:v>
                </c:pt>
                <c:pt idx="442">
                  <c:v>0.301845</c:v>
                </c:pt>
                <c:pt idx="443">
                  <c:v>0.377772</c:v>
                </c:pt>
                <c:pt idx="444">
                  <c:v>0.327774</c:v>
                </c:pt>
                <c:pt idx="445">
                  <c:v>0.332067</c:v>
                </c:pt>
                <c:pt idx="446">
                  <c:v>0.316457</c:v>
                </c:pt>
                <c:pt idx="447">
                  <c:v>0.363899</c:v>
                </c:pt>
                <c:pt idx="448">
                  <c:v>0.362129</c:v>
                </c:pt>
                <c:pt idx="449">
                  <c:v>0.35065</c:v>
                </c:pt>
                <c:pt idx="450">
                  <c:v>0.347007</c:v>
                </c:pt>
                <c:pt idx="451">
                  <c:v>0.36567</c:v>
                </c:pt>
                <c:pt idx="452">
                  <c:v>0.369711</c:v>
                </c:pt>
                <c:pt idx="453">
                  <c:v>0.0949801</c:v>
                </c:pt>
                <c:pt idx="454">
                  <c:v>0.117922</c:v>
                </c:pt>
                <c:pt idx="455">
                  <c:v>0.238574</c:v>
                </c:pt>
                <c:pt idx="456">
                  <c:v>0.218296</c:v>
                </c:pt>
                <c:pt idx="457">
                  <c:v>0.243481</c:v>
                </c:pt>
                <c:pt idx="458">
                  <c:v>0.223604</c:v>
                </c:pt>
                <c:pt idx="459">
                  <c:v>0.205215</c:v>
                </c:pt>
                <c:pt idx="460">
                  <c:v>0.267012</c:v>
                </c:pt>
                <c:pt idx="461">
                  <c:v>0.226508</c:v>
                </c:pt>
                <c:pt idx="462">
                  <c:v>0.233528</c:v>
                </c:pt>
                <c:pt idx="463">
                  <c:v>0.349053</c:v>
                </c:pt>
                <c:pt idx="464">
                  <c:v>0.33719</c:v>
                </c:pt>
                <c:pt idx="465">
                  <c:v>0.260523</c:v>
                </c:pt>
                <c:pt idx="466">
                  <c:v>0.16709</c:v>
                </c:pt>
                <c:pt idx="467">
                  <c:v>0.185876</c:v>
                </c:pt>
                <c:pt idx="468">
                  <c:v>0.190933</c:v>
                </c:pt>
                <c:pt idx="469">
                  <c:v>0.224551</c:v>
                </c:pt>
                <c:pt idx="470">
                  <c:v>0.187238</c:v>
                </c:pt>
                <c:pt idx="471">
                  <c:v>0.235949</c:v>
                </c:pt>
                <c:pt idx="472">
                  <c:v>0.261841</c:v>
                </c:pt>
                <c:pt idx="473">
                  <c:v>0.139095</c:v>
                </c:pt>
                <c:pt idx="474">
                  <c:v>0.0973604</c:v>
                </c:pt>
                <c:pt idx="475">
                  <c:v>0.327764</c:v>
                </c:pt>
                <c:pt idx="476">
                  <c:v>0.206865</c:v>
                </c:pt>
                <c:pt idx="477">
                  <c:v>0.281152</c:v>
                </c:pt>
                <c:pt idx="478">
                  <c:v>0.32086</c:v>
                </c:pt>
                <c:pt idx="479">
                  <c:v>0.123881</c:v>
                </c:pt>
                <c:pt idx="480">
                  <c:v>0.350872</c:v>
                </c:pt>
                <c:pt idx="481">
                  <c:v>0.20054</c:v>
                </c:pt>
                <c:pt idx="482">
                  <c:v>0.208747</c:v>
                </c:pt>
                <c:pt idx="483">
                  <c:v>0.235166</c:v>
                </c:pt>
                <c:pt idx="484">
                  <c:v>0.20025</c:v>
                </c:pt>
                <c:pt idx="485">
                  <c:v>0.183349</c:v>
                </c:pt>
                <c:pt idx="486">
                  <c:v>0.172628</c:v>
                </c:pt>
                <c:pt idx="487">
                  <c:v>0.113563</c:v>
                </c:pt>
                <c:pt idx="488">
                  <c:v>0.137918</c:v>
                </c:pt>
                <c:pt idx="489">
                  <c:v>0.135903</c:v>
                </c:pt>
                <c:pt idx="490">
                  <c:v>0.145187</c:v>
                </c:pt>
                <c:pt idx="491">
                  <c:v>0.168896</c:v>
                </c:pt>
                <c:pt idx="492">
                  <c:v>0.184977</c:v>
                </c:pt>
                <c:pt idx="493">
                  <c:v>0.189388</c:v>
                </c:pt>
                <c:pt idx="494">
                  <c:v>0.202668</c:v>
                </c:pt>
                <c:pt idx="495">
                  <c:v>0.178171</c:v>
                </c:pt>
                <c:pt idx="496">
                  <c:v>0.232111</c:v>
                </c:pt>
                <c:pt idx="497">
                  <c:v>0.266678</c:v>
                </c:pt>
                <c:pt idx="498">
                  <c:v>0.259133</c:v>
                </c:pt>
                <c:pt idx="499">
                  <c:v>0.226797</c:v>
                </c:pt>
                <c:pt idx="500">
                  <c:v>0.410107</c:v>
                </c:pt>
                <c:pt idx="501">
                  <c:v>0.343157</c:v>
                </c:pt>
                <c:pt idx="502">
                  <c:v>0.326432</c:v>
                </c:pt>
              </c:numCache>
            </c:numRef>
          </c:yVal>
          <c:smooth val="0"/>
        </c:ser>
        <c:dLbls>
          <c:showLegendKey val="0"/>
          <c:showVal val="0"/>
          <c:showCatName val="0"/>
          <c:showSerName val="0"/>
          <c:showPercent val="0"/>
          <c:showBubbleSize val="0"/>
        </c:dLbls>
        <c:axId val="2127283096"/>
        <c:axId val="2103072424"/>
      </c:scatterChart>
      <c:valAx>
        <c:axId val="2127283096"/>
        <c:scaling>
          <c:orientation val="minMax"/>
        </c:scaling>
        <c:delete val="0"/>
        <c:axPos val="b"/>
        <c:title>
          <c:tx>
            <c:rich>
              <a:bodyPr/>
              <a:lstStyle/>
              <a:p>
                <a:pPr>
                  <a:defRPr/>
                </a:pPr>
                <a:r>
                  <a:rPr lang="en-US"/>
                  <a:t>HMM</a:t>
                </a:r>
                <a:r>
                  <a:rPr lang="en-US" baseline="0"/>
                  <a:t> D</a:t>
                </a:r>
                <a:endParaRPr lang="en-US"/>
              </a:p>
            </c:rich>
          </c:tx>
          <c:layout/>
          <c:overlay val="0"/>
        </c:title>
        <c:numFmt formatCode="General" sourceLinked="1"/>
        <c:majorTickMark val="out"/>
        <c:minorTickMark val="none"/>
        <c:tickLblPos val="nextTo"/>
        <c:crossAx val="2103072424"/>
        <c:crosses val="autoZero"/>
        <c:crossBetween val="midCat"/>
      </c:valAx>
      <c:valAx>
        <c:axId val="2103072424"/>
        <c:scaling>
          <c:orientation val="minMax"/>
        </c:scaling>
        <c:delete val="0"/>
        <c:axPos val="l"/>
        <c:majorGridlines/>
        <c:title>
          <c:tx>
            <c:rich>
              <a:bodyPr rot="-5400000" vert="horz"/>
              <a:lstStyle/>
              <a:p>
                <a:pPr>
                  <a:defRPr/>
                </a:pPr>
                <a:r>
                  <a:rPr lang="en-US"/>
                  <a:t>OriginalD</a:t>
                </a:r>
              </a:p>
            </c:rich>
          </c:tx>
          <c:layout/>
          <c:overlay val="0"/>
        </c:title>
        <c:numFmt formatCode="General" sourceLinked="1"/>
        <c:majorTickMark val="out"/>
        <c:minorTickMark val="none"/>
        <c:tickLblPos val="nextTo"/>
        <c:crossAx val="2127283096"/>
        <c:crosses val="autoZero"/>
        <c:crossBetween val="midCat"/>
      </c:valAx>
    </c:plotArea>
    <c:legend>
      <c:legendPos val="r"/>
      <c:layout/>
      <c:overlay val="0"/>
    </c:legend>
    <c:plotVisOnly val="1"/>
    <c:dispBlanksAs val="gap"/>
    <c:showDLblsOverMax val="0"/>
  </c:chart>
  <c:spPr>
    <a:ln>
      <a:solidFill>
        <a:srgbClr val="9EB060"/>
      </a:solidFill>
    </a:ln>
  </c:spPr>
  <c:externalData r:id="rId1">
    <c:autoUpdate val="0"/>
  </c:externalData>
  <c:userShapes r:id="rId2"/>
</c:chartSpace>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6E7E72-651F-EB4D-A140-89F6D3E6A443}"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E49C8719-5D07-B549-A850-3E01FEC643B1}">
      <dgm:prSet phldrT="[Text]"/>
      <dgm:spPr/>
      <dgm:t>
        <a:bodyPr/>
        <a:lstStyle/>
        <a:p>
          <a:r>
            <a:rPr lang="en-US"/>
            <a:t>GTACCCGAT</a:t>
          </a:r>
        </a:p>
      </dgm:t>
    </dgm:pt>
    <dgm:pt modelId="{A135CDFF-FBB8-1445-A076-09F63722C9F1}" type="parTrans" cxnId="{398FCA5A-BD91-AE41-9F13-1AE10ABE86B9}">
      <dgm:prSet/>
      <dgm:spPr/>
      <dgm:t>
        <a:bodyPr/>
        <a:lstStyle/>
        <a:p>
          <a:endParaRPr lang="en-US"/>
        </a:p>
      </dgm:t>
    </dgm:pt>
    <dgm:pt modelId="{9E9B9A97-0C16-1345-94B2-DC4B22E24997}" type="sibTrans" cxnId="{398FCA5A-BD91-AE41-9F13-1AE10ABE86B9}">
      <dgm:prSet/>
      <dgm:spPr/>
      <dgm:t>
        <a:bodyPr/>
        <a:lstStyle/>
        <a:p>
          <a:endParaRPr lang="en-US"/>
        </a:p>
      </dgm:t>
    </dgm:pt>
    <dgm:pt modelId="{F609A739-DCFB-DE44-A8F3-52640B584FE7}">
      <dgm:prSet phldrT="[Text]"/>
      <dgm:spPr/>
      <dgm:t>
        <a:bodyPr/>
        <a:lstStyle/>
        <a:p>
          <a:r>
            <a:rPr lang="en-US"/>
            <a:t>GTACC</a:t>
          </a:r>
          <a:r>
            <a:rPr lang="en-US">
              <a:solidFill>
                <a:schemeClr val="accent2"/>
              </a:solidFill>
            </a:rPr>
            <a:t>T</a:t>
          </a:r>
          <a:r>
            <a:rPr lang="en-US"/>
            <a:t>GAT</a:t>
          </a:r>
        </a:p>
      </dgm:t>
    </dgm:pt>
    <dgm:pt modelId="{97F2B2E4-F5F9-874B-9D5D-E2017FFC056D}" type="parTrans" cxnId="{48D33006-9F44-4249-9331-4935C2BBB32F}">
      <dgm:prSet/>
      <dgm:spPr/>
      <dgm:t>
        <a:bodyPr/>
        <a:lstStyle/>
        <a:p>
          <a:endParaRPr lang="en-US"/>
        </a:p>
      </dgm:t>
    </dgm:pt>
    <dgm:pt modelId="{7B158493-BC8B-7147-9D8A-92A8419E0DCA}" type="sibTrans" cxnId="{48D33006-9F44-4249-9331-4935C2BBB32F}">
      <dgm:prSet/>
      <dgm:spPr/>
      <dgm:t>
        <a:bodyPr/>
        <a:lstStyle/>
        <a:p>
          <a:endParaRPr lang="en-US"/>
        </a:p>
      </dgm:t>
    </dgm:pt>
    <dgm:pt modelId="{BBB38D07-0086-3740-A215-D8A1D3DE359F}">
      <dgm:prSet phldrT="[Text]"/>
      <dgm:spPr/>
      <dgm:t>
        <a:bodyPr/>
        <a:lstStyle/>
        <a:p>
          <a:r>
            <a:rPr lang="en-US"/>
            <a:t>GTACCTG</a:t>
          </a:r>
          <a:r>
            <a:rPr lang="en-US">
              <a:solidFill>
                <a:schemeClr val="accent2"/>
              </a:solidFill>
            </a:rPr>
            <a:t>_</a:t>
          </a:r>
          <a:r>
            <a:rPr lang="en-US"/>
            <a:t>T</a:t>
          </a:r>
        </a:p>
      </dgm:t>
    </dgm:pt>
    <dgm:pt modelId="{3DEA4969-2D13-3B49-8ECC-BDB0B73CFFE3}" type="parTrans" cxnId="{4B702FE9-3526-5840-92B8-9354F661FDA3}">
      <dgm:prSet/>
      <dgm:spPr/>
      <dgm:t>
        <a:bodyPr/>
        <a:lstStyle/>
        <a:p>
          <a:endParaRPr lang="en-US"/>
        </a:p>
      </dgm:t>
    </dgm:pt>
    <dgm:pt modelId="{30F4A317-AF73-174E-8D9B-A27B3E660E77}" type="sibTrans" cxnId="{4B702FE9-3526-5840-92B8-9354F661FDA3}">
      <dgm:prSet/>
      <dgm:spPr/>
      <dgm:t>
        <a:bodyPr/>
        <a:lstStyle/>
        <a:p>
          <a:endParaRPr lang="en-US"/>
        </a:p>
      </dgm:t>
    </dgm:pt>
    <dgm:pt modelId="{25F0E891-E229-4349-A0A4-2265033CD477}">
      <dgm:prSet phldrT="[Text]"/>
      <dgm:spPr/>
      <dgm:t>
        <a:bodyPr/>
        <a:lstStyle/>
        <a:p>
          <a:r>
            <a:rPr lang="en-US"/>
            <a:t>GTACCCGAT</a:t>
          </a:r>
        </a:p>
      </dgm:t>
    </dgm:pt>
    <dgm:pt modelId="{C795F444-C272-0040-9956-9ECCC1AA0BB8}" type="parTrans" cxnId="{2F0D53F4-22EA-0645-8BD0-8388D6DD378E}">
      <dgm:prSet/>
      <dgm:spPr/>
      <dgm:t>
        <a:bodyPr/>
        <a:lstStyle/>
        <a:p>
          <a:endParaRPr lang="en-US"/>
        </a:p>
      </dgm:t>
    </dgm:pt>
    <dgm:pt modelId="{66658E71-8667-1A42-BEE5-7D994FDDCBA0}" type="sibTrans" cxnId="{2F0D53F4-22EA-0645-8BD0-8388D6DD378E}">
      <dgm:prSet/>
      <dgm:spPr/>
      <dgm:t>
        <a:bodyPr/>
        <a:lstStyle/>
        <a:p>
          <a:endParaRPr lang="en-US"/>
        </a:p>
      </dgm:t>
    </dgm:pt>
    <dgm:pt modelId="{5D259C55-66C6-4A47-BA2F-C806C0250200}">
      <dgm:prSet phldrT="[Text]"/>
      <dgm:spPr/>
      <dgm:t>
        <a:bodyPr/>
        <a:lstStyle/>
        <a:p>
          <a:r>
            <a:rPr lang="en-US"/>
            <a:t>G</a:t>
          </a:r>
          <a:r>
            <a:rPr lang="en-US">
              <a:solidFill>
                <a:schemeClr val="accent2"/>
              </a:solidFill>
            </a:rPr>
            <a:t>G</a:t>
          </a:r>
          <a:r>
            <a:rPr lang="en-US"/>
            <a:t>TACCCGAT</a:t>
          </a:r>
        </a:p>
      </dgm:t>
    </dgm:pt>
    <dgm:pt modelId="{010E8F5A-FDC3-E143-8196-FA813A30757C}" type="parTrans" cxnId="{237279DE-24EC-9948-A62D-C9F591093BA7}">
      <dgm:prSet/>
      <dgm:spPr/>
      <dgm:t>
        <a:bodyPr/>
        <a:lstStyle/>
        <a:p>
          <a:endParaRPr lang="en-US"/>
        </a:p>
      </dgm:t>
    </dgm:pt>
    <dgm:pt modelId="{BD7EFAB5-C782-3A41-954B-74E1215B8D5F}" type="sibTrans" cxnId="{237279DE-24EC-9948-A62D-C9F591093BA7}">
      <dgm:prSet/>
      <dgm:spPr/>
      <dgm:t>
        <a:bodyPr/>
        <a:lstStyle/>
        <a:p>
          <a:endParaRPr lang="en-US"/>
        </a:p>
      </dgm:t>
    </dgm:pt>
    <dgm:pt modelId="{A0D03520-C777-3B43-A9BD-441BE9697D3B}" type="pres">
      <dgm:prSet presAssocID="{1E6E7E72-651F-EB4D-A140-89F6D3E6A443}" presName="hierChild1" presStyleCnt="0">
        <dgm:presLayoutVars>
          <dgm:chPref val="1"/>
          <dgm:dir/>
          <dgm:animOne val="branch"/>
          <dgm:animLvl val="lvl"/>
          <dgm:resizeHandles/>
        </dgm:presLayoutVars>
      </dgm:prSet>
      <dgm:spPr/>
      <dgm:t>
        <a:bodyPr/>
        <a:lstStyle/>
        <a:p>
          <a:endParaRPr lang="en-US"/>
        </a:p>
      </dgm:t>
    </dgm:pt>
    <dgm:pt modelId="{5C64DBBB-2989-D84F-8D5F-FC9020C93F4E}" type="pres">
      <dgm:prSet presAssocID="{E49C8719-5D07-B549-A850-3E01FEC643B1}" presName="hierRoot1" presStyleCnt="0"/>
      <dgm:spPr/>
    </dgm:pt>
    <dgm:pt modelId="{5AFF1181-82C3-9D4F-92DB-DD8202210C82}" type="pres">
      <dgm:prSet presAssocID="{E49C8719-5D07-B549-A850-3E01FEC643B1}" presName="composite" presStyleCnt="0"/>
      <dgm:spPr/>
    </dgm:pt>
    <dgm:pt modelId="{3D31C222-CC1F-304C-87FA-AFBA481121B1}" type="pres">
      <dgm:prSet presAssocID="{E49C8719-5D07-B549-A850-3E01FEC643B1}" presName="background" presStyleLbl="node0" presStyleIdx="0" presStyleCnt="1"/>
      <dgm:spPr/>
    </dgm:pt>
    <dgm:pt modelId="{0C489338-2720-2C4B-9F5D-837E4C391FDB}" type="pres">
      <dgm:prSet presAssocID="{E49C8719-5D07-B549-A850-3E01FEC643B1}" presName="text" presStyleLbl="fgAcc0" presStyleIdx="0" presStyleCnt="1">
        <dgm:presLayoutVars>
          <dgm:chPref val="3"/>
        </dgm:presLayoutVars>
      </dgm:prSet>
      <dgm:spPr/>
      <dgm:t>
        <a:bodyPr/>
        <a:lstStyle/>
        <a:p>
          <a:endParaRPr lang="en-US"/>
        </a:p>
      </dgm:t>
    </dgm:pt>
    <dgm:pt modelId="{5500E98B-3B7D-4E40-9678-AE68F350D7D4}" type="pres">
      <dgm:prSet presAssocID="{E49C8719-5D07-B549-A850-3E01FEC643B1}" presName="hierChild2" presStyleCnt="0"/>
      <dgm:spPr/>
    </dgm:pt>
    <dgm:pt modelId="{608FE268-D75E-F141-8E3C-05699B5DAA61}" type="pres">
      <dgm:prSet presAssocID="{97F2B2E4-F5F9-874B-9D5D-E2017FFC056D}" presName="Name10" presStyleLbl="parChTrans1D2" presStyleIdx="0" presStyleCnt="2"/>
      <dgm:spPr/>
      <dgm:t>
        <a:bodyPr/>
        <a:lstStyle/>
        <a:p>
          <a:endParaRPr lang="en-US"/>
        </a:p>
      </dgm:t>
    </dgm:pt>
    <dgm:pt modelId="{1BBE0ACF-749B-9643-B526-A2834C2CEC3C}" type="pres">
      <dgm:prSet presAssocID="{F609A739-DCFB-DE44-A8F3-52640B584FE7}" presName="hierRoot2" presStyleCnt="0"/>
      <dgm:spPr/>
    </dgm:pt>
    <dgm:pt modelId="{8AA02CF2-2FE5-834C-BFF3-A773AB6CAA1D}" type="pres">
      <dgm:prSet presAssocID="{F609A739-DCFB-DE44-A8F3-52640B584FE7}" presName="composite2" presStyleCnt="0"/>
      <dgm:spPr/>
    </dgm:pt>
    <dgm:pt modelId="{7BC1A90D-86E4-0F48-A636-DC5376E70757}" type="pres">
      <dgm:prSet presAssocID="{F609A739-DCFB-DE44-A8F3-52640B584FE7}" presName="background2" presStyleLbl="node2" presStyleIdx="0" presStyleCnt="2"/>
      <dgm:spPr/>
    </dgm:pt>
    <dgm:pt modelId="{C91E6C6B-E084-164A-B64A-759C0AF9035E}" type="pres">
      <dgm:prSet presAssocID="{F609A739-DCFB-DE44-A8F3-52640B584FE7}" presName="text2" presStyleLbl="fgAcc2" presStyleIdx="0" presStyleCnt="2">
        <dgm:presLayoutVars>
          <dgm:chPref val="3"/>
        </dgm:presLayoutVars>
      </dgm:prSet>
      <dgm:spPr/>
      <dgm:t>
        <a:bodyPr/>
        <a:lstStyle/>
        <a:p>
          <a:endParaRPr lang="en-US"/>
        </a:p>
      </dgm:t>
    </dgm:pt>
    <dgm:pt modelId="{AF635547-31AB-C347-A1B8-D72C73099361}" type="pres">
      <dgm:prSet presAssocID="{F609A739-DCFB-DE44-A8F3-52640B584FE7}" presName="hierChild3" presStyleCnt="0"/>
      <dgm:spPr/>
    </dgm:pt>
    <dgm:pt modelId="{BD65571A-DDDF-9549-A26F-EEFA821830AA}" type="pres">
      <dgm:prSet presAssocID="{3DEA4969-2D13-3B49-8ECC-BDB0B73CFFE3}" presName="Name17" presStyleLbl="parChTrans1D3" presStyleIdx="0" presStyleCnt="2"/>
      <dgm:spPr/>
      <dgm:t>
        <a:bodyPr/>
        <a:lstStyle/>
        <a:p>
          <a:endParaRPr lang="en-US"/>
        </a:p>
      </dgm:t>
    </dgm:pt>
    <dgm:pt modelId="{FE28D22D-17D0-BA4B-BB70-1E41147F1D94}" type="pres">
      <dgm:prSet presAssocID="{BBB38D07-0086-3740-A215-D8A1D3DE359F}" presName="hierRoot3" presStyleCnt="0"/>
      <dgm:spPr/>
    </dgm:pt>
    <dgm:pt modelId="{D6647919-E9AB-A64E-9453-069EC4336057}" type="pres">
      <dgm:prSet presAssocID="{BBB38D07-0086-3740-A215-D8A1D3DE359F}" presName="composite3" presStyleCnt="0"/>
      <dgm:spPr/>
    </dgm:pt>
    <dgm:pt modelId="{C5434573-67D3-E747-ACF3-B9BF7BEF0183}" type="pres">
      <dgm:prSet presAssocID="{BBB38D07-0086-3740-A215-D8A1D3DE359F}" presName="background3" presStyleLbl="node3" presStyleIdx="0" presStyleCnt="2"/>
      <dgm:spPr/>
    </dgm:pt>
    <dgm:pt modelId="{DC727640-1F07-8C4E-8BAB-9B0AD639D043}" type="pres">
      <dgm:prSet presAssocID="{BBB38D07-0086-3740-A215-D8A1D3DE359F}" presName="text3" presStyleLbl="fgAcc3" presStyleIdx="0" presStyleCnt="2">
        <dgm:presLayoutVars>
          <dgm:chPref val="3"/>
        </dgm:presLayoutVars>
      </dgm:prSet>
      <dgm:spPr/>
      <dgm:t>
        <a:bodyPr/>
        <a:lstStyle/>
        <a:p>
          <a:endParaRPr lang="en-US"/>
        </a:p>
      </dgm:t>
    </dgm:pt>
    <dgm:pt modelId="{E2E91B37-3037-A243-A60D-1551E083D90E}" type="pres">
      <dgm:prSet presAssocID="{BBB38D07-0086-3740-A215-D8A1D3DE359F}" presName="hierChild4" presStyleCnt="0"/>
      <dgm:spPr/>
    </dgm:pt>
    <dgm:pt modelId="{10F4D63C-ED19-D24B-A855-077083682A53}" type="pres">
      <dgm:prSet presAssocID="{C795F444-C272-0040-9956-9ECCC1AA0BB8}" presName="Name10" presStyleLbl="parChTrans1D2" presStyleIdx="1" presStyleCnt="2"/>
      <dgm:spPr/>
      <dgm:t>
        <a:bodyPr/>
        <a:lstStyle/>
        <a:p>
          <a:endParaRPr lang="en-US"/>
        </a:p>
      </dgm:t>
    </dgm:pt>
    <dgm:pt modelId="{3D7DA378-CD88-7346-A6E6-1B314D1AFDE6}" type="pres">
      <dgm:prSet presAssocID="{25F0E891-E229-4349-A0A4-2265033CD477}" presName="hierRoot2" presStyleCnt="0"/>
      <dgm:spPr/>
    </dgm:pt>
    <dgm:pt modelId="{5F69F165-74D7-F244-801A-5EB1BB9244A2}" type="pres">
      <dgm:prSet presAssocID="{25F0E891-E229-4349-A0A4-2265033CD477}" presName="composite2" presStyleCnt="0"/>
      <dgm:spPr/>
    </dgm:pt>
    <dgm:pt modelId="{25B3F9CF-A74C-1F47-A9C9-683EF3C51CC4}" type="pres">
      <dgm:prSet presAssocID="{25F0E891-E229-4349-A0A4-2265033CD477}" presName="background2" presStyleLbl="node2" presStyleIdx="1" presStyleCnt="2"/>
      <dgm:spPr/>
    </dgm:pt>
    <dgm:pt modelId="{9004159C-4D65-B149-854A-A6ACA3812E50}" type="pres">
      <dgm:prSet presAssocID="{25F0E891-E229-4349-A0A4-2265033CD477}" presName="text2" presStyleLbl="fgAcc2" presStyleIdx="1" presStyleCnt="2">
        <dgm:presLayoutVars>
          <dgm:chPref val="3"/>
        </dgm:presLayoutVars>
      </dgm:prSet>
      <dgm:spPr/>
      <dgm:t>
        <a:bodyPr/>
        <a:lstStyle/>
        <a:p>
          <a:endParaRPr lang="en-US"/>
        </a:p>
      </dgm:t>
    </dgm:pt>
    <dgm:pt modelId="{3E82C314-6902-8D4A-8FDE-48C3B8ED8B01}" type="pres">
      <dgm:prSet presAssocID="{25F0E891-E229-4349-A0A4-2265033CD477}" presName="hierChild3" presStyleCnt="0"/>
      <dgm:spPr/>
    </dgm:pt>
    <dgm:pt modelId="{02EEB8B0-8E45-774D-8BBB-47060409E246}" type="pres">
      <dgm:prSet presAssocID="{010E8F5A-FDC3-E143-8196-FA813A30757C}" presName="Name17" presStyleLbl="parChTrans1D3" presStyleIdx="1" presStyleCnt="2"/>
      <dgm:spPr/>
      <dgm:t>
        <a:bodyPr/>
        <a:lstStyle/>
        <a:p>
          <a:endParaRPr lang="en-US"/>
        </a:p>
      </dgm:t>
    </dgm:pt>
    <dgm:pt modelId="{764DA83D-07A5-5A47-99B9-89E669F2EF00}" type="pres">
      <dgm:prSet presAssocID="{5D259C55-66C6-4A47-BA2F-C806C0250200}" presName="hierRoot3" presStyleCnt="0"/>
      <dgm:spPr/>
    </dgm:pt>
    <dgm:pt modelId="{F591E053-C8F5-5647-9152-17D0C2AA9891}" type="pres">
      <dgm:prSet presAssocID="{5D259C55-66C6-4A47-BA2F-C806C0250200}" presName="composite3" presStyleCnt="0"/>
      <dgm:spPr/>
    </dgm:pt>
    <dgm:pt modelId="{647BB8C2-7923-C049-9081-280DDFBF1BBD}" type="pres">
      <dgm:prSet presAssocID="{5D259C55-66C6-4A47-BA2F-C806C0250200}" presName="background3" presStyleLbl="node3" presStyleIdx="1" presStyleCnt="2"/>
      <dgm:spPr/>
    </dgm:pt>
    <dgm:pt modelId="{B982A47F-A5D7-7D4F-92D2-D0D8C9887BED}" type="pres">
      <dgm:prSet presAssocID="{5D259C55-66C6-4A47-BA2F-C806C0250200}" presName="text3" presStyleLbl="fgAcc3" presStyleIdx="1" presStyleCnt="2">
        <dgm:presLayoutVars>
          <dgm:chPref val="3"/>
        </dgm:presLayoutVars>
      </dgm:prSet>
      <dgm:spPr/>
      <dgm:t>
        <a:bodyPr/>
        <a:lstStyle/>
        <a:p>
          <a:endParaRPr lang="en-US"/>
        </a:p>
      </dgm:t>
    </dgm:pt>
    <dgm:pt modelId="{DFA9E5EE-7C29-BA43-A3AD-D63163A7E27D}" type="pres">
      <dgm:prSet presAssocID="{5D259C55-66C6-4A47-BA2F-C806C0250200}" presName="hierChild4" presStyleCnt="0"/>
      <dgm:spPr/>
    </dgm:pt>
  </dgm:ptLst>
  <dgm:cxnLst>
    <dgm:cxn modelId="{550B8266-EE12-414E-BAA6-431A40C3750D}" type="presOf" srcId="{F609A739-DCFB-DE44-A8F3-52640B584FE7}" destId="{C91E6C6B-E084-164A-B64A-759C0AF9035E}" srcOrd="0" destOrd="0" presId="urn:microsoft.com/office/officeart/2005/8/layout/hierarchy1"/>
    <dgm:cxn modelId="{A55686F8-CD7E-9645-89E5-2E5660DC152F}" type="presOf" srcId="{BBB38D07-0086-3740-A215-D8A1D3DE359F}" destId="{DC727640-1F07-8C4E-8BAB-9B0AD639D043}" srcOrd="0" destOrd="0" presId="urn:microsoft.com/office/officeart/2005/8/layout/hierarchy1"/>
    <dgm:cxn modelId="{62A66BA3-85E2-5343-A915-C5E74940978E}" type="presOf" srcId="{25F0E891-E229-4349-A0A4-2265033CD477}" destId="{9004159C-4D65-B149-854A-A6ACA3812E50}" srcOrd="0" destOrd="0" presId="urn:microsoft.com/office/officeart/2005/8/layout/hierarchy1"/>
    <dgm:cxn modelId="{398FCA5A-BD91-AE41-9F13-1AE10ABE86B9}" srcId="{1E6E7E72-651F-EB4D-A140-89F6D3E6A443}" destId="{E49C8719-5D07-B549-A850-3E01FEC643B1}" srcOrd="0" destOrd="0" parTransId="{A135CDFF-FBB8-1445-A076-09F63722C9F1}" sibTransId="{9E9B9A97-0C16-1345-94B2-DC4B22E24997}"/>
    <dgm:cxn modelId="{98E1C206-A181-CC45-ACF8-FDAF22830FE7}" type="presOf" srcId="{E49C8719-5D07-B549-A850-3E01FEC643B1}" destId="{0C489338-2720-2C4B-9F5D-837E4C391FDB}" srcOrd="0" destOrd="0" presId="urn:microsoft.com/office/officeart/2005/8/layout/hierarchy1"/>
    <dgm:cxn modelId="{497A07A2-B46E-0440-8761-2CA03AEC2421}" type="presOf" srcId="{97F2B2E4-F5F9-874B-9D5D-E2017FFC056D}" destId="{608FE268-D75E-F141-8E3C-05699B5DAA61}" srcOrd="0" destOrd="0" presId="urn:microsoft.com/office/officeart/2005/8/layout/hierarchy1"/>
    <dgm:cxn modelId="{39475296-7CB9-054C-B38A-7A0B980043E0}" type="presOf" srcId="{1E6E7E72-651F-EB4D-A140-89F6D3E6A443}" destId="{A0D03520-C777-3B43-A9BD-441BE9697D3B}" srcOrd="0" destOrd="0" presId="urn:microsoft.com/office/officeart/2005/8/layout/hierarchy1"/>
    <dgm:cxn modelId="{2F0D53F4-22EA-0645-8BD0-8388D6DD378E}" srcId="{E49C8719-5D07-B549-A850-3E01FEC643B1}" destId="{25F0E891-E229-4349-A0A4-2265033CD477}" srcOrd="1" destOrd="0" parTransId="{C795F444-C272-0040-9956-9ECCC1AA0BB8}" sibTransId="{66658E71-8667-1A42-BEE5-7D994FDDCBA0}"/>
    <dgm:cxn modelId="{920421E8-AF84-9041-9A23-22C5E20F68A0}" type="presOf" srcId="{010E8F5A-FDC3-E143-8196-FA813A30757C}" destId="{02EEB8B0-8E45-774D-8BBB-47060409E246}" srcOrd="0" destOrd="0" presId="urn:microsoft.com/office/officeart/2005/8/layout/hierarchy1"/>
    <dgm:cxn modelId="{65D46B69-1F91-7A47-B0E0-3C1023C4B0D7}" type="presOf" srcId="{3DEA4969-2D13-3B49-8ECC-BDB0B73CFFE3}" destId="{BD65571A-DDDF-9549-A26F-EEFA821830AA}" srcOrd="0" destOrd="0" presId="urn:microsoft.com/office/officeart/2005/8/layout/hierarchy1"/>
    <dgm:cxn modelId="{4B702FE9-3526-5840-92B8-9354F661FDA3}" srcId="{F609A739-DCFB-DE44-A8F3-52640B584FE7}" destId="{BBB38D07-0086-3740-A215-D8A1D3DE359F}" srcOrd="0" destOrd="0" parTransId="{3DEA4969-2D13-3B49-8ECC-BDB0B73CFFE3}" sibTransId="{30F4A317-AF73-174E-8D9B-A27B3E660E77}"/>
    <dgm:cxn modelId="{0D8EAD1C-0B40-ED46-A907-CF26AF04BEC7}" type="presOf" srcId="{5D259C55-66C6-4A47-BA2F-C806C0250200}" destId="{B982A47F-A5D7-7D4F-92D2-D0D8C9887BED}" srcOrd="0" destOrd="0" presId="urn:microsoft.com/office/officeart/2005/8/layout/hierarchy1"/>
    <dgm:cxn modelId="{237279DE-24EC-9948-A62D-C9F591093BA7}" srcId="{25F0E891-E229-4349-A0A4-2265033CD477}" destId="{5D259C55-66C6-4A47-BA2F-C806C0250200}" srcOrd="0" destOrd="0" parTransId="{010E8F5A-FDC3-E143-8196-FA813A30757C}" sibTransId="{BD7EFAB5-C782-3A41-954B-74E1215B8D5F}"/>
    <dgm:cxn modelId="{0CE36DF3-475F-1345-8561-F0D7C9CA8BD4}" type="presOf" srcId="{C795F444-C272-0040-9956-9ECCC1AA0BB8}" destId="{10F4D63C-ED19-D24B-A855-077083682A53}" srcOrd="0" destOrd="0" presId="urn:microsoft.com/office/officeart/2005/8/layout/hierarchy1"/>
    <dgm:cxn modelId="{48D33006-9F44-4249-9331-4935C2BBB32F}" srcId="{E49C8719-5D07-B549-A850-3E01FEC643B1}" destId="{F609A739-DCFB-DE44-A8F3-52640B584FE7}" srcOrd="0" destOrd="0" parTransId="{97F2B2E4-F5F9-874B-9D5D-E2017FFC056D}" sibTransId="{7B158493-BC8B-7147-9D8A-92A8419E0DCA}"/>
    <dgm:cxn modelId="{4D1EA821-302E-2D4F-89B2-331A368668EE}" type="presParOf" srcId="{A0D03520-C777-3B43-A9BD-441BE9697D3B}" destId="{5C64DBBB-2989-D84F-8D5F-FC9020C93F4E}" srcOrd="0" destOrd="0" presId="urn:microsoft.com/office/officeart/2005/8/layout/hierarchy1"/>
    <dgm:cxn modelId="{A040F291-4961-FB47-804B-5A3AE55D2E3C}" type="presParOf" srcId="{5C64DBBB-2989-D84F-8D5F-FC9020C93F4E}" destId="{5AFF1181-82C3-9D4F-92DB-DD8202210C82}" srcOrd="0" destOrd="0" presId="urn:microsoft.com/office/officeart/2005/8/layout/hierarchy1"/>
    <dgm:cxn modelId="{667E1B18-223A-0445-8A23-FE443376D431}" type="presParOf" srcId="{5AFF1181-82C3-9D4F-92DB-DD8202210C82}" destId="{3D31C222-CC1F-304C-87FA-AFBA481121B1}" srcOrd="0" destOrd="0" presId="urn:microsoft.com/office/officeart/2005/8/layout/hierarchy1"/>
    <dgm:cxn modelId="{75709CE1-BFD1-AF41-BCED-ED1D0293DDB6}" type="presParOf" srcId="{5AFF1181-82C3-9D4F-92DB-DD8202210C82}" destId="{0C489338-2720-2C4B-9F5D-837E4C391FDB}" srcOrd="1" destOrd="0" presId="urn:microsoft.com/office/officeart/2005/8/layout/hierarchy1"/>
    <dgm:cxn modelId="{37456089-ACE5-7547-BF55-41D1F89AF2EA}" type="presParOf" srcId="{5C64DBBB-2989-D84F-8D5F-FC9020C93F4E}" destId="{5500E98B-3B7D-4E40-9678-AE68F350D7D4}" srcOrd="1" destOrd="0" presId="urn:microsoft.com/office/officeart/2005/8/layout/hierarchy1"/>
    <dgm:cxn modelId="{A9042E42-DF02-D34B-AE9E-3032D6F4D1A8}" type="presParOf" srcId="{5500E98B-3B7D-4E40-9678-AE68F350D7D4}" destId="{608FE268-D75E-F141-8E3C-05699B5DAA61}" srcOrd="0" destOrd="0" presId="urn:microsoft.com/office/officeart/2005/8/layout/hierarchy1"/>
    <dgm:cxn modelId="{E772E514-1B30-DD42-9D1B-C98D0A99DB57}" type="presParOf" srcId="{5500E98B-3B7D-4E40-9678-AE68F350D7D4}" destId="{1BBE0ACF-749B-9643-B526-A2834C2CEC3C}" srcOrd="1" destOrd="0" presId="urn:microsoft.com/office/officeart/2005/8/layout/hierarchy1"/>
    <dgm:cxn modelId="{FDDB57B1-6869-9E45-AD17-2C8558EA208D}" type="presParOf" srcId="{1BBE0ACF-749B-9643-B526-A2834C2CEC3C}" destId="{8AA02CF2-2FE5-834C-BFF3-A773AB6CAA1D}" srcOrd="0" destOrd="0" presId="urn:microsoft.com/office/officeart/2005/8/layout/hierarchy1"/>
    <dgm:cxn modelId="{C5AFCFA5-AD40-7744-881E-8CF73ADEC502}" type="presParOf" srcId="{8AA02CF2-2FE5-834C-BFF3-A773AB6CAA1D}" destId="{7BC1A90D-86E4-0F48-A636-DC5376E70757}" srcOrd="0" destOrd="0" presId="urn:microsoft.com/office/officeart/2005/8/layout/hierarchy1"/>
    <dgm:cxn modelId="{CE842456-76C4-9A4A-990F-2A192C909B5F}" type="presParOf" srcId="{8AA02CF2-2FE5-834C-BFF3-A773AB6CAA1D}" destId="{C91E6C6B-E084-164A-B64A-759C0AF9035E}" srcOrd="1" destOrd="0" presId="urn:microsoft.com/office/officeart/2005/8/layout/hierarchy1"/>
    <dgm:cxn modelId="{FD123866-3C5D-DE43-B792-E93A9887BE2C}" type="presParOf" srcId="{1BBE0ACF-749B-9643-B526-A2834C2CEC3C}" destId="{AF635547-31AB-C347-A1B8-D72C73099361}" srcOrd="1" destOrd="0" presId="urn:microsoft.com/office/officeart/2005/8/layout/hierarchy1"/>
    <dgm:cxn modelId="{A0BB2C5F-534B-1149-B354-919953D50452}" type="presParOf" srcId="{AF635547-31AB-C347-A1B8-D72C73099361}" destId="{BD65571A-DDDF-9549-A26F-EEFA821830AA}" srcOrd="0" destOrd="0" presId="urn:microsoft.com/office/officeart/2005/8/layout/hierarchy1"/>
    <dgm:cxn modelId="{01015A0C-3BFE-4049-B3A8-377DF3D51611}" type="presParOf" srcId="{AF635547-31AB-C347-A1B8-D72C73099361}" destId="{FE28D22D-17D0-BA4B-BB70-1E41147F1D94}" srcOrd="1" destOrd="0" presId="urn:microsoft.com/office/officeart/2005/8/layout/hierarchy1"/>
    <dgm:cxn modelId="{35B6A962-66D7-D049-9B91-F2CCB9EA32EC}" type="presParOf" srcId="{FE28D22D-17D0-BA4B-BB70-1E41147F1D94}" destId="{D6647919-E9AB-A64E-9453-069EC4336057}" srcOrd="0" destOrd="0" presId="urn:microsoft.com/office/officeart/2005/8/layout/hierarchy1"/>
    <dgm:cxn modelId="{96219393-4786-4B4D-9B57-0400E962C6C0}" type="presParOf" srcId="{D6647919-E9AB-A64E-9453-069EC4336057}" destId="{C5434573-67D3-E747-ACF3-B9BF7BEF0183}" srcOrd="0" destOrd="0" presId="urn:microsoft.com/office/officeart/2005/8/layout/hierarchy1"/>
    <dgm:cxn modelId="{70554787-BD61-0345-A320-A73051CA2DBE}" type="presParOf" srcId="{D6647919-E9AB-A64E-9453-069EC4336057}" destId="{DC727640-1F07-8C4E-8BAB-9B0AD639D043}" srcOrd="1" destOrd="0" presId="urn:microsoft.com/office/officeart/2005/8/layout/hierarchy1"/>
    <dgm:cxn modelId="{52019F05-35CC-FC47-BF12-413DA7A91793}" type="presParOf" srcId="{FE28D22D-17D0-BA4B-BB70-1E41147F1D94}" destId="{E2E91B37-3037-A243-A60D-1551E083D90E}" srcOrd="1" destOrd="0" presId="urn:microsoft.com/office/officeart/2005/8/layout/hierarchy1"/>
    <dgm:cxn modelId="{C96D8E15-C1DD-AF43-A0A1-9DB80EAF8796}" type="presParOf" srcId="{5500E98B-3B7D-4E40-9678-AE68F350D7D4}" destId="{10F4D63C-ED19-D24B-A855-077083682A53}" srcOrd="2" destOrd="0" presId="urn:microsoft.com/office/officeart/2005/8/layout/hierarchy1"/>
    <dgm:cxn modelId="{DDDC5D6F-805D-694B-82C4-894EFDDE15E5}" type="presParOf" srcId="{5500E98B-3B7D-4E40-9678-AE68F350D7D4}" destId="{3D7DA378-CD88-7346-A6E6-1B314D1AFDE6}" srcOrd="3" destOrd="0" presId="urn:microsoft.com/office/officeart/2005/8/layout/hierarchy1"/>
    <dgm:cxn modelId="{DF00D407-00EB-6040-93B8-78E49BDACBB8}" type="presParOf" srcId="{3D7DA378-CD88-7346-A6E6-1B314D1AFDE6}" destId="{5F69F165-74D7-F244-801A-5EB1BB9244A2}" srcOrd="0" destOrd="0" presId="urn:microsoft.com/office/officeart/2005/8/layout/hierarchy1"/>
    <dgm:cxn modelId="{3E16DBDD-9053-8649-9F3F-A7324D3D51B6}" type="presParOf" srcId="{5F69F165-74D7-F244-801A-5EB1BB9244A2}" destId="{25B3F9CF-A74C-1F47-A9C9-683EF3C51CC4}" srcOrd="0" destOrd="0" presId="urn:microsoft.com/office/officeart/2005/8/layout/hierarchy1"/>
    <dgm:cxn modelId="{37220DF4-EC35-B043-8DEB-4F7BE0FD6500}" type="presParOf" srcId="{5F69F165-74D7-F244-801A-5EB1BB9244A2}" destId="{9004159C-4D65-B149-854A-A6ACA3812E50}" srcOrd="1" destOrd="0" presId="urn:microsoft.com/office/officeart/2005/8/layout/hierarchy1"/>
    <dgm:cxn modelId="{F95477F5-AB6A-B74C-A773-B9805595F57B}" type="presParOf" srcId="{3D7DA378-CD88-7346-A6E6-1B314D1AFDE6}" destId="{3E82C314-6902-8D4A-8FDE-48C3B8ED8B01}" srcOrd="1" destOrd="0" presId="urn:microsoft.com/office/officeart/2005/8/layout/hierarchy1"/>
    <dgm:cxn modelId="{97F12F11-05B4-EE46-82C8-EE0A31002DFF}" type="presParOf" srcId="{3E82C314-6902-8D4A-8FDE-48C3B8ED8B01}" destId="{02EEB8B0-8E45-774D-8BBB-47060409E246}" srcOrd="0" destOrd="0" presId="urn:microsoft.com/office/officeart/2005/8/layout/hierarchy1"/>
    <dgm:cxn modelId="{4579E240-3DD9-7A48-A558-CA51BF9A95D2}" type="presParOf" srcId="{3E82C314-6902-8D4A-8FDE-48C3B8ED8B01}" destId="{764DA83D-07A5-5A47-99B9-89E669F2EF00}" srcOrd="1" destOrd="0" presId="urn:microsoft.com/office/officeart/2005/8/layout/hierarchy1"/>
    <dgm:cxn modelId="{4D020D8B-B35C-9346-B778-7AEB75C5C238}" type="presParOf" srcId="{764DA83D-07A5-5A47-99B9-89E669F2EF00}" destId="{F591E053-C8F5-5647-9152-17D0C2AA9891}" srcOrd="0" destOrd="0" presId="urn:microsoft.com/office/officeart/2005/8/layout/hierarchy1"/>
    <dgm:cxn modelId="{9761B7B5-54CE-064D-B69F-5F4B127E17AA}" type="presParOf" srcId="{F591E053-C8F5-5647-9152-17D0C2AA9891}" destId="{647BB8C2-7923-C049-9081-280DDFBF1BBD}" srcOrd="0" destOrd="0" presId="urn:microsoft.com/office/officeart/2005/8/layout/hierarchy1"/>
    <dgm:cxn modelId="{33698DD0-E397-8649-B321-A5CC8A25C8AF}" type="presParOf" srcId="{F591E053-C8F5-5647-9152-17D0C2AA9891}" destId="{B982A47F-A5D7-7D4F-92D2-D0D8C9887BED}" srcOrd="1" destOrd="0" presId="urn:microsoft.com/office/officeart/2005/8/layout/hierarchy1"/>
    <dgm:cxn modelId="{F3A7BD0D-3CDF-774B-AFAD-8A8A79882A8A}" type="presParOf" srcId="{764DA83D-07A5-5A47-99B9-89E669F2EF00}" destId="{DFA9E5EE-7C29-BA43-A3AD-D63163A7E27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EEB8B0-8E45-774D-8BBB-47060409E246}">
      <dsp:nvSpPr>
        <dsp:cNvPr id="0" name=""/>
        <dsp:cNvSpPr/>
      </dsp:nvSpPr>
      <dsp:spPr>
        <a:xfrm>
          <a:off x="4779324" y="2752270"/>
          <a:ext cx="91440" cy="512261"/>
        </a:xfrm>
        <a:custGeom>
          <a:avLst/>
          <a:gdLst/>
          <a:ahLst/>
          <a:cxnLst/>
          <a:rect l="0" t="0" r="0" b="0"/>
          <a:pathLst>
            <a:path>
              <a:moveTo>
                <a:pt x="45720" y="0"/>
              </a:moveTo>
              <a:lnTo>
                <a:pt x="45720" y="512261"/>
              </a:lnTo>
            </a:path>
          </a:pathLst>
        </a:custGeom>
        <a:noFill/>
        <a:ln w="1905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0F4D63C-ED19-D24B-A855-077083682A53}">
      <dsp:nvSpPr>
        <dsp:cNvPr id="0" name=""/>
        <dsp:cNvSpPr/>
      </dsp:nvSpPr>
      <dsp:spPr>
        <a:xfrm>
          <a:off x="3748659" y="1121547"/>
          <a:ext cx="1076384" cy="512261"/>
        </a:xfrm>
        <a:custGeom>
          <a:avLst/>
          <a:gdLst/>
          <a:ahLst/>
          <a:cxnLst/>
          <a:rect l="0" t="0" r="0" b="0"/>
          <a:pathLst>
            <a:path>
              <a:moveTo>
                <a:pt x="0" y="0"/>
              </a:moveTo>
              <a:lnTo>
                <a:pt x="0" y="349091"/>
              </a:lnTo>
              <a:lnTo>
                <a:pt x="1076384" y="349091"/>
              </a:lnTo>
              <a:lnTo>
                <a:pt x="1076384" y="512261"/>
              </a:lnTo>
            </a:path>
          </a:pathLst>
        </a:custGeom>
        <a:noFill/>
        <a:ln w="190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D65571A-DDDF-9549-A26F-EEFA821830AA}">
      <dsp:nvSpPr>
        <dsp:cNvPr id="0" name=""/>
        <dsp:cNvSpPr/>
      </dsp:nvSpPr>
      <dsp:spPr>
        <a:xfrm>
          <a:off x="2626554" y="2752270"/>
          <a:ext cx="91440" cy="512261"/>
        </a:xfrm>
        <a:custGeom>
          <a:avLst/>
          <a:gdLst/>
          <a:ahLst/>
          <a:cxnLst/>
          <a:rect l="0" t="0" r="0" b="0"/>
          <a:pathLst>
            <a:path>
              <a:moveTo>
                <a:pt x="45720" y="0"/>
              </a:moveTo>
              <a:lnTo>
                <a:pt x="45720" y="512261"/>
              </a:lnTo>
            </a:path>
          </a:pathLst>
        </a:custGeom>
        <a:noFill/>
        <a:ln w="1905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8FE268-D75E-F141-8E3C-05699B5DAA61}">
      <dsp:nvSpPr>
        <dsp:cNvPr id="0" name=""/>
        <dsp:cNvSpPr/>
      </dsp:nvSpPr>
      <dsp:spPr>
        <a:xfrm>
          <a:off x="2672274" y="1121547"/>
          <a:ext cx="1076384" cy="512261"/>
        </a:xfrm>
        <a:custGeom>
          <a:avLst/>
          <a:gdLst/>
          <a:ahLst/>
          <a:cxnLst/>
          <a:rect l="0" t="0" r="0" b="0"/>
          <a:pathLst>
            <a:path>
              <a:moveTo>
                <a:pt x="1076384" y="0"/>
              </a:moveTo>
              <a:lnTo>
                <a:pt x="1076384" y="349091"/>
              </a:lnTo>
              <a:lnTo>
                <a:pt x="0" y="349091"/>
              </a:lnTo>
              <a:lnTo>
                <a:pt x="0" y="512261"/>
              </a:lnTo>
            </a:path>
          </a:pathLst>
        </a:custGeom>
        <a:noFill/>
        <a:ln w="190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31C222-CC1F-304C-87FA-AFBA481121B1}">
      <dsp:nvSpPr>
        <dsp:cNvPr id="0" name=""/>
        <dsp:cNvSpPr/>
      </dsp:nvSpPr>
      <dsp:spPr>
        <a:xfrm>
          <a:off x="2867980" y="3085"/>
          <a:ext cx="1761357" cy="1118461"/>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30000"/>
                <a:alpha val="50000"/>
                <a:satMod val="150000"/>
              </a:schemeClr>
              <a:schemeClr val="accent1">
                <a:hueOff val="0"/>
                <a:satOff val="0"/>
                <a:lumOff val="0"/>
                <a:alphaOff val="0"/>
                <a:tint val="50000"/>
                <a:alpha val="10000"/>
                <a:satMod val="150000"/>
              </a:schemeClr>
            </a:duotone>
          </a:blip>
          <a:stretch/>
        </a:blipFill>
        <a:ln>
          <a:noFill/>
        </a:ln>
        <a:effectLst/>
      </dsp:spPr>
      <dsp:style>
        <a:lnRef idx="0">
          <a:scrgbClr r="0" g="0" b="0"/>
        </a:lnRef>
        <a:fillRef idx="3">
          <a:scrgbClr r="0" g="0" b="0"/>
        </a:fillRef>
        <a:effectRef idx="2">
          <a:scrgbClr r="0" g="0" b="0"/>
        </a:effectRef>
        <a:fontRef idx="minor">
          <a:schemeClr val="lt1"/>
        </a:fontRef>
      </dsp:style>
    </dsp:sp>
    <dsp:sp modelId="{0C489338-2720-2C4B-9F5D-837E4C391FDB}">
      <dsp:nvSpPr>
        <dsp:cNvPr id="0" name=""/>
        <dsp:cNvSpPr/>
      </dsp:nvSpPr>
      <dsp:spPr>
        <a:xfrm>
          <a:off x="3063687" y="189006"/>
          <a:ext cx="1761357" cy="11184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t>GTACCCGAT</a:t>
          </a:r>
        </a:p>
      </dsp:txBody>
      <dsp:txXfrm>
        <a:off x="3096446" y="221765"/>
        <a:ext cx="1695839" cy="1052943"/>
      </dsp:txXfrm>
    </dsp:sp>
    <dsp:sp modelId="{7BC1A90D-86E4-0F48-A636-DC5376E70757}">
      <dsp:nvSpPr>
        <dsp:cNvPr id="0" name=""/>
        <dsp:cNvSpPr/>
      </dsp:nvSpPr>
      <dsp:spPr>
        <a:xfrm>
          <a:off x="1791595" y="1633808"/>
          <a:ext cx="1761357" cy="1118461"/>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30000"/>
                <a:alpha val="50000"/>
                <a:satMod val="150000"/>
              </a:schemeClr>
              <a:schemeClr val="accent1">
                <a:hueOff val="0"/>
                <a:satOff val="0"/>
                <a:lumOff val="0"/>
                <a:alphaOff val="0"/>
                <a:tint val="50000"/>
                <a:alpha val="10000"/>
                <a:satMod val="150000"/>
              </a:schemeClr>
            </a:duotone>
          </a:blip>
          <a:stretch/>
        </a:blipFill>
        <a:ln>
          <a:noFill/>
        </a:ln>
        <a:effectLst/>
      </dsp:spPr>
      <dsp:style>
        <a:lnRef idx="0">
          <a:scrgbClr r="0" g="0" b="0"/>
        </a:lnRef>
        <a:fillRef idx="3">
          <a:scrgbClr r="0" g="0" b="0"/>
        </a:fillRef>
        <a:effectRef idx="2">
          <a:scrgbClr r="0" g="0" b="0"/>
        </a:effectRef>
        <a:fontRef idx="minor">
          <a:schemeClr val="lt1"/>
        </a:fontRef>
      </dsp:style>
    </dsp:sp>
    <dsp:sp modelId="{C91E6C6B-E084-164A-B64A-759C0AF9035E}">
      <dsp:nvSpPr>
        <dsp:cNvPr id="0" name=""/>
        <dsp:cNvSpPr/>
      </dsp:nvSpPr>
      <dsp:spPr>
        <a:xfrm>
          <a:off x="1987302" y="1819729"/>
          <a:ext cx="1761357" cy="11184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t>GTACC</a:t>
          </a:r>
          <a:r>
            <a:rPr lang="en-US" sz="1600" kern="1200">
              <a:solidFill>
                <a:schemeClr val="accent2"/>
              </a:solidFill>
            </a:rPr>
            <a:t>T</a:t>
          </a:r>
          <a:r>
            <a:rPr lang="en-US" sz="1600" kern="1200"/>
            <a:t>GAT</a:t>
          </a:r>
        </a:p>
      </dsp:txBody>
      <dsp:txXfrm>
        <a:off x="2020061" y="1852488"/>
        <a:ext cx="1695839" cy="1052943"/>
      </dsp:txXfrm>
    </dsp:sp>
    <dsp:sp modelId="{C5434573-67D3-E747-ACF3-B9BF7BEF0183}">
      <dsp:nvSpPr>
        <dsp:cNvPr id="0" name=""/>
        <dsp:cNvSpPr/>
      </dsp:nvSpPr>
      <dsp:spPr>
        <a:xfrm>
          <a:off x="1791595" y="3264531"/>
          <a:ext cx="1761357" cy="1118461"/>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30000"/>
                <a:alpha val="50000"/>
                <a:satMod val="150000"/>
              </a:schemeClr>
              <a:schemeClr val="accent1">
                <a:hueOff val="0"/>
                <a:satOff val="0"/>
                <a:lumOff val="0"/>
                <a:alphaOff val="0"/>
                <a:tint val="50000"/>
                <a:alpha val="10000"/>
                <a:satMod val="150000"/>
              </a:schemeClr>
            </a:duotone>
          </a:blip>
          <a:stretch/>
        </a:blipFill>
        <a:ln>
          <a:noFill/>
        </a:ln>
        <a:effectLst/>
      </dsp:spPr>
      <dsp:style>
        <a:lnRef idx="0">
          <a:scrgbClr r="0" g="0" b="0"/>
        </a:lnRef>
        <a:fillRef idx="3">
          <a:scrgbClr r="0" g="0" b="0"/>
        </a:fillRef>
        <a:effectRef idx="2">
          <a:scrgbClr r="0" g="0" b="0"/>
        </a:effectRef>
        <a:fontRef idx="minor">
          <a:schemeClr val="lt1"/>
        </a:fontRef>
      </dsp:style>
    </dsp:sp>
    <dsp:sp modelId="{DC727640-1F07-8C4E-8BAB-9B0AD639D043}">
      <dsp:nvSpPr>
        <dsp:cNvPr id="0" name=""/>
        <dsp:cNvSpPr/>
      </dsp:nvSpPr>
      <dsp:spPr>
        <a:xfrm>
          <a:off x="1987302" y="3450452"/>
          <a:ext cx="1761357" cy="11184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t>GTACCTG</a:t>
          </a:r>
          <a:r>
            <a:rPr lang="en-US" sz="1600" kern="1200">
              <a:solidFill>
                <a:schemeClr val="accent2"/>
              </a:solidFill>
            </a:rPr>
            <a:t>_</a:t>
          </a:r>
          <a:r>
            <a:rPr lang="en-US" sz="1600" kern="1200"/>
            <a:t>T</a:t>
          </a:r>
        </a:p>
      </dsp:txBody>
      <dsp:txXfrm>
        <a:off x="2020061" y="3483211"/>
        <a:ext cx="1695839" cy="1052943"/>
      </dsp:txXfrm>
    </dsp:sp>
    <dsp:sp modelId="{25B3F9CF-A74C-1F47-A9C9-683EF3C51CC4}">
      <dsp:nvSpPr>
        <dsp:cNvPr id="0" name=""/>
        <dsp:cNvSpPr/>
      </dsp:nvSpPr>
      <dsp:spPr>
        <a:xfrm>
          <a:off x="3944365" y="1633808"/>
          <a:ext cx="1761357" cy="1118461"/>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30000"/>
                <a:alpha val="50000"/>
                <a:satMod val="150000"/>
              </a:schemeClr>
              <a:schemeClr val="accent1">
                <a:hueOff val="0"/>
                <a:satOff val="0"/>
                <a:lumOff val="0"/>
                <a:alphaOff val="0"/>
                <a:tint val="50000"/>
                <a:alpha val="10000"/>
                <a:satMod val="150000"/>
              </a:schemeClr>
            </a:duotone>
          </a:blip>
          <a:stretch/>
        </a:blipFill>
        <a:ln>
          <a:noFill/>
        </a:ln>
        <a:effectLst/>
      </dsp:spPr>
      <dsp:style>
        <a:lnRef idx="0">
          <a:scrgbClr r="0" g="0" b="0"/>
        </a:lnRef>
        <a:fillRef idx="3">
          <a:scrgbClr r="0" g="0" b="0"/>
        </a:fillRef>
        <a:effectRef idx="2">
          <a:scrgbClr r="0" g="0" b="0"/>
        </a:effectRef>
        <a:fontRef idx="minor">
          <a:schemeClr val="lt1"/>
        </a:fontRef>
      </dsp:style>
    </dsp:sp>
    <dsp:sp modelId="{9004159C-4D65-B149-854A-A6ACA3812E50}">
      <dsp:nvSpPr>
        <dsp:cNvPr id="0" name=""/>
        <dsp:cNvSpPr/>
      </dsp:nvSpPr>
      <dsp:spPr>
        <a:xfrm>
          <a:off x="4140072" y="1819729"/>
          <a:ext cx="1761357" cy="11184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t>GTACCCGAT</a:t>
          </a:r>
        </a:p>
      </dsp:txBody>
      <dsp:txXfrm>
        <a:off x="4172831" y="1852488"/>
        <a:ext cx="1695839" cy="1052943"/>
      </dsp:txXfrm>
    </dsp:sp>
    <dsp:sp modelId="{647BB8C2-7923-C049-9081-280DDFBF1BBD}">
      <dsp:nvSpPr>
        <dsp:cNvPr id="0" name=""/>
        <dsp:cNvSpPr/>
      </dsp:nvSpPr>
      <dsp:spPr>
        <a:xfrm>
          <a:off x="3944365" y="3264531"/>
          <a:ext cx="1761357" cy="1118461"/>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30000"/>
                <a:alpha val="50000"/>
                <a:satMod val="150000"/>
              </a:schemeClr>
              <a:schemeClr val="accent1">
                <a:hueOff val="0"/>
                <a:satOff val="0"/>
                <a:lumOff val="0"/>
                <a:alphaOff val="0"/>
                <a:tint val="50000"/>
                <a:alpha val="10000"/>
                <a:satMod val="150000"/>
              </a:schemeClr>
            </a:duotone>
          </a:blip>
          <a:stretch/>
        </a:blipFill>
        <a:ln>
          <a:noFill/>
        </a:ln>
        <a:effectLst/>
      </dsp:spPr>
      <dsp:style>
        <a:lnRef idx="0">
          <a:scrgbClr r="0" g="0" b="0"/>
        </a:lnRef>
        <a:fillRef idx="3">
          <a:scrgbClr r="0" g="0" b="0"/>
        </a:fillRef>
        <a:effectRef idx="2">
          <a:scrgbClr r="0" g="0" b="0"/>
        </a:effectRef>
        <a:fontRef idx="minor">
          <a:schemeClr val="lt1"/>
        </a:fontRef>
      </dsp:style>
    </dsp:sp>
    <dsp:sp modelId="{B982A47F-A5D7-7D4F-92D2-D0D8C9887BED}">
      <dsp:nvSpPr>
        <dsp:cNvPr id="0" name=""/>
        <dsp:cNvSpPr/>
      </dsp:nvSpPr>
      <dsp:spPr>
        <a:xfrm>
          <a:off x="4140072" y="3450452"/>
          <a:ext cx="1761357" cy="11184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t>G</a:t>
          </a:r>
          <a:r>
            <a:rPr lang="en-US" sz="1600" kern="1200">
              <a:solidFill>
                <a:schemeClr val="accent2"/>
              </a:solidFill>
            </a:rPr>
            <a:t>G</a:t>
          </a:r>
          <a:r>
            <a:rPr lang="en-US" sz="1600" kern="1200"/>
            <a:t>TACCCGAT</a:t>
          </a:r>
        </a:p>
      </dsp:txBody>
      <dsp:txXfrm>
        <a:off x="4172831" y="3483211"/>
        <a:ext cx="1695839" cy="10529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0.10501</cdr:x>
      <cdr:y>0.13974</cdr:y>
    </cdr:from>
    <cdr:to>
      <cdr:x>0.52745</cdr:x>
      <cdr:y>0.84915</cdr:y>
    </cdr:to>
    <cdr:cxnSp macro="">
      <cdr:nvCxnSpPr>
        <cdr:cNvPr id="3" name="Straight Connector 2"/>
        <cdr:cNvCxnSpPr/>
      </cdr:nvCxnSpPr>
      <cdr:spPr>
        <a:xfrm xmlns:a="http://schemas.openxmlformats.org/drawingml/2006/main" flipV="1">
          <a:off x="725747" y="565384"/>
          <a:ext cx="2919482" cy="2870215"/>
        </a:xfrm>
        <a:prstGeom xmlns:a="http://schemas.openxmlformats.org/drawingml/2006/main" prst="line">
          <a:avLst/>
        </a:prstGeom>
        <a:ln xmlns:a="http://schemas.openxmlformats.org/drawingml/2006/main">
          <a:solidFill>
            <a:srgbClr val="FF0000"/>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FAB206-6DBF-1247-A5DF-7A03C8DAC713}" type="datetimeFigureOut">
              <a:rPr lang="en-US" smtClean="0"/>
              <a:t>7/30/15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682702-07BA-4149-8CB6-B8E12D24DD3E}" type="slidenum">
              <a:rPr lang="en-US" smtClean="0"/>
              <a:t>‹#›</a:t>
            </a:fld>
            <a:endParaRPr lang="en-US"/>
          </a:p>
        </p:txBody>
      </p:sp>
    </p:spTree>
    <p:extLst>
      <p:ext uri="{BB962C8B-B14F-4D97-AF65-F5344CB8AC3E}">
        <p14:creationId xmlns:p14="http://schemas.microsoft.com/office/powerpoint/2010/main" val="30722918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is an interdisciplinary field that develops methods and software tools for understanding biological data. As an interdisciplinary field of science, bioinformatics combines computer science, statistics, mathematics and engineering to study and process biological data.</a:t>
            </a:r>
            <a:endParaRPr lang="en-US" dirty="0"/>
          </a:p>
        </p:txBody>
      </p:sp>
      <p:sp>
        <p:nvSpPr>
          <p:cNvPr id="4" name="Slide Number Placeholder 3"/>
          <p:cNvSpPr>
            <a:spLocks noGrp="1"/>
          </p:cNvSpPr>
          <p:nvPr>
            <p:ph type="sldNum" sz="quarter" idx="10"/>
          </p:nvPr>
        </p:nvSpPr>
        <p:spPr/>
        <p:txBody>
          <a:bodyPr/>
          <a:lstStyle/>
          <a:p>
            <a:fld id="{B3682702-07BA-4149-8CB6-B8E12D24DD3E}" type="slidenum">
              <a:rPr lang="en-US" smtClean="0"/>
              <a:t>2</a:t>
            </a:fld>
            <a:endParaRPr lang="en-US"/>
          </a:p>
        </p:txBody>
      </p:sp>
    </p:spTree>
    <p:extLst>
      <p:ext uri="{BB962C8B-B14F-4D97-AF65-F5344CB8AC3E}">
        <p14:creationId xmlns:p14="http://schemas.microsoft.com/office/powerpoint/2010/main" val="129510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Repeative</a:t>
            </a:r>
            <a:r>
              <a:rPr lang="en-US" dirty="0" smtClean="0"/>
              <a:t> elements may comprise over 2/3rds of human</a:t>
            </a:r>
            <a:r>
              <a:rPr lang="en-US" baseline="0" dirty="0" smtClean="0"/>
              <a:t> genome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http://</a:t>
            </a:r>
            <a:r>
              <a:rPr lang="en-US" baseline="0" dirty="0" err="1" smtClean="0"/>
              <a:t>journals.plos.org</a:t>
            </a:r>
            <a:r>
              <a:rPr lang="en-US" baseline="0" dirty="0" smtClean="0"/>
              <a:t>/</a:t>
            </a:r>
            <a:r>
              <a:rPr lang="en-US" baseline="0" dirty="0" err="1" smtClean="0"/>
              <a:t>plosgenetics</a:t>
            </a:r>
            <a:r>
              <a:rPr lang="en-US" baseline="0" dirty="0" smtClean="0"/>
              <a:t>/</a:t>
            </a:r>
            <a:r>
              <a:rPr lang="en-US" baseline="0" dirty="0" err="1" smtClean="0"/>
              <a:t>article?id</a:t>
            </a:r>
            <a:r>
              <a:rPr lang="en-US" baseline="0" dirty="0" smtClean="0"/>
              <a:t>=10.1371/journal.pgen.1002384</a:t>
            </a:r>
            <a:endParaRPr lang="en-US" dirty="0"/>
          </a:p>
        </p:txBody>
      </p:sp>
      <p:sp>
        <p:nvSpPr>
          <p:cNvPr id="4" name="Slide Number Placeholder 3"/>
          <p:cNvSpPr>
            <a:spLocks noGrp="1"/>
          </p:cNvSpPr>
          <p:nvPr>
            <p:ph type="sldNum" sz="quarter" idx="10"/>
          </p:nvPr>
        </p:nvSpPr>
        <p:spPr/>
        <p:txBody>
          <a:bodyPr/>
          <a:lstStyle/>
          <a:p>
            <a:fld id="{B3682702-07BA-4149-8CB6-B8E12D24DD3E}" type="slidenum">
              <a:rPr lang="en-US" smtClean="0"/>
              <a:t>12</a:t>
            </a:fld>
            <a:endParaRPr lang="en-US"/>
          </a:p>
        </p:txBody>
      </p:sp>
    </p:spTree>
    <p:extLst>
      <p:ext uri="{BB962C8B-B14F-4D97-AF65-F5344CB8AC3E}">
        <p14:creationId xmlns:p14="http://schemas.microsoft.com/office/powerpoint/2010/main" val="3564597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Hardison</a:t>
            </a:r>
            <a:r>
              <a:rPr lang="en-US" dirty="0" smtClean="0"/>
              <a:t>, R., </a:t>
            </a:r>
            <a:r>
              <a:rPr lang="en-US" dirty="0" err="1" smtClean="0"/>
              <a:t>Roskin</a:t>
            </a:r>
            <a:r>
              <a:rPr lang="en-US" dirty="0" smtClean="0"/>
              <a:t>, K., Yang, S., &amp; et al. 2003)</a:t>
            </a:r>
            <a:endParaRPr lang="en-US" b="1" u="sng"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3682702-07BA-4149-8CB6-B8E12D24DD3E}" type="slidenum">
              <a:rPr lang="en-US" smtClean="0"/>
              <a:t>13</a:t>
            </a:fld>
            <a:endParaRPr lang="en-US"/>
          </a:p>
        </p:txBody>
      </p:sp>
    </p:spTree>
    <p:extLst>
      <p:ext uri="{BB962C8B-B14F-4D97-AF65-F5344CB8AC3E}">
        <p14:creationId xmlns:p14="http://schemas.microsoft.com/office/powerpoint/2010/main" val="3152109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10" name="Picture 9" descr="paperBackingColor.jpg"/>
          <p:cNvPicPr>
            <a:picLocks noChangeAspect="1"/>
          </p:cNvPicPr>
          <p:nvPr/>
        </p:nvPicPr>
        <p:blipFill>
          <a:blip r:embed="rId2"/>
          <a:srcRect l="469" t="13915"/>
          <a:stretch>
            <a:fillRect/>
          </a:stretch>
        </p:blipFill>
        <p:spPr>
          <a:xfrm>
            <a:off x="1613903" y="699248"/>
            <a:ext cx="5916194" cy="3837694"/>
          </a:xfrm>
          <a:prstGeom prst="rect">
            <a:avLst/>
          </a:prstGeom>
          <a:solidFill>
            <a:srgbClr val="FFFFFF">
              <a:shade val="85000"/>
            </a:srgbClr>
          </a:solidFill>
          <a:ln w="22225" cap="sq">
            <a:solidFill>
              <a:srgbClr val="FDFDFD"/>
            </a:solidFill>
            <a:miter lim="800000"/>
          </a:ln>
          <a:effectLst>
            <a:outerShdw blurRad="57150" dist="37500" dir="7560000" sy="98000" kx="80000" ky="63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pic>
      <p:sp>
        <p:nvSpPr>
          <p:cNvPr id="4" name="Date Placeholder 3"/>
          <p:cNvSpPr>
            <a:spLocks noGrp="1"/>
          </p:cNvSpPr>
          <p:nvPr>
            <p:ph type="dt" sz="half" idx="10"/>
          </p:nvPr>
        </p:nvSpPr>
        <p:spPr/>
        <p:txBody>
          <a:bodyPr/>
          <a:lstStyle/>
          <a:p>
            <a:fld id="{8E36636D-D922-432D-A958-524484B5923D}" type="datetimeFigureOut">
              <a:rPr lang="en-US" smtClean="0"/>
              <a:pPr/>
              <a:t>7/30/15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2" name="Title 1"/>
          <p:cNvSpPr>
            <a:spLocks noGrp="1"/>
          </p:cNvSpPr>
          <p:nvPr>
            <p:ph type="ctrTitle"/>
          </p:nvPr>
        </p:nvSpPr>
        <p:spPr>
          <a:xfrm>
            <a:off x="1709569" y="1143000"/>
            <a:ext cx="5724862" cy="1846961"/>
          </a:xfrm>
        </p:spPr>
        <p:txBody>
          <a:bodyPr vert="horz" lIns="91440" tIns="45720" rIns="91440" bIns="45720" rtlCol="0" anchor="b" anchorCtr="0">
            <a:noAutofit/>
          </a:bodyPr>
          <a:lstStyle>
            <a:lvl1pPr algn="ctr" defTabSz="914400" rtl="0" eaLnBrk="1" latinLnBrk="0" hangingPunct="1">
              <a:spcBef>
                <a:spcPct val="0"/>
              </a:spcBef>
              <a:buNone/>
              <a:defRPr sz="6000" kern="1200">
                <a:solidFill>
                  <a:schemeClr val="bg2">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709569" y="2994212"/>
            <a:ext cx="5724862" cy="1007200"/>
          </a:xfrm>
        </p:spPr>
        <p:txBody>
          <a:bodyPr vert="horz" lIns="91440" tIns="45720" rIns="91440" bIns="45720" rtlCol="0">
            <a:normAutofit/>
          </a:bodyPr>
          <a:lstStyle>
            <a:lvl1pPr marL="0" indent="0" algn="ctr" defTabSz="914400" rtl="0" eaLnBrk="1" latinLnBrk="0" hangingPunct="1">
              <a:spcBef>
                <a:spcPts val="0"/>
              </a:spcBef>
              <a:buSzPct val="90000"/>
              <a:buFont typeface="Wingdings" pitchFamily="2" charset="2"/>
              <a:buNone/>
              <a:defRPr sz="2000" kern="1200">
                <a:solidFill>
                  <a:schemeClr val="bg2">
                    <a:lumMod val="75000"/>
                  </a:schemeClr>
                </a:solidFill>
                <a:effectLst>
                  <a:outerShdw blurRad="50800" dist="38100" dir="2700000" algn="tl"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E3140AC2-30CF-EC4A-9056-A12DDF5562D3}" type="datetimeFigureOut">
              <a:rPr lang="en-US" smtClean="0"/>
              <a:t>7/30/15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B76269-87BB-384A-AF0A-0781255B2B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140AC2-30CF-EC4A-9056-A12DDF5562D3}" type="datetimeFigureOut">
              <a:rPr lang="en-US" smtClean="0"/>
              <a:t>7/30/15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B76269-87BB-384A-AF0A-0781255B2B2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0363" y="1143000"/>
            <a:ext cx="3807662" cy="1341344"/>
          </a:xfrm>
        </p:spPr>
        <p:txBody>
          <a:bodyPr anchor="b"/>
          <a:lstStyle>
            <a:lvl1pPr algn="ctr">
              <a:defRPr sz="4400" b="0"/>
            </a:lvl1pPr>
          </a:lstStyle>
          <a:p>
            <a:r>
              <a:rPr lang="en-US" smtClean="0"/>
              <a:t>Click to edit Master title style</a:t>
            </a:r>
            <a:endParaRPr/>
          </a:p>
        </p:txBody>
      </p:sp>
      <p:sp>
        <p:nvSpPr>
          <p:cNvPr id="3" name="Content Placeholder 2"/>
          <p:cNvSpPr>
            <a:spLocks noGrp="1"/>
          </p:cNvSpPr>
          <p:nvPr>
            <p:ph idx="1"/>
          </p:nvPr>
        </p:nvSpPr>
        <p:spPr>
          <a:xfrm>
            <a:off x="4648199" y="605118"/>
            <a:ext cx="3776472" cy="5565495"/>
          </a:xfrm>
        </p:spPr>
        <p:txBody>
          <a:bodyPr>
            <a:normAutofit/>
          </a:bodyPr>
          <a:lstStyle>
            <a:lvl1pPr>
              <a:defRPr sz="2400"/>
            </a:lvl1pPr>
            <a:lvl2pPr>
              <a:defRPr sz="2200"/>
            </a:lvl2pPr>
            <a:lvl3pPr>
              <a:defRPr sz="20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10363" y="2618815"/>
            <a:ext cx="3807662"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140AC2-30CF-EC4A-9056-A12DDF5562D3}" type="datetimeFigureOut">
              <a:rPr lang="en-US" smtClean="0"/>
              <a:t>7/30/15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3140AC2-30CF-EC4A-9056-A12DDF5562D3}" type="datetimeFigureOut">
              <a:rPr lang="en-US" smtClean="0"/>
              <a:t>7/30/15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B76269-87BB-384A-AF0A-0781255B2B2C}" type="slidenum">
              <a:rPr lang="en-US" smtClean="0"/>
              <a:t>‹#›</a:t>
            </a:fld>
            <a:endParaRPr lang="en-US"/>
          </a:p>
        </p:txBody>
      </p:sp>
      <p:pic>
        <p:nvPicPr>
          <p:cNvPr id="10" name="Picture 9" descr="pictureCaptionBacking.png"/>
          <p:cNvPicPr>
            <a:picLocks noChangeAspect="1"/>
          </p:cNvPicPr>
          <p:nvPr/>
        </p:nvPicPr>
        <p:blipFill>
          <a:blip r:embed="rId2"/>
          <a:srcRect l="52272" t="8889" r="5152" b="16566"/>
          <a:stretch>
            <a:fillRect/>
          </a:stretch>
        </p:blipFill>
        <p:spPr>
          <a:xfrm>
            <a:off x="4594412" y="663388"/>
            <a:ext cx="3893127" cy="5112327"/>
          </a:xfrm>
          <a:prstGeom prst="rect">
            <a:avLst/>
          </a:prstGeom>
        </p:spPr>
      </p:pic>
      <p:sp>
        <p:nvSpPr>
          <p:cNvPr id="11" name="Title 1"/>
          <p:cNvSpPr>
            <a:spLocks noGrp="1"/>
          </p:cNvSpPr>
          <p:nvPr>
            <p:ph type="title"/>
          </p:nvPr>
        </p:nvSpPr>
        <p:spPr>
          <a:xfrm>
            <a:off x="725487" y="1143000"/>
            <a:ext cx="3792537" cy="1341344"/>
          </a:xfrm>
        </p:spPr>
        <p:txBody>
          <a:bodyPr anchor="b"/>
          <a:lstStyle>
            <a:lvl1pPr algn="ctr">
              <a:defRPr sz="4400" b="0"/>
            </a:lvl1pPr>
          </a:lstStyle>
          <a:p>
            <a:r>
              <a:rPr lang="en-US" smtClean="0"/>
              <a:t>Click to edit Master title style</a:t>
            </a:r>
            <a:endParaRPr/>
          </a:p>
        </p:txBody>
      </p:sp>
      <p:sp>
        <p:nvSpPr>
          <p:cNvPr id="12" name="Text Placeholder 3"/>
          <p:cNvSpPr>
            <a:spLocks noGrp="1"/>
          </p:cNvSpPr>
          <p:nvPr>
            <p:ph type="body" sz="half" idx="2"/>
          </p:nvPr>
        </p:nvSpPr>
        <p:spPr>
          <a:xfrm>
            <a:off x="725487" y="2618815"/>
            <a:ext cx="3792537"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4829938" y="864971"/>
            <a:ext cx="3422075" cy="47091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5487" y="462896"/>
            <a:ext cx="7718425" cy="828021"/>
          </a:xfrm>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725489" y="1598613"/>
            <a:ext cx="7718424" cy="45720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3140AC2-30CF-EC4A-9056-A12DDF5562D3}" type="datetimeFigureOut">
              <a:rPr lang="en-US" smtClean="0"/>
              <a:t>7/30/15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76269-87BB-384A-AF0A-0781255B2B2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685801"/>
            <a:ext cx="1066800" cy="54848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25488" y="685757"/>
            <a:ext cx="6437312" cy="548222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3140AC2-30CF-EC4A-9056-A12DDF5562D3}" type="datetimeFigureOut">
              <a:rPr lang="en-US" smtClean="0"/>
              <a:t>7/30/15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76269-87BB-384A-AF0A-0781255B2B2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3140AC2-30CF-EC4A-9056-A12DDF5562D3}" type="datetimeFigureOut">
              <a:rPr lang="en-US" smtClean="0"/>
              <a:t>7/30/15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76269-87BB-384A-AF0A-0781255B2B2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2"/>
      </p:bgRef>
    </p:bg>
    <p:spTree>
      <p:nvGrpSpPr>
        <p:cNvPr id="1" name=""/>
        <p:cNvGrpSpPr/>
        <p:nvPr/>
      </p:nvGrpSpPr>
      <p:grpSpPr>
        <a:xfrm>
          <a:off x="0" y="0"/>
          <a:ext cx="0" cy="0"/>
          <a:chOff x="0" y="0"/>
          <a:chExt cx="0" cy="0"/>
        </a:xfrm>
      </p:grpSpPr>
      <p:pic>
        <p:nvPicPr>
          <p:cNvPr id="12" name="Picture 11" descr="titlePhotoBacking-r.png"/>
          <p:cNvPicPr>
            <a:picLocks noChangeAspect="1"/>
          </p:cNvPicPr>
          <p:nvPr/>
        </p:nvPicPr>
        <p:blipFill>
          <a:blip r:embed="rId2"/>
          <a:srcRect l="17353" t="9412" r="17500" b="32353"/>
          <a:stretch>
            <a:fillRect/>
          </a:stretch>
        </p:blipFill>
        <p:spPr>
          <a:xfrm>
            <a:off x="1586753" y="645459"/>
            <a:ext cx="5957047" cy="3993776"/>
          </a:xfrm>
          <a:prstGeom prst="rect">
            <a:avLst/>
          </a:prstGeom>
        </p:spPr>
      </p:pic>
      <p:sp>
        <p:nvSpPr>
          <p:cNvPr id="4" name="Date Placeholder 3"/>
          <p:cNvSpPr>
            <a:spLocks noGrp="1"/>
          </p:cNvSpPr>
          <p:nvPr>
            <p:ph type="dt" sz="half" idx="10"/>
          </p:nvPr>
        </p:nvSpPr>
        <p:spPr>
          <a:xfrm>
            <a:off x="457200" y="6324600"/>
            <a:ext cx="2133600" cy="273050"/>
          </a:xfrm>
        </p:spPr>
        <p:txBody>
          <a:bodyPr/>
          <a:lstStyle>
            <a:lvl1pPr>
              <a:defRPr sz="1400">
                <a:solidFill>
                  <a:schemeClr val="tx2">
                    <a:lumMod val="75000"/>
                  </a:schemeClr>
                </a:solidFill>
              </a:defRPr>
            </a:lvl1pPr>
          </a:lstStyle>
          <a:p>
            <a:fld id="{E3140AC2-30CF-EC4A-9056-A12DDF5562D3}" type="datetimeFigureOut">
              <a:rPr lang="en-US" smtClean="0"/>
              <a:t>7/30/15</a:t>
            </a:fld>
            <a:endParaRPr lang="en-US"/>
          </a:p>
        </p:txBody>
      </p:sp>
      <p:sp>
        <p:nvSpPr>
          <p:cNvPr id="5" name="Footer Placeholder 4"/>
          <p:cNvSpPr>
            <a:spLocks noGrp="1"/>
          </p:cNvSpPr>
          <p:nvPr>
            <p:ph type="ftr" sz="quarter" idx="11"/>
          </p:nvPr>
        </p:nvSpPr>
        <p:spPr>
          <a:xfrm>
            <a:off x="3124200" y="6324600"/>
            <a:ext cx="2895600" cy="273050"/>
          </a:xfrm>
        </p:spPr>
        <p:txBody>
          <a:bodyPr/>
          <a:lstStyle>
            <a:lvl1pPr>
              <a:defRPr sz="1400">
                <a:solidFill>
                  <a:schemeClr val="tx2">
                    <a:lumMod val="75000"/>
                  </a:schemeClr>
                </a:solidFill>
              </a:defRPr>
            </a:lvl1pPr>
          </a:lstStyle>
          <a:p>
            <a:endParaRPr lang="en-US"/>
          </a:p>
        </p:txBody>
      </p:sp>
      <p:sp>
        <p:nvSpPr>
          <p:cNvPr id="6" name="Slide Number Placeholder 5"/>
          <p:cNvSpPr>
            <a:spLocks noGrp="1"/>
          </p:cNvSpPr>
          <p:nvPr>
            <p:ph type="sldNum" sz="quarter" idx="12"/>
          </p:nvPr>
        </p:nvSpPr>
        <p:spPr>
          <a:xfrm>
            <a:off x="6553200" y="6324600"/>
            <a:ext cx="2133600" cy="273050"/>
          </a:xfrm>
        </p:spPr>
        <p:txBody>
          <a:bodyPr/>
          <a:lstStyle>
            <a:lvl1pPr>
              <a:defRPr sz="1400">
                <a:solidFill>
                  <a:schemeClr val="tx2">
                    <a:lumMod val="75000"/>
                  </a:schemeClr>
                </a:solidFill>
              </a:defRPr>
            </a:lvl1pPr>
          </a:lstStyle>
          <a:p>
            <a:fld id="{45B76269-87BB-384A-AF0A-0781255B2B2C}" type="slidenum">
              <a:rPr lang="en-US" smtClean="0"/>
              <a:t>‹#›</a:t>
            </a:fld>
            <a:endParaRPr lang="en-US"/>
          </a:p>
        </p:txBody>
      </p:sp>
      <p:sp>
        <p:nvSpPr>
          <p:cNvPr id="2" name="Title 1"/>
          <p:cNvSpPr>
            <a:spLocks noGrp="1"/>
          </p:cNvSpPr>
          <p:nvPr>
            <p:ph type="ctrTitle"/>
          </p:nvPr>
        </p:nvSpPr>
        <p:spPr>
          <a:xfrm>
            <a:off x="524435" y="4953000"/>
            <a:ext cx="8095130" cy="857250"/>
          </a:xfrm>
        </p:spPr>
        <p:txBody>
          <a:bodyPr anchor="b" anchorCtr="0">
            <a:noAutofit/>
          </a:bodyPr>
          <a:lstStyle>
            <a:lvl1pPr>
              <a:defRPr sz="5400">
                <a:solidFill>
                  <a:schemeClr val="tx2"/>
                </a:solidFill>
                <a:effectLst>
                  <a:outerShdw blurRad="50800" dist="38100" dir="2700000" algn="tl" rotWithShape="0">
                    <a:prstClr val="black">
                      <a:alpha val="40000"/>
                    </a:prstClr>
                  </a:outerShdw>
                </a:effectLst>
              </a:defRPr>
            </a:lvl1pPr>
          </a:lstStyle>
          <a:p>
            <a:r>
              <a:rPr lang="en-US" smtClean="0"/>
              <a:t>Click to edit Master title style</a:t>
            </a:r>
            <a:endParaRPr/>
          </a:p>
        </p:txBody>
      </p:sp>
      <p:sp>
        <p:nvSpPr>
          <p:cNvPr id="3" name="Subtitle 2"/>
          <p:cNvSpPr>
            <a:spLocks noGrp="1"/>
          </p:cNvSpPr>
          <p:nvPr>
            <p:ph type="subTitle" idx="1"/>
          </p:nvPr>
        </p:nvSpPr>
        <p:spPr>
          <a:xfrm>
            <a:off x="524435" y="5791200"/>
            <a:ext cx="8095130" cy="507200"/>
          </a:xfrm>
        </p:spPr>
        <p:txBody>
          <a:bodyPr>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1" name="Picture Placeholder 10"/>
          <p:cNvSpPr>
            <a:spLocks noGrp="1"/>
          </p:cNvSpPr>
          <p:nvPr>
            <p:ph type="pic" sz="quarter" idx="13"/>
          </p:nvPr>
        </p:nvSpPr>
        <p:spPr>
          <a:xfrm>
            <a:off x="1764792" y="804672"/>
            <a:ext cx="5638800" cy="3657600"/>
          </a:xfrm>
        </p:spPr>
        <p:txBody>
          <a:bodyPr/>
          <a:lstStyle>
            <a:lvl1pPr>
              <a:buNone/>
              <a:defRPr>
                <a:solidFill>
                  <a:schemeClr val="bg2"/>
                </a:solidFill>
              </a:defRPr>
            </a:lvl1pPr>
          </a:lstStyle>
          <a:p>
            <a:r>
              <a:rPr lang="en-US" smtClean="0"/>
              <a:t>Drag picture to placeholder or click icon to add</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0818" y="2514600"/>
            <a:ext cx="8162365" cy="914400"/>
          </a:xfrm>
        </p:spPr>
        <p:txBody>
          <a:bodyPr anchor="b" anchorCtr="0"/>
          <a:lstStyle>
            <a:lvl1pPr algn="ctr">
              <a:defRPr sz="5400" b="0" cap="none" baseline="0">
                <a:solidFill>
                  <a:schemeClr val="tx2"/>
                </a:solidFill>
                <a:effectLst>
                  <a:outerShdw blurRad="50800" dist="38100" dir="2700000" algn="tl" rotWithShape="0">
                    <a:prstClr val="black">
                      <a:alpha val="40000"/>
                    </a:prstClr>
                  </a:outerShdw>
                </a:effectLst>
              </a:defRPr>
            </a:lvl1pPr>
          </a:lstStyle>
          <a:p>
            <a:r>
              <a:rPr lang="en-US" smtClean="0"/>
              <a:t>Click to edit Master title style</a:t>
            </a:r>
            <a:endParaRPr/>
          </a:p>
        </p:txBody>
      </p:sp>
      <p:sp>
        <p:nvSpPr>
          <p:cNvPr id="3" name="Text Placeholder 2"/>
          <p:cNvSpPr>
            <a:spLocks noGrp="1"/>
          </p:cNvSpPr>
          <p:nvPr>
            <p:ph type="body" idx="1"/>
          </p:nvPr>
        </p:nvSpPr>
        <p:spPr>
          <a:xfrm>
            <a:off x="490818" y="3429000"/>
            <a:ext cx="8162365" cy="701000"/>
          </a:xfrm>
        </p:spPr>
        <p:txBody>
          <a:bodyPr anchor="t" anchorCtr="0">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400" kern="1200">
                <a:solidFill>
                  <a:schemeClr val="tx2">
                    <a:lumMod val="75000"/>
                  </a:schemeClr>
                </a:solidFill>
                <a:latin typeface="+mn-lt"/>
                <a:ea typeface="+mn-ea"/>
                <a:cs typeface="+mn-cs"/>
              </a:defRPr>
            </a:lvl1pPr>
          </a:lstStyle>
          <a:p>
            <a:fld id="{8E36636D-D922-432D-A958-524484B5923D}" type="datetimeFigureOut">
              <a:rPr lang="en-US" smtClean="0"/>
              <a:pPr/>
              <a:t>7/30/15</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400" kern="1200">
                <a:solidFill>
                  <a:schemeClr val="tx2">
                    <a:lumMod val="75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400" kern="1200">
                <a:solidFill>
                  <a:schemeClr val="tx2">
                    <a:lumMod val="75000"/>
                  </a:schemeClr>
                </a:solidFill>
                <a:latin typeface="+mn-lt"/>
                <a:ea typeface="+mn-ea"/>
                <a:cs typeface="+mn-cs"/>
              </a:defRPr>
            </a:lvl1pPr>
          </a:lstStyle>
          <a:p>
            <a:fld id="{DF28FB93-0A08-4E7D-8E63-9EFA29F1E09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482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E3140AC2-30CF-EC4A-9056-A12DDF5562D3}" type="datetimeFigureOut">
              <a:rPr lang="en-US" smtClean="0"/>
              <a:t>7/30/15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B76269-87BB-384A-AF0A-0781255B2B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23900" y="1598613"/>
            <a:ext cx="3773488"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23900" y="2174875"/>
            <a:ext cx="3773488"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45026" y="1598613"/>
            <a:ext cx="3776472"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3776472"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E3140AC2-30CF-EC4A-9056-A12DDF5562D3}" type="datetimeFigureOut">
              <a:rPr lang="en-US" smtClean="0"/>
              <a:t>7/30/15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B76269-87BB-384A-AF0A-0781255B2B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E3140AC2-30CF-EC4A-9056-A12DDF5562D3}" type="datetimeFigureOut">
              <a:rPr lang="en-US" smtClean="0"/>
              <a:t>7/30/15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B76269-87BB-384A-AF0A-0781255B2B2C}" type="slidenum">
              <a:rPr lang="en-US" smtClean="0"/>
              <a:t>‹#›</a:t>
            </a:fld>
            <a:endParaRPr lang="en-US"/>
          </a:p>
        </p:txBody>
      </p:sp>
      <p:sp>
        <p:nvSpPr>
          <p:cNvPr id="8" name="Content Placeholder 2"/>
          <p:cNvSpPr>
            <a:spLocks noGrp="1"/>
          </p:cNvSpPr>
          <p:nvPr>
            <p:ph sz="half" idx="13"/>
          </p:nvPr>
        </p:nvSpPr>
        <p:spPr>
          <a:xfrm>
            <a:off x="723900" y="3914170"/>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E3140AC2-30CF-EC4A-9056-A12DDF5562D3}" type="datetimeFigureOut">
              <a:rPr lang="en-US" smtClean="0"/>
              <a:t>7/30/15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B76269-87BB-384A-AF0A-0781255B2B2C}" type="slidenum">
              <a:rPr lang="en-US" smtClean="0"/>
              <a:t>‹#›</a:t>
            </a:fld>
            <a:endParaRPr lang="en-US"/>
          </a:p>
        </p:txBody>
      </p:sp>
      <p:sp>
        <p:nvSpPr>
          <p:cNvPr id="8"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E3140AC2-30CF-EC4A-9056-A12DDF5562D3}" type="datetimeFigureOut">
              <a:rPr lang="en-US" smtClean="0"/>
              <a:t>7/30/15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B76269-87BB-384A-AF0A-0781255B2B2C}" type="slidenum">
              <a:rPr lang="en-US" smtClean="0"/>
              <a:t>‹#›</a:t>
            </a:fld>
            <a:endParaRPr lang="en-US"/>
          </a:p>
        </p:txBody>
      </p:sp>
      <p:sp>
        <p:nvSpPr>
          <p:cNvPr id="6" name="Content Placeholder 2"/>
          <p:cNvSpPr>
            <a:spLocks noGrp="1"/>
          </p:cNvSpPr>
          <p:nvPr>
            <p:ph sz="half" idx="1"/>
          </p:nvPr>
        </p:nvSpPr>
        <p:spPr>
          <a:xfrm>
            <a:off x="7239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Content Placeholder 2"/>
          <p:cNvSpPr>
            <a:spLocks noGrp="1"/>
          </p:cNvSpPr>
          <p:nvPr>
            <p:ph sz="half" idx="13"/>
          </p:nvPr>
        </p:nvSpPr>
        <p:spPr>
          <a:xfrm>
            <a:off x="7239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6141" y="314979"/>
            <a:ext cx="7691719" cy="1143000"/>
          </a:xfrm>
          <a:prstGeom prst="rect">
            <a:avLst/>
          </a:prstGeom>
        </p:spPr>
        <p:txBody>
          <a:bodyPr vert="horz" lIns="91440" tIns="45720" rIns="91440" bIns="45720" rtlCol="0" anchor="ctr">
            <a:noAutofit/>
          </a:bodyPr>
          <a:lstStyle/>
          <a:p>
            <a:r>
              <a:rPr/>
              <a:t>Click to edit title style</a:t>
            </a:r>
          </a:p>
        </p:txBody>
      </p:sp>
      <p:sp>
        <p:nvSpPr>
          <p:cNvPr id="3" name="Text Placeholder 2"/>
          <p:cNvSpPr>
            <a:spLocks noGrp="1"/>
          </p:cNvSpPr>
          <p:nvPr>
            <p:ph type="body" idx="1"/>
          </p:nvPr>
        </p:nvSpPr>
        <p:spPr>
          <a:xfrm>
            <a:off x="726141" y="1586753"/>
            <a:ext cx="7691719"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E3140AC2-30CF-EC4A-9056-A12DDF5562D3}" type="datetimeFigureOut">
              <a:rPr lang="en-US" smtClean="0"/>
              <a:t>7/30/15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tx1">
                    <a:lumMod val="65000"/>
                    <a:lumOff val="35000"/>
                  </a:schemeClr>
                </a:solidFill>
              </a:defRPr>
            </a:lvl1pPr>
          </a:lstStyle>
          <a:p>
            <a:fld id="{45B76269-87BB-384A-AF0A-0781255B2B2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Lst>
  <p:txStyles>
    <p:titleStyle>
      <a:lvl1pPr algn="ctr" defTabSz="914400" rtl="0" eaLnBrk="1" latinLnBrk="0" hangingPunct="1">
        <a:spcBef>
          <a:spcPct val="0"/>
        </a:spcBef>
        <a:buNone/>
        <a:defRPr sz="5400" kern="1200">
          <a:solidFill>
            <a:schemeClr val="tx1">
              <a:lumMod val="85000"/>
              <a:lumOff val="15000"/>
            </a:schemeClr>
          </a:solidFill>
          <a:latin typeface="+mj-lt"/>
          <a:ea typeface="+mj-ea"/>
          <a:cs typeface="+mj-cs"/>
        </a:defRPr>
      </a:lvl1pPr>
    </p:titleStyle>
    <p:bodyStyle>
      <a:lvl1pPr marL="457200" indent="-457200" algn="l" defTabSz="914400" rtl="0" eaLnBrk="1" latinLnBrk="0" hangingPunct="1">
        <a:spcBef>
          <a:spcPts val="2400"/>
        </a:spcBef>
        <a:buSzPct val="90000"/>
        <a:buFont typeface="Wingdings" pitchFamily="2" charset="2"/>
        <a:buChar char="v"/>
        <a:defRPr sz="24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1200"/>
        </a:spcBef>
        <a:buClr>
          <a:schemeClr val="bg1">
            <a:lumMod val="65000"/>
          </a:schemeClr>
        </a:buClr>
        <a:buSzPct val="90000"/>
        <a:buFont typeface="Wingdings" pitchFamily="2" charset="2"/>
        <a:buChar char="v"/>
        <a:defRPr sz="2200" kern="1200">
          <a:solidFill>
            <a:schemeClr val="tx1">
              <a:lumMod val="75000"/>
              <a:lumOff val="25000"/>
            </a:schemeClr>
          </a:solidFill>
          <a:latin typeface="+mn-lt"/>
          <a:ea typeface="+mn-ea"/>
          <a:cs typeface="+mn-cs"/>
        </a:defRPr>
      </a:lvl2pPr>
      <a:lvl3pPr marL="1263650" indent="-349250" algn="l" defTabSz="914400" rtl="0" eaLnBrk="1" latinLnBrk="0" hangingPunct="1">
        <a:spcBef>
          <a:spcPts val="1200"/>
        </a:spcBef>
        <a:buSzPct val="90000"/>
        <a:buFont typeface="Wingdings" pitchFamily="2" charset="2"/>
        <a:buChar char="v"/>
        <a:defRPr sz="2000" kern="1200">
          <a:solidFill>
            <a:schemeClr val="tx1">
              <a:lumMod val="75000"/>
              <a:lumOff val="25000"/>
            </a:schemeClr>
          </a:solidFill>
          <a:latin typeface="+mn-lt"/>
          <a:ea typeface="+mn-ea"/>
          <a:cs typeface="+mn-cs"/>
        </a:defRPr>
      </a:lvl3pPr>
      <a:lvl4pPr marL="1600200" indent="-336550" algn="l" defTabSz="914400" rtl="0" eaLnBrk="1" latinLnBrk="0" hangingPunct="1">
        <a:spcBef>
          <a:spcPts val="1200"/>
        </a:spcBef>
        <a:buClr>
          <a:schemeClr val="bg1">
            <a:lumMod val="65000"/>
          </a:schemeClr>
        </a:buClr>
        <a:buSzPct val="90000"/>
        <a:buFont typeface="Wingdings" pitchFamily="2" charset="2"/>
        <a:buChar char="v"/>
        <a:defRPr sz="1800" kern="1200">
          <a:solidFill>
            <a:schemeClr val="tx1">
              <a:lumMod val="75000"/>
              <a:lumOff val="25000"/>
            </a:schemeClr>
          </a:solidFill>
          <a:latin typeface="+mn-lt"/>
          <a:ea typeface="+mn-ea"/>
          <a:cs typeface="+mn-cs"/>
        </a:defRPr>
      </a:lvl4pPr>
      <a:lvl5pPr marL="1946275" indent="-346075" algn="l" defTabSz="914400" rtl="0" eaLnBrk="1" latinLnBrk="0" hangingPunct="1">
        <a:spcBef>
          <a:spcPts val="1200"/>
        </a:spcBef>
        <a:buSzPct val="90000"/>
        <a:buFont typeface="Wingdings" pitchFamily="2" charset="2"/>
        <a:buChar char="v"/>
        <a:defRPr sz="1800" kern="1200">
          <a:solidFill>
            <a:schemeClr val="tx1">
              <a:lumMod val="75000"/>
              <a:lumOff val="25000"/>
            </a:schemeClr>
          </a:solidFill>
          <a:latin typeface="+mn-lt"/>
          <a:ea typeface="+mn-ea"/>
          <a:cs typeface="+mn-cs"/>
        </a:defRPr>
      </a:lvl5pPr>
      <a:lvl6pPr marL="229076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6pPr>
      <a:lvl7pPr marL="2625725" indent="-344488" algn="l" defTabSz="914400" rtl="0" eaLnBrk="1" latinLnBrk="0" hangingPunct="1">
        <a:spcBef>
          <a:spcPct val="20000"/>
        </a:spcBef>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7pPr>
      <a:lvl8pPr marL="297021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8pPr>
      <a:lvl9pPr marL="3313113" indent="-344488" algn="l" defTabSz="914400" rtl="0" eaLnBrk="1" latinLnBrk="0" hangingPunct="1">
        <a:spcBef>
          <a:spcPct val="20000"/>
        </a:spcBef>
        <a:buSzPct val="90000"/>
        <a:buFont typeface="Wingdings" pitchFamily="2" charset="2"/>
        <a:buChar char="v"/>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gif"/></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8.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nar.oxfordjournals.org/content/39/suppl_2/W29" TargetMode="External"/><Relationship Id="rId3" Type="http://schemas.openxmlformats.org/officeDocument/2006/relationships/hyperlink" Target="http://www.ncbi.nlm.nih.gov/pmc/articles/PMC319763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5124" y="825499"/>
            <a:ext cx="5810251" cy="3427133"/>
          </a:xfrm>
        </p:spPr>
        <p:txBody>
          <a:bodyPr>
            <a:noAutofit/>
          </a:bodyPr>
          <a:lstStyle/>
          <a:p>
            <a:pPr algn="ctr"/>
            <a:r>
              <a:rPr lang="en-US" sz="4400" dirty="0" smtClean="0"/>
              <a:t>Homologous Sequence Identification Using Hidden Markov Models with Regional Substitution Rates </a:t>
            </a:r>
            <a:endParaRPr lang="en-US" sz="4400" dirty="0"/>
          </a:p>
        </p:txBody>
      </p:sp>
      <p:sp>
        <p:nvSpPr>
          <p:cNvPr id="3" name="Subtitle 2"/>
          <p:cNvSpPr>
            <a:spLocks noGrp="1"/>
          </p:cNvSpPr>
          <p:nvPr>
            <p:ph type="subTitle" idx="1"/>
          </p:nvPr>
        </p:nvSpPr>
        <p:spPr>
          <a:xfrm>
            <a:off x="587375" y="4792382"/>
            <a:ext cx="7775575" cy="1752600"/>
          </a:xfrm>
        </p:spPr>
        <p:txBody>
          <a:bodyPr>
            <a:normAutofit/>
          </a:bodyPr>
          <a:lstStyle/>
          <a:p>
            <a:pPr algn="ctr"/>
            <a:r>
              <a:rPr lang="en-US" sz="3200" b="1" dirty="0" smtClean="0"/>
              <a:t>Mike McAllister</a:t>
            </a:r>
          </a:p>
          <a:p>
            <a:pPr algn="ctr"/>
            <a:r>
              <a:rPr lang="en-US" sz="3200" b="1" dirty="0" smtClean="0"/>
              <a:t>Advisor Dr. </a:t>
            </a:r>
            <a:r>
              <a:rPr lang="en-US" sz="3200" b="1" dirty="0" err="1" smtClean="0"/>
              <a:t>Karro</a:t>
            </a:r>
            <a:endParaRPr lang="en-US" sz="3200" b="1" dirty="0"/>
          </a:p>
        </p:txBody>
      </p:sp>
    </p:spTree>
    <p:extLst>
      <p:ext uri="{BB962C8B-B14F-4D97-AF65-F5344CB8AC3E}">
        <p14:creationId xmlns:p14="http://schemas.microsoft.com/office/powerpoint/2010/main" val="13299510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 Homology</a:t>
            </a:r>
            <a:endParaRPr lang="en-US" dirty="0"/>
          </a:p>
        </p:txBody>
      </p:sp>
      <p:sp>
        <p:nvSpPr>
          <p:cNvPr id="3" name="Content Placeholder 2"/>
          <p:cNvSpPr>
            <a:spLocks noGrp="1"/>
          </p:cNvSpPr>
          <p:nvPr>
            <p:ph idx="1"/>
          </p:nvPr>
        </p:nvSpPr>
        <p:spPr/>
        <p:txBody>
          <a:bodyPr/>
          <a:lstStyle/>
          <a:p>
            <a:r>
              <a:rPr lang="en-US" dirty="0" smtClean="0"/>
              <a:t>Homologous sequences are sequences descended from a common ancestor sequence.  </a:t>
            </a:r>
          </a:p>
          <a:p>
            <a:r>
              <a:rPr lang="en-US" dirty="0" smtClean="0"/>
              <a:t>How to identify?</a:t>
            </a:r>
          </a:p>
          <a:p>
            <a:pPr lvl="1"/>
            <a:r>
              <a:rPr lang="en-US" dirty="0" smtClean="0"/>
              <a:t>Search for high scoring alignments </a:t>
            </a:r>
          </a:p>
          <a:p>
            <a:pPr lvl="1"/>
            <a:r>
              <a:rPr lang="en-US" dirty="0" smtClean="0"/>
              <a:t>Use profile HMMs … to be discussed later</a:t>
            </a:r>
            <a:endParaRPr lang="en-US" dirty="0"/>
          </a:p>
        </p:txBody>
      </p:sp>
      <p:pic>
        <p:nvPicPr>
          <p:cNvPr id="4" name="Picture 3" descr="homologous structure[10].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3867" y="4137159"/>
            <a:ext cx="3693460" cy="2568441"/>
          </a:xfrm>
          <a:prstGeom prst="rect">
            <a:avLst/>
          </a:prstGeom>
        </p:spPr>
      </p:pic>
    </p:spTree>
    <p:extLst>
      <p:ext uri="{BB962C8B-B14F-4D97-AF65-F5344CB8AC3E}">
        <p14:creationId xmlns:p14="http://schemas.microsoft.com/office/powerpoint/2010/main" val="1811410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 Alignment</a:t>
            </a:r>
            <a:endParaRPr lang="en-US" dirty="0"/>
          </a:p>
        </p:txBody>
      </p:sp>
      <p:graphicFrame>
        <p:nvGraphicFramePr>
          <p:cNvPr id="4" name="Content Placeholder 3"/>
          <p:cNvGraphicFramePr>
            <a:graphicFrameLocks noGrp="1"/>
          </p:cNvGraphicFramePr>
          <p:nvPr>
            <p:ph idx="1"/>
          </p:nvPr>
        </p:nvGraphicFramePr>
        <p:xfrm>
          <a:off x="725488" y="1587500"/>
          <a:ext cx="7693025"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6790885" y="5752549"/>
            <a:ext cx="2353115" cy="646331"/>
          </a:xfrm>
          <a:prstGeom prst="rect">
            <a:avLst/>
          </a:prstGeom>
          <a:noFill/>
        </p:spPr>
        <p:txBody>
          <a:bodyPr wrap="square" rtlCol="0">
            <a:spAutoFit/>
          </a:bodyPr>
          <a:lstStyle/>
          <a:p>
            <a:r>
              <a:rPr lang="en-US" b="1" u="sng" dirty="0">
                <a:ln w="10541" cmpd="sng">
                  <a:solidFill>
                    <a:schemeClr val="accent1">
                      <a:shade val="88000"/>
                      <a:satMod val="110000"/>
                    </a:schemeClr>
                  </a:solidFill>
                  <a:prstDash val="solid"/>
                </a:ln>
                <a:solidFill>
                  <a:schemeClr val="tx2"/>
                </a:solidFill>
                <a:latin typeface="Monaco"/>
                <a:cs typeface="Monaco"/>
              </a:rPr>
              <a:t>G-TACCTG-T</a:t>
            </a:r>
            <a:endParaRPr lang="en-US" b="1" dirty="0">
              <a:ln w="10541" cmpd="sng">
                <a:solidFill>
                  <a:schemeClr val="accent1">
                    <a:shade val="88000"/>
                    <a:satMod val="110000"/>
                  </a:schemeClr>
                </a:solidFill>
                <a:prstDash val="solid"/>
              </a:ln>
              <a:solidFill>
                <a:schemeClr val="tx2"/>
              </a:solidFill>
              <a:latin typeface="Monaco"/>
              <a:cs typeface="Monaco"/>
            </a:endParaRPr>
          </a:p>
          <a:p>
            <a:r>
              <a:rPr lang="en-US" b="1" u="sng" dirty="0">
                <a:ln w="10541" cmpd="sng">
                  <a:solidFill>
                    <a:schemeClr val="accent1">
                      <a:shade val="88000"/>
                      <a:satMod val="110000"/>
                    </a:schemeClr>
                  </a:solidFill>
                  <a:prstDash val="solid"/>
                </a:ln>
                <a:solidFill>
                  <a:schemeClr val="tx2"/>
                </a:solidFill>
                <a:latin typeface="Monaco"/>
                <a:cs typeface="Monaco"/>
              </a:rPr>
              <a:t>GGTACCCGAT</a:t>
            </a:r>
            <a:r>
              <a:rPr lang="en-US" b="1" dirty="0">
                <a:ln w="10541" cmpd="sng">
                  <a:solidFill>
                    <a:schemeClr val="accent1">
                      <a:shade val="88000"/>
                      <a:satMod val="110000"/>
                    </a:schemeClr>
                  </a:solidFill>
                  <a:prstDash val="solid"/>
                </a:ln>
                <a:solidFill>
                  <a:schemeClr val="tx2"/>
                </a:solidFill>
                <a:latin typeface="Monaco"/>
                <a:cs typeface="Monaco"/>
              </a:rPr>
              <a:t> </a:t>
            </a:r>
          </a:p>
        </p:txBody>
      </p:sp>
    </p:spTree>
    <p:extLst>
      <p:ext uri="{BB962C8B-B14F-4D97-AF65-F5344CB8AC3E}">
        <p14:creationId xmlns:p14="http://schemas.microsoft.com/office/powerpoint/2010/main" val="1532046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Transposable Elements</a:t>
            </a:r>
            <a:endParaRPr lang="en-US" dirty="0"/>
          </a:p>
        </p:txBody>
      </p:sp>
      <p:sp>
        <p:nvSpPr>
          <p:cNvPr id="3" name="Content Placeholder 2"/>
          <p:cNvSpPr>
            <a:spLocks noGrp="1"/>
          </p:cNvSpPr>
          <p:nvPr>
            <p:ph idx="1"/>
          </p:nvPr>
        </p:nvSpPr>
        <p:spPr>
          <a:xfrm>
            <a:off x="252008" y="1586753"/>
            <a:ext cx="7691719" cy="4571999"/>
          </a:xfrm>
        </p:spPr>
        <p:txBody>
          <a:bodyPr/>
          <a:lstStyle/>
          <a:p>
            <a:r>
              <a:rPr lang="en-US" dirty="0" smtClean="0"/>
              <a:t>Sequences of DNA that insert copies of themselves into the genome.  </a:t>
            </a:r>
            <a:endParaRPr lang="en-US" dirty="0"/>
          </a:p>
          <a:p>
            <a:r>
              <a:rPr lang="en-US" dirty="0" smtClean="0"/>
              <a:t>Highly prevalent – estimates range from 45 – 69% of genome</a:t>
            </a:r>
          </a:p>
          <a:p>
            <a:r>
              <a:rPr lang="en-US" dirty="0" smtClean="0"/>
              <a:t>Considered non-functional</a:t>
            </a:r>
          </a:p>
          <a:p>
            <a:r>
              <a:rPr lang="en-US" dirty="0" smtClean="0"/>
              <a:t>Change in an unconstrained manner as opposed to genes which are more likely to be conserved</a:t>
            </a:r>
          </a:p>
          <a:p>
            <a:pPr marL="0" indent="0">
              <a:buNone/>
            </a:pPr>
            <a:endParaRPr lang="en-US" dirty="0" smtClean="0"/>
          </a:p>
          <a:p>
            <a:endParaRPr lang="en-US" dirty="0" smtClean="0"/>
          </a:p>
        </p:txBody>
      </p:sp>
      <p:pic>
        <p:nvPicPr>
          <p:cNvPr id="4" name="Picture 3" descr="transe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2400" y="4846998"/>
            <a:ext cx="2641600" cy="1976798"/>
          </a:xfrm>
          <a:prstGeom prst="rect">
            <a:avLst/>
          </a:prstGeom>
        </p:spPr>
      </p:pic>
    </p:spTree>
    <p:extLst>
      <p:ext uri="{BB962C8B-B14F-4D97-AF65-F5344CB8AC3E}">
        <p14:creationId xmlns:p14="http://schemas.microsoft.com/office/powerpoint/2010/main" val="65103231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Rate of Change</a:t>
            </a:r>
            <a:endParaRPr lang="en-US" dirty="0"/>
          </a:p>
        </p:txBody>
      </p:sp>
      <p:sp>
        <p:nvSpPr>
          <p:cNvPr id="3" name="Content Placeholder 2"/>
          <p:cNvSpPr>
            <a:spLocks noGrp="1"/>
          </p:cNvSpPr>
          <p:nvPr>
            <p:ph idx="1"/>
          </p:nvPr>
        </p:nvSpPr>
        <p:spPr/>
        <p:txBody>
          <a:bodyPr/>
          <a:lstStyle/>
          <a:p>
            <a:r>
              <a:rPr lang="en-US" dirty="0" smtClean="0"/>
              <a:t>Definition: Neutral Substitution rate – rate at which bases under go substitutions when not under evolutionary pressure</a:t>
            </a:r>
          </a:p>
          <a:p>
            <a:r>
              <a:rPr lang="en-US" b="1" u="sng" dirty="0" smtClean="0"/>
              <a:t>Varies by region of the genome </a:t>
            </a:r>
            <a:r>
              <a:rPr lang="en-US" dirty="0"/>
              <a:t> </a:t>
            </a:r>
            <a:r>
              <a:rPr lang="en-US" dirty="0" smtClean="0"/>
              <a:t>   - new variable my project is trying to capture</a:t>
            </a:r>
          </a:p>
          <a:p>
            <a:r>
              <a:rPr lang="en-US" dirty="0" smtClean="0"/>
              <a:t>Use subset of Transposable elements to determine relative rate of change for each region.  </a:t>
            </a:r>
            <a:endParaRPr lang="en-US" dirty="0"/>
          </a:p>
        </p:txBody>
      </p:sp>
      <p:pic>
        <p:nvPicPr>
          <p:cNvPr id="4" name="Picture 3" descr="rateofchange.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7934" y="5003800"/>
            <a:ext cx="4711700" cy="1727200"/>
          </a:xfrm>
          <a:prstGeom prst="rect">
            <a:avLst/>
          </a:prstGeom>
        </p:spPr>
      </p:pic>
    </p:spTree>
    <p:extLst>
      <p:ext uri="{BB962C8B-B14F-4D97-AF65-F5344CB8AC3E}">
        <p14:creationId xmlns:p14="http://schemas.microsoft.com/office/powerpoint/2010/main" val="15136154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 - HMMER</a:t>
            </a:r>
            <a:endParaRPr lang="en-US" dirty="0"/>
          </a:p>
        </p:txBody>
      </p:sp>
      <p:sp>
        <p:nvSpPr>
          <p:cNvPr id="3" name="Content Placeholder 2"/>
          <p:cNvSpPr>
            <a:spLocks noGrp="1"/>
          </p:cNvSpPr>
          <p:nvPr>
            <p:ph idx="1"/>
          </p:nvPr>
        </p:nvSpPr>
        <p:spPr>
          <a:xfrm>
            <a:off x="268941" y="1586753"/>
            <a:ext cx="7691719" cy="4571999"/>
          </a:xfrm>
        </p:spPr>
        <p:txBody>
          <a:bodyPr/>
          <a:lstStyle/>
          <a:p>
            <a:r>
              <a:rPr lang="en-US" dirty="0"/>
              <a:t>HMMER aims to be significantly more accurate </a:t>
            </a:r>
            <a:r>
              <a:rPr lang="en-US" u="sng" dirty="0"/>
              <a:t>[than BLAST and other tools] </a:t>
            </a:r>
            <a:r>
              <a:rPr lang="en-US" dirty="0"/>
              <a:t>and more able to detect remote homologs, because of the strength of its underlying probability models.”  (Finn et Al. 2011) </a:t>
            </a:r>
            <a:endParaRPr lang="en-US" dirty="0" smtClean="0"/>
          </a:p>
          <a:p>
            <a:r>
              <a:rPr lang="en-US" dirty="0" smtClean="0"/>
              <a:t>Probability models are profile HMMs</a:t>
            </a:r>
            <a:endParaRPr lang="en-US" dirty="0"/>
          </a:p>
        </p:txBody>
      </p:sp>
      <p:pic>
        <p:nvPicPr>
          <p:cNvPr id="4" name="Picture 3" descr="hmmer.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1933" y="3975100"/>
            <a:ext cx="3187700" cy="2552700"/>
          </a:xfrm>
          <a:prstGeom prst="rect">
            <a:avLst/>
          </a:prstGeom>
        </p:spPr>
      </p:pic>
    </p:spTree>
    <p:extLst>
      <p:ext uri="{BB962C8B-B14F-4D97-AF65-F5344CB8AC3E}">
        <p14:creationId xmlns:p14="http://schemas.microsoft.com/office/powerpoint/2010/main" val="145850054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 HMM</a:t>
            </a:r>
            <a:endParaRPr lang="en-US" dirty="0"/>
          </a:p>
        </p:txBody>
      </p:sp>
      <p:pic>
        <p:nvPicPr>
          <p:cNvPr id="6" name="Content Placeholder 5" descr="Screen Shot 2014-10-06 at 2.59.04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2611" t="-4342" r="-20417" b="-7054"/>
          <a:stretch/>
        </p:blipFill>
        <p:spPr>
          <a:xfrm>
            <a:off x="-634967" y="1586753"/>
            <a:ext cx="10336898" cy="4571999"/>
          </a:xfrm>
        </p:spPr>
      </p:pic>
    </p:spTree>
    <p:extLst>
      <p:ext uri="{BB962C8B-B14F-4D97-AF65-F5344CB8AC3E}">
        <p14:creationId xmlns:p14="http://schemas.microsoft.com/office/powerpoint/2010/main" val="100431183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Hypotheses Reloaded</a:t>
            </a:r>
            <a:endParaRPr lang="en-US" dirty="0"/>
          </a:p>
        </p:txBody>
      </p:sp>
      <p:sp>
        <p:nvSpPr>
          <p:cNvPr id="3" name="Content Placeholder 2"/>
          <p:cNvSpPr>
            <a:spLocks noGrp="1"/>
          </p:cNvSpPr>
          <p:nvPr>
            <p:ph idx="1"/>
          </p:nvPr>
        </p:nvSpPr>
        <p:spPr/>
        <p:txBody>
          <a:bodyPr/>
          <a:lstStyle/>
          <a:p>
            <a:r>
              <a:rPr lang="en-US" b="1" dirty="0">
                <a:solidFill>
                  <a:schemeClr val="accent2"/>
                </a:solidFill>
              </a:rPr>
              <a:t>The sensitivity of Hidden Markov Models in identifying homologous sequences can be increased by accounting for regional substitution rates.  </a:t>
            </a:r>
          </a:p>
          <a:p>
            <a:pPr marL="0" indent="0">
              <a:buNone/>
            </a:pPr>
            <a:endParaRPr lang="en-US" dirty="0"/>
          </a:p>
        </p:txBody>
      </p:sp>
      <p:pic>
        <p:nvPicPr>
          <p:cNvPr id="4" name="Picture 3" descr="matrix.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667" y="2827768"/>
            <a:ext cx="5380567" cy="4030232"/>
          </a:xfrm>
          <a:prstGeom prst="rect">
            <a:avLst/>
          </a:prstGeom>
        </p:spPr>
      </p:pic>
    </p:spTree>
    <p:extLst>
      <p:ext uri="{BB962C8B-B14F-4D97-AF65-F5344CB8AC3E}">
        <p14:creationId xmlns:p14="http://schemas.microsoft.com/office/powerpoint/2010/main" val="42023399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Tool</a:t>
            </a:r>
            <a:endParaRPr lang="en-US" dirty="0"/>
          </a:p>
        </p:txBody>
      </p:sp>
      <p:sp>
        <p:nvSpPr>
          <p:cNvPr id="3" name="Content Placeholder 2"/>
          <p:cNvSpPr>
            <a:spLocks noGrp="1"/>
          </p:cNvSpPr>
          <p:nvPr>
            <p:ph idx="1"/>
          </p:nvPr>
        </p:nvSpPr>
        <p:spPr/>
        <p:txBody>
          <a:bodyPr/>
          <a:lstStyle/>
          <a:p>
            <a:r>
              <a:rPr lang="en-US" dirty="0" smtClean="0"/>
              <a:t>Input</a:t>
            </a:r>
          </a:p>
          <a:p>
            <a:pPr lvl="1"/>
            <a:r>
              <a:rPr lang="en-US" dirty="0" smtClean="0"/>
              <a:t>HMM profile of Transposable Elements to be found (HMMER can generate from multiple sequence alignment)</a:t>
            </a:r>
          </a:p>
          <a:p>
            <a:pPr lvl="1"/>
            <a:r>
              <a:rPr lang="en-US" dirty="0" smtClean="0"/>
              <a:t>Genomic sequence to be searched</a:t>
            </a:r>
          </a:p>
          <a:p>
            <a:pPr lvl="1"/>
            <a:r>
              <a:rPr lang="en-US" dirty="0" smtClean="0"/>
              <a:t>Regional substitution rates (optional)</a:t>
            </a:r>
          </a:p>
          <a:p>
            <a:r>
              <a:rPr lang="en-US" dirty="0" smtClean="0"/>
              <a:t>Output</a:t>
            </a:r>
          </a:p>
          <a:p>
            <a:pPr lvl="1"/>
            <a:r>
              <a:rPr lang="en-US" dirty="0" smtClean="0"/>
              <a:t>Set of subsequences that match the new HMM profiles</a:t>
            </a:r>
          </a:p>
          <a:p>
            <a:pPr lvl="1"/>
            <a:r>
              <a:rPr lang="en-US" dirty="0" smtClean="0"/>
              <a:t>Optional (HMM profiles generated)</a:t>
            </a:r>
          </a:p>
        </p:txBody>
      </p:sp>
    </p:spTree>
    <p:extLst>
      <p:ext uri="{BB962C8B-B14F-4D97-AF65-F5344CB8AC3E}">
        <p14:creationId xmlns:p14="http://schemas.microsoft.com/office/powerpoint/2010/main" val="30878504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Editing HMMs</a:t>
            </a:r>
          </a:p>
          <a:p>
            <a:pPr lvl="1"/>
            <a:r>
              <a:rPr lang="en-US" dirty="0" smtClean="0"/>
              <a:t>Human readable files </a:t>
            </a:r>
          </a:p>
          <a:p>
            <a:pPr lvl="1"/>
            <a:r>
              <a:rPr lang="en-US" dirty="0" smtClean="0"/>
              <a:t>Transitioning between D values and emission probabilities</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3354053348"/>
              </p:ext>
            </p:extLst>
          </p:nvPr>
        </p:nvGraphicFramePr>
        <p:xfrm>
          <a:off x="1828800" y="3381375"/>
          <a:ext cx="5486400" cy="3270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0041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Defining Region</a:t>
            </a:r>
          </a:p>
          <a:p>
            <a:pPr lvl="1"/>
            <a:r>
              <a:rPr lang="en-US" dirty="0" smtClean="0"/>
              <a:t>Length define by number of repeat bases (50,000)</a:t>
            </a:r>
          </a:p>
          <a:p>
            <a:pPr lvl="1"/>
            <a:r>
              <a:rPr lang="en-US" dirty="0" smtClean="0"/>
              <a:t>Expected vs. Actual d value</a:t>
            </a:r>
          </a:p>
          <a:p>
            <a:pPr lvl="1"/>
            <a:endParaRPr lang="en-US" dirty="0" smtClean="0"/>
          </a:p>
        </p:txBody>
      </p:sp>
      <p:graphicFrame>
        <p:nvGraphicFramePr>
          <p:cNvPr id="5" name="Chart 4"/>
          <p:cNvGraphicFramePr>
            <a:graphicFrameLocks/>
          </p:cNvGraphicFramePr>
          <p:nvPr>
            <p:extLst>
              <p:ext uri="{D42A27DB-BD31-4B8C-83A1-F6EECF244321}">
                <p14:modId xmlns:p14="http://schemas.microsoft.com/office/powerpoint/2010/main" val="103823748"/>
              </p:ext>
            </p:extLst>
          </p:nvPr>
        </p:nvGraphicFramePr>
        <p:xfrm>
          <a:off x="1270000" y="32639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6397625" y="3587750"/>
            <a:ext cx="2190750" cy="1754327"/>
          </a:xfrm>
          <a:prstGeom prst="rect">
            <a:avLst/>
          </a:prstGeom>
          <a:noFill/>
        </p:spPr>
        <p:txBody>
          <a:bodyPr wrap="square" rtlCol="0">
            <a:spAutoFit/>
          </a:bodyPr>
          <a:lstStyle/>
          <a:p>
            <a:r>
              <a:rPr lang="en-US" dirty="0" smtClean="0"/>
              <a:t>Data From Chromosome 5 from Repeats within .1 d value of MLT1A (593 Partitions)</a:t>
            </a:r>
            <a:endParaRPr lang="en-US" dirty="0"/>
          </a:p>
        </p:txBody>
      </p:sp>
    </p:spTree>
    <p:extLst>
      <p:ext uri="{BB962C8B-B14F-4D97-AF65-F5344CB8AC3E}">
        <p14:creationId xmlns:p14="http://schemas.microsoft.com/office/powerpoint/2010/main" val="2636675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Bioinformatics Introduction</a:t>
            </a:r>
            <a:endParaRPr lang="en-US" dirty="0"/>
          </a:p>
        </p:txBody>
      </p:sp>
      <p:sp>
        <p:nvSpPr>
          <p:cNvPr id="3" name="Content Placeholder 2"/>
          <p:cNvSpPr>
            <a:spLocks noGrp="1"/>
          </p:cNvSpPr>
          <p:nvPr>
            <p:ph idx="1"/>
          </p:nvPr>
        </p:nvSpPr>
        <p:spPr>
          <a:xfrm>
            <a:off x="726141" y="1824878"/>
            <a:ext cx="7691719" cy="4571999"/>
          </a:xfrm>
        </p:spPr>
        <p:txBody>
          <a:bodyPr/>
          <a:lstStyle/>
          <a:p>
            <a:r>
              <a:rPr lang="en-US" dirty="0" smtClean="0"/>
              <a:t>Vast Amounts of sequence data </a:t>
            </a:r>
          </a:p>
          <a:p>
            <a:pPr lvl="1"/>
            <a:r>
              <a:rPr lang="en-US" dirty="0" smtClean="0"/>
              <a:t>Human Genome ~3.3 billion base pairs</a:t>
            </a:r>
          </a:p>
          <a:p>
            <a:r>
              <a:rPr lang="en-US" dirty="0" smtClean="0"/>
              <a:t>Computational methods needed to understand and organize data</a:t>
            </a:r>
          </a:p>
          <a:p>
            <a:pPr lvl="1"/>
            <a:r>
              <a:rPr lang="en-US" dirty="0" smtClean="0"/>
              <a:t>Biological wet labs most accurate, but too resource intensive</a:t>
            </a:r>
          </a:p>
          <a:p>
            <a:r>
              <a:rPr lang="en-US" dirty="0" smtClean="0"/>
              <a:t>Genomes constantly undergoing changes which leads to evolution</a:t>
            </a:r>
          </a:p>
          <a:p>
            <a:endParaRPr lang="en-US" dirty="0"/>
          </a:p>
        </p:txBody>
      </p:sp>
      <p:pic>
        <p:nvPicPr>
          <p:cNvPr id="4" name="Picture 3" descr="dnabinary.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1457979"/>
            <a:ext cx="2142066" cy="1341797"/>
          </a:xfrm>
          <a:prstGeom prst="rect">
            <a:avLst/>
          </a:prstGeom>
        </p:spPr>
      </p:pic>
    </p:spTree>
    <p:extLst>
      <p:ext uri="{BB962C8B-B14F-4D97-AF65-F5344CB8AC3E}">
        <p14:creationId xmlns:p14="http://schemas.microsoft.com/office/powerpoint/2010/main" val="54031773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Other files handle:</a:t>
            </a:r>
          </a:p>
          <a:p>
            <a:pPr lvl="1"/>
            <a:r>
              <a:rPr lang="en-US" dirty="0" smtClean="0"/>
              <a:t> creation of HMM File for each partition</a:t>
            </a:r>
          </a:p>
          <a:p>
            <a:pPr lvl="1"/>
            <a:r>
              <a:rPr lang="en-US" dirty="0" smtClean="0"/>
              <a:t> extracting relevant sequence data for each partition</a:t>
            </a:r>
          </a:p>
          <a:p>
            <a:pPr lvl="1"/>
            <a:r>
              <a:rPr lang="en-US" dirty="0" smtClean="0"/>
              <a:t>Forking HMMER process to run on each partition</a:t>
            </a:r>
          </a:p>
          <a:p>
            <a:pPr lvl="1"/>
            <a:r>
              <a:rPr lang="en-US" dirty="0" smtClean="0"/>
              <a:t>Aggregating and summarizing the results from partitions</a:t>
            </a:r>
            <a:endParaRPr lang="en-US" dirty="0"/>
          </a:p>
        </p:txBody>
      </p:sp>
    </p:spTree>
    <p:extLst>
      <p:ext uri="{BB962C8B-B14F-4D97-AF65-F5344CB8AC3E}">
        <p14:creationId xmlns:p14="http://schemas.microsoft.com/office/powerpoint/2010/main" val="3890806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Results</a:t>
            </a:r>
            <a:endParaRPr lang="en-US" dirty="0"/>
          </a:p>
        </p:txBody>
      </p:sp>
      <p:sp>
        <p:nvSpPr>
          <p:cNvPr id="3" name="Content Placeholder 2"/>
          <p:cNvSpPr>
            <a:spLocks noGrp="1"/>
          </p:cNvSpPr>
          <p:nvPr>
            <p:ph idx="1"/>
          </p:nvPr>
        </p:nvSpPr>
        <p:spPr/>
        <p:txBody>
          <a:bodyPr/>
          <a:lstStyle/>
          <a:p>
            <a:r>
              <a:rPr lang="en-US" dirty="0" smtClean="0"/>
              <a:t>Basic Metric – Total number of bases found by each method</a:t>
            </a:r>
          </a:p>
          <a:p>
            <a:r>
              <a:rPr lang="en-US" dirty="0" smtClean="0"/>
              <a:t>Problem program did the worse than original in almost every tested case.  Example Results were along the lines of </a:t>
            </a:r>
          </a:p>
          <a:p>
            <a:r>
              <a:rPr lang="en-US" dirty="0"/>
              <a:t> </a:t>
            </a:r>
            <a:r>
              <a:rPr lang="en-US" dirty="0" smtClean="0"/>
              <a:t>Repeat MLT1A.  Chromosome 5</a:t>
            </a:r>
          </a:p>
        </p:txBody>
      </p:sp>
      <p:graphicFrame>
        <p:nvGraphicFramePr>
          <p:cNvPr id="4" name="Table 3"/>
          <p:cNvGraphicFramePr>
            <a:graphicFrameLocks noGrp="1"/>
          </p:cNvGraphicFramePr>
          <p:nvPr>
            <p:extLst>
              <p:ext uri="{D42A27DB-BD31-4B8C-83A1-F6EECF244321}">
                <p14:modId xmlns:p14="http://schemas.microsoft.com/office/powerpoint/2010/main" val="1089940833"/>
              </p:ext>
            </p:extLst>
          </p:nvPr>
        </p:nvGraphicFramePr>
        <p:xfrm>
          <a:off x="1682750" y="4921250"/>
          <a:ext cx="6096000" cy="7416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Modified</a:t>
                      </a:r>
                      <a:endParaRPr lang="en-US" dirty="0"/>
                    </a:p>
                  </a:txBody>
                  <a:tcPr/>
                </a:tc>
                <a:tc>
                  <a:txBody>
                    <a:bodyPr/>
                    <a:lstStyle/>
                    <a:p>
                      <a:r>
                        <a:rPr lang="en-US" dirty="0" smtClean="0"/>
                        <a:t>Original</a:t>
                      </a:r>
                      <a:endParaRPr lang="en-US" dirty="0"/>
                    </a:p>
                  </a:txBody>
                  <a:tcPr/>
                </a:tc>
              </a:tr>
              <a:tr h="370840">
                <a:tc>
                  <a:txBody>
                    <a:bodyPr/>
                    <a:lstStyle/>
                    <a:p>
                      <a:r>
                        <a:rPr lang="en-US" dirty="0" smtClean="0"/>
                        <a:t>2,775,965</a:t>
                      </a:r>
                      <a:endParaRPr lang="en-US" dirty="0"/>
                    </a:p>
                  </a:txBody>
                  <a:tcPr/>
                </a:tc>
                <a:tc>
                  <a:txBody>
                    <a:bodyPr/>
                    <a:lstStyle/>
                    <a:p>
                      <a:r>
                        <a:rPr lang="en-US" sz="1800" kern="1200" dirty="0" smtClean="0">
                          <a:solidFill>
                            <a:schemeClr val="dk1"/>
                          </a:solidFill>
                          <a:latin typeface="+mn-lt"/>
                          <a:ea typeface="+mn-ea"/>
                          <a:cs typeface="+mn-cs"/>
                        </a:rPr>
                        <a:t>2,785,424</a:t>
                      </a:r>
                      <a:endParaRPr lang="en-US" sz="1800" kern="120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2971702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a:t>
            </a:r>
            <a:endParaRPr lang="en-US" dirty="0"/>
          </a:p>
        </p:txBody>
      </p:sp>
      <p:sp>
        <p:nvSpPr>
          <p:cNvPr id="3" name="Content Placeholder 2"/>
          <p:cNvSpPr>
            <a:spLocks noGrp="1"/>
          </p:cNvSpPr>
          <p:nvPr>
            <p:ph idx="1"/>
          </p:nvPr>
        </p:nvSpPr>
        <p:spPr/>
        <p:txBody>
          <a:bodyPr>
            <a:normAutofit fontScale="92500"/>
          </a:bodyPr>
          <a:lstStyle/>
          <a:p>
            <a:r>
              <a:rPr lang="en-US" dirty="0" smtClean="0"/>
              <a:t>Initial Results did not match expectation.  Simulator was built to see why.</a:t>
            </a:r>
          </a:p>
          <a:p>
            <a:r>
              <a:rPr lang="en-US" dirty="0" smtClean="0"/>
              <a:t>Simulated PSM and </a:t>
            </a:r>
            <a:r>
              <a:rPr lang="en-US" dirty="0" err="1" smtClean="0"/>
              <a:t>fasta</a:t>
            </a:r>
            <a:r>
              <a:rPr lang="en-US" dirty="0" smtClean="0"/>
              <a:t> file generated.  </a:t>
            </a:r>
          </a:p>
          <a:p>
            <a:r>
              <a:rPr lang="en-US" dirty="0" smtClean="0"/>
              <a:t>What was learned–</a:t>
            </a:r>
          </a:p>
          <a:p>
            <a:pPr lvl="1"/>
            <a:r>
              <a:rPr lang="en-US" dirty="0" smtClean="0"/>
              <a:t>Program appeared to be functioning as expected</a:t>
            </a:r>
          </a:p>
          <a:p>
            <a:pPr lvl="1"/>
            <a:r>
              <a:rPr lang="en-US" dirty="0" smtClean="0"/>
              <a:t>There was a pattern to results that I had not noticed before.  Areas of more change performed better in modified than original.  Areas of less change performed worse. </a:t>
            </a:r>
          </a:p>
          <a:p>
            <a:pPr lvl="1"/>
            <a:r>
              <a:rPr lang="en-US" dirty="0" smtClean="0"/>
              <a:t>Many changes were small numbers of bases added to end of particular repeat </a:t>
            </a:r>
          </a:p>
        </p:txBody>
      </p:sp>
    </p:spTree>
    <p:extLst>
      <p:ext uri="{BB962C8B-B14F-4D97-AF65-F5344CB8AC3E}">
        <p14:creationId xmlns:p14="http://schemas.microsoft.com/office/powerpoint/2010/main" val="2265829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Results Revisited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22837571"/>
              </p:ext>
            </p:extLst>
          </p:nvPr>
        </p:nvGraphicFramePr>
        <p:xfrm>
          <a:off x="724834" y="2598420"/>
          <a:ext cx="7693026" cy="2021840"/>
        </p:xfrm>
        <a:graphic>
          <a:graphicData uri="http://schemas.openxmlformats.org/drawingml/2006/table">
            <a:tbl>
              <a:tblPr firstRow="1" bandRow="1">
                <a:tableStyleId>{5C22544A-7EE6-4342-B048-85BDC9FD1C3A}</a:tableStyleId>
              </a:tblPr>
              <a:tblGrid>
                <a:gridCol w="2564342"/>
                <a:gridCol w="2564342"/>
                <a:gridCol w="2564342"/>
              </a:tblGrid>
              <a:tr h="370840">
                <a:tc>
                  <a:txBody>
                    <a:bodyPr/>
                    <a:lstStyle/>
                    <a:p>
                      <a:endParaRPr lang="en-US" dirty="0"/>
                    </a:p>
                  </a:txBody>
                  <a:tcPr/>
                </a:tc>
                <a:tc>
                  <a:txBody>
                    <a:bodyPr/>
                    <a:lstStyle/>
                    <a:p>
                      <a:r>
                        <a:rPr lang="en-US" dirty="0" smtClean="0"/>
                        <a:t>Modified</a:t>
                      </a:r>
                      <a:endParaRPr lang="en-US" dirty="0"/>
                    </a:p>
                  </a:txBody>
                  <a:tcPr/>
                </a:tc>
                <a:tc>
                  <a:txBody>
                    <a:bodyPr/>
                    <a:lstStyle/>
                    <a:p>
                      <a:r>
                        <a:rPr lang="en-US" dirty="0" smtClean="0"/>
                        <a:t>Original</a:t>
                      </a:r>
                      <a:endParaRPr lang="en-US" dirty="0"/>
                    </a:p>
                  </a:txBody>
                  <a:tcPr/>
                </a:tc>
              </a:tr>
              <a:tr h="486410">
                <a:tc>
                  <a:txBody>
                    <a:bodyPr/>
                    <a:lstStyle/>
                    <a:p>
                      <a:r>
                        <a:rPr lang="en-US" dirty="0" smtClean="0"/>
                        <a:t>Regional</a:t>
                      </a:r>
                      <a:r>
                        <a:rPr lang="en-US" baseline="0" dirty="0" smtClean="0"/>
                        <a:t> Rate of Change Higher</a:t>
                      </a:r>
                      <a:endParaRPr lang="en-US" dirty="0"/>
                    </a:p>
                  </a:txBody>
                  <a:tcPr/>
                </a:tc>
                <a:tc>
                  <a:txBody>
                    <a:bodyPr/>
                    <a:lstStyle/>
                    <a:p>
                      <a:pPr algn="ctr" fontAlgn="b"/>
                      <a:r>
                        <a:rPr lang="en-US" sz="1800" b="0" i="0" u="none" strike="noStrike" dirty="0">
                          <a:solidFill>
                            <a:srgbClr val="000000"/>
                          </a:solidFill>
                          <a:effectLst/>
                          <a:latin typeface="+mn-lt"/>
                        </a:rPr>
                        <a:t> 1,026,405 </a:t>
                      </a:r>
                    </a:p>
                  </a:txBody>
                  <a:tcPr marL="12700" marR="12700" marT="12700" marB="0" anchor="b"/>
                </a:tc>
                <a:tc>
                  <a:txBody>
                    <a:bodyPr/>
                    <a:lstStyle/>
                    <a:p>
                      <a:pPr algn="ctr" fontAlgn="b"/>
                      <a:r>
                        <a:rPr lang="en-US" sz="1800" b="0" i="0" u="none" strike="noStrike" dirty="0">
                          <a:solidFill>
                            <a:srgbClr val="000000"/>
                          </a:solidFill>
                          <a:effectLst/>
                          <a:latin typeface="+mn-lt"/>
                        </a:rPr>
                        <a:t> 1,014,884 </a:t>
                      </a:r>
                    </a:p>
                  </a:txBody>
                  <a:tcPr marL="12700" marR="12700" marT="12700" marB="0" anchor="b"/>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Regional</a:t>
                      </a:r>
                      <a:r>
                        <a:rPr lang="en-US" baseline="0" dirty="0" smtClean="0"/>
                        <a:t> Rate of Change Lower</a:t>
                      </a:r>
                      <a:endParaRPr lang="en-US" dirty="0"/>
                    </a:p>
                  </a:txBody>
                  <a:tcPr/>
                </a:tc>
                <a:tc>
                  <a:txBody>
                    <a:bodyPr/>
                    <a:lstStyle/>
                    <a:p>
                      <a:pPr algn="ctr" fontAlgn="b"/>
                      <a:r>
                        <a:rPr lang="en-US" sz="1800" b="0" i="0" u="none" strike="noStrike" dirty="0">
                          <a:solidFill>
                            <a:srgbClr val="000000"/>
                          </a:solidFill>
                          <a:effectLst/>
                          <a:latin typeface="+mn-lt"/>
                        </a:rPr>
                        <a:t> 1,749,560 </a:t>
                      </a:r>
                    </a:p>
                  </a:txBody>
                  <a:tcPr marL="12700" marR="12700" marT="12700" marB="0" anchor="b"/>
                </a:tc>
                <a:tc>
                  <a:txBody>
                    <a:bodyPr/>
                    <a:lstStyle/>
                    <a:p>
                      <a:pPr algn="ctr" fontAlgn="b"/>
                      <a:r>
                        <a:rPr lang="en-US" sz="1800" b="0" i="0" u="none" strike="noStrike" dirty="0">
                          <a:solidFill>
                            <a:srgbClr val="000000"/>
                          </a:solidFill>
                          <a:effectLst/>
                          <a:latin typeface="+mn-lt"/>
                        </a:rPr>
                        <a:t> 1,770,540 </a:t>
                      </a:r>
                    </a:p>
                  </a:txBody>
                  <a:tcPr marL="12700" marR="12700" marT="12700" marB="0" anchor="b"/>
                </a:tc>
              </a:tr>
              <a:tr h="370840">
                <a:tc>
                  <a:txBody>
                    <a:bodyPr/>
                    <a:lstStyle/>
                    <a:p>
                      <a:r>
                        <a:rPr lang="en-US" dirty="0" smtClean="0"/>
                        <a:t>Total</a:t>
                      </a:r>
                      <a:endParaRPr lang="en-US" dirty="0"/>
                    </a:p>
                  </a:txBody>
                  <a:tcPr/>
                </a:tc>
                <a:tc>
                  <a:txBody>
                    <a:bodyPr/>
                    <a:lstStyle/>
                    <a:p>
                      <a:pPr algn="ctr" fontAlgn="b"/>
                      <a:r>
                        <a:rPr lang="en-US" sz="1800" b="0" i="0" u="none" strike="noStrike" dirty="0">
                          <a:solidFill>
                            <a:srgbClr val="000000"/>
                          </a:solidFill>
                          <a:effectLst/>
                          <a:latin typeface="+mn-lt"/>
                        </a:rPr>
                        <a:t> 2,775,965 </a:t>
                      </a:r>
                    </a:p>
                  </a:txBody>
                  <a:tcPr marL="12700" marR="12700" marT="12700" marB="0" anchor="b"/>
                </a:tc>
                <a:tc>
                  <a:txBody>
                    <a:bodyPr/>
                    <a:lstStyle/>
                    <a:p>
                      <a:pPr algn="ctr" fontAlgn="b"/>
                      <a:r>
                        <a:rPr lang="en-US" sz="1800" b="0" i="0" u="none" strike="noStrike" dirty="0">
                          <a:solidFill>
                            <a:srgbClr val="000000"/>
                          </a:solidFill>
                          <a:effectLst/>
                          <a:latin typeface="+mn-lt"/>
                        </a:rPr>
                        <a:t> 2,785,424 </a:t>
                      </a:r>
                    </a:p>
                  </a:txBody>
                  <a:tcPr marL="12700" marR="12700" marT="12700" marB="0" anchor="b"/>
                </a:tc>
              </a:tr>
            </a:tbl>
          </a:graphicData>
        </a:graphic>
      </p:graphicFrame>
    </p:spTree>
    <p:extLst>
      <p:ext uri="{BB962C8B-B14F-4D97-AF65-F5344CB8AC3E}">
        <p14:creationId xmlns:p14="http://schemas.microsoft.com/office/powerpoint/2010/main" val="2539711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Metrics</a:t>
            </a:r>
            <a:endParaRPr lang="en-US" dirty="0"/>
          </a:p>
        </p:txBody>
      </p:sp>
      <p:sp>
        <p:nvSpPr>
          <p:cNvPr id="3" name="Content Placeholder 2"/>
          <p:cNvSpPr>
            <a:spLocks noGrp="1"/>
          </p:cNvSpPr>
          <p:nvPr>
            <p:ph idx="1"/>
          </p:nvPr>
        </p:nvSpPr>
        <p:spPr>
          <a:xfrm>
            <a:off x="726141" y="1586753"/>
            <a:ext cx="7691719" cy="2603101"/>
          </a:xfrm>
        </p:spPr>
        <p:txBody>
          <a:bodyPr/>
          <a:lstStyle/>
          <a:p>
            <a:r>
              <a:rPr lang="en-US" dirty="0" smtClean="0"/>
              <a:t>Count of Partitions with 100 or more bases than other method</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66575928"/>
              </p:ext>
            </p:extLst>
          </p:nvPr>
        </p:nvGraphicFramePr>
        <p:xfrm>
          <a:off x="1693277" y="2388438"/>
          <a:ext cx="6096000" cy="16510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endParaRPr lang="en-US" dirty="0"/>
                    </a:p>
                  </a:txBody>
                  <a:tcPr/>
                </a:tc>
                <a:tc>
                  <a:txBody>
                    <a:bodyPr/>
                    <a:lstStyle/>
                    <a:p>
                      <a:r>
                        <a:rPr lang="en-US" dirty="0" smtClean="0"/>
                        <a:t>Modified</a:t>
                      </a:r>
                      <a:endParaRPr lang="en-US" dirty="0"/>
                    </a:p>
                  </a:txBody>
                  <a:tcPr/>
                </a:tc>
                <a:tc>
                  <a:txBody>
                    <a:bodyPr/>
                    <a:lstStyle/>
                    <a:p>
                      <a:r>
                        <a:rPr lang="en-US" dirty="0" smtClean="0"/>
                        <a:t>Original</a:t>
                      </a:r>
                      <a:endParaRPr lang="en-US" dirty="0"/>
                    </a:p>
                  </a:txBody>
                  <a:tcPr/>
                </a:tc>
              </a:tr>
              <a:tr h="370840">
                <a:tc>
                  <a:txBody>
                    <a:bodyPr/>
                    <a:lstStyle/>
                    <a:p>
                      <a:r>
                        <a:rPr lang="en-US" dirty="0" smtClean="0"/>
                        <a:t>Regional</a:t>
                      </a:r>
                      <a:r>
                        <a:rPr lang="en-US" baseline="0" dirty="0" smtClean="0"/>
                        <a:t> Rate of Change Higher</a:t>
                      </a:r>
                      <a:endParaRPr lang="en-US" dirty="0"/>
                    </a:p>
                  </a:txBody>
                  <a:tcPr/>
                </a:tc>
                <a:tc>
                  <a:txBody>
                    <a:bodyPr/>
                    <a:lstStyle/>
                    <a:p>
                      <a:pPr algn="ctr" fontAlgn="b"/>
                      <a:r>
                        <a:rPr lang="en-US" sz="1800" b="0" i="0" u="none" strike="noStrike" dirty="0">
                          <a:solidFill>
                            <a:srgbClr val="000000"/>
                          </a:solidFill>
                          <a:effectLst/>
                          <a:latin typeface="+mn-lt"/>
                        </a:rPr>
                        <a:t>50</a:t>
                      </a:r>
                    </a:p>
                  </a:txBody>
                  <a:tcPr marL="12700" marR="12700" marT="12700" marB="0" anchor="b"/>
                </a:tc>
                <a:tc>
                  <a:txBody>
                    <a:bodyPr/>
                    <a:lstStyle/>
                    <a:p>
                      <a:pPr algn="ctr" fontAlgn="b"/>
                      <a:r>
                        <a:rPr lang="en-US" sz="1800" b="0" i="0" u="none" strike="noStrike">
                          <a:solidFill>
                            <a:srgbClr val="000000"/>
                          </a:solidFill>
                          <a:effectLst/>
                          <a:latin typeface="+mn-lt"/>
                        </a:rPr>
                        <a:t>20</a:t>
                      </a:r>
                    </a:p>
                  </a:txBody>
                  <a:tcPr marL="12700" marR="12700" marT="12700" marB="0" anchor="b"/>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Regional</a:t>
                      </a:r>
                      <a:r>
                        <a:rPr lang="en-US" baseline="0" dirty="0" smtClean="0"/>
                        <a:t> Rate of Change Lower</a:t>
                      </a:r>
                      <a:endParaRPr lang="en-US" dirty="0"/>
                    </a:p>
                  </a:txBody>
                  <a:tcPr/>
                </a:tc>
                <a:tc>
                  <a:txBody>
                    <a:bodyPr/>
                    <a:lstStyle/>
                    <a:p>
                      <a:pPr algn="ctr" fontAlgn="b"/>
                      <a:r>
                        <a:rPr lang="en-US" sz="1800" b="0" i="0" u="none" strike="noStrike" dirty="0">
                          <a:solidFill>
                            <a:srgbClr val="000000"/>
                          </a:solidFill>
                          <a:effectLst/>
                          <a:latin typeface="+mn-lt"/>
                        </a:rPr>
                        <a:t>23</a:t>
                      </a:r>
                    </a:p>
                  </a:txBody>
                  <a:tcPr marL="12700" marR="12700" marT="12700" marB="0" anchor="b"/>
                </a:tc>
                <a:tc>
                  <a:txBody>
                    <a:bodyPr/>
                    <a:lstStyle/>
                    <a:p>
                      <a:pPr algn="ctr" fontAlgn="b"/>
                      <a:r>
                        <a:rPr lang="en-US" sz="1800" b="0" i="0" u="none" strike="noStrike" dirty="0">
                          <a:solidFill>
                            <a:srgbClr val="000000"/>
                          </a:solidFill>
                          <a:effectLst/>
                          <a:latin typeface="+mn-lt"/>
                        </a:rPr>
                        <a:t>88</a:t>
                      </a:r>
                    </a:p>
                  </a:txBody>
                  <a:tcPr marL="12700" marR="12700" marT="12700" marB="0" anchor="b"/>
                </a:tc>
              </a:tr>
            </a:tbl>
          </a:graphicData>
        </a:graphic>
      </p:graphicFrame>
      <p:sp>
        <p:nvSpPr>
          <p:cNvPr id="5" name="TextBox 4"/>
          <p:cNvSpPr txBox="1"/>
          <p:nvPr/>
        </p:nvSpPr>
        <p:spPr>
          <a:xfrm>
            <a:off x="726141" y="4039438"/>
            <a:ext cx="7850869" cy="1508105"/>
          </a:xfrm>
          <a:prstGeom prst="rect">
            <a:avLst/>
          </a:prstGeom>
          <a:noFill/>
        </p:spPr>
        <p:txBody>
          <a:bodyPr wrap="square" rtlCol="0">
            <a:spAutoFit/>
          </a:bodyPr>
          <a:lstStyle/>
          <a:p>
            <a:pPr marL="457200" indent="-457200" defTabSz="914400">
              <a:spcBef>
                <a:spcPts val="2400"/>
              </a:spcBef>
              <a:buSzPct val="90000"/>
              <a:buFont typeface="Wingdings" pitchFamily="2" charset="2"/>
              <a:buChar char="v"/>
            </a:pPr>
            <a:r>
              <a:rPr lang="en-US" sz="2400" dirty="0">
                <a:solidFill>
                  <a:schemeClr val="tx1">
                    <a:lumMod val="75000"/>
                    <a:lumOff val="25000"/>
                  </a:schemeClr>
                </a:solidFill>
              </a:rPr>
              <a:t>Partitions with 100 or more records and higher number of repeat elements </a:t>
            </a:r>
            <a:r>
              <a:rPr lang="en-US" sz="2400" dirty="0" smtClean="0">
                <a:solidFill>
                  <a:schemeClr val="tx1">
                    <a:lumMod val="75000"/>
                    <a:lumOff val="25000"/>
                  </a:schemeClr>
                </a:solidFill>
              </a:rPr>
              <a:t>found</a:t>
            </a:r>
          </a:p>
          <a:p>
            <a:pPr defTabSz="914400">
              <a:spcBef>
                <a:spcPts val="2400"/>
              </a:spcBef>
              <a:buSzPct val="90000"/>
            </a:pPr>
            <a:endParaRPr lang="en-US" sz="2400" dirty="0" smtClean="0">
              <a:solidFill>
                <a:schemeClr val="tx1">
                  <a:lumMod val="75000"/>
                  <a:lumOff val="2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0679163"/>
              </p:ext>
            </p:extLst>
          </p:nvPr>
        </p:nvGraphicFramePr>
        <p:xfrm>
          <a:off x="1524000" y="5207458"/>
          <a:ext cx="6096000" cy="11125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MLT1A</a:t>
                      </a:r>
                      <a:endParaRPr lang="en-US" dirty="0"/>
                    </a:p>
                  </a:txBody>
                  <a:tcPr/>
                </a:tc>
                <a:tc>
                  <a:txBody>
                    <a:bodyPr/>
                    <a:lstStyle/>
                    <a:p>
                      <a:r>
                        <a:rPr lang="en-US" dirty="0" smtClean="0"/>
                        <a:t>Modified</a:t>
                      </a:r>
                      <a:endParaRPr lang="en-US" dirty="0"/>
                    </a:p>
                  </a:txBody>
                  <a:tcPr/>
                </a:tc>
                <a:tc>
                  <a:txBody>
                    <a:bodyPr/>
                    <a:lstStyle/>
                    <a:p>
                      <a:r>
                        <a:rPr lang="en-US" dirty="0" smtClean="0"/>
                        <a:t>Original</a:t>
                      </a:r>
                      <a:endParaRPr lang="en-US" dirty="0"/>
                    </a:p>
                  </a:txBody>
                  <a:tcPr/>
                </a:tc>
              </a:tr>
              <a:tr h="370840">
                <a:tc>
                  <a:txBody>
                    <a:bodyPr/>
                    <a:lstStyle/>
                    <a:p>
                      <a:r>
                        <a:rPr lang="en-US" dirty="0" smtClean="0"/>
                        <a:t>Chromosome 3</a:t>
                      </a:r>
                      <a:endParaRPr lang="en-US" dirty="0"/>
                    </a:p>
                  </a:txBody>
                  <a:tcPr/>
                </a:tc>
                <a:tc>
                  <a:txBody>
                    <a:bodyPr/>
                    <a:lstStyle/>
                    <a:p>
                      <a:r>
                        <a:rPr lang="en-US" dirty="0" smtClean="0"/>
                        <a:t>16</a:t>
                      </a:r>
                      <a:endParaRPr lang="en-US" dirty="0"/>
                    </a:p>
                  </a:txBody>
                  <a:tcPr/>
                </a:tc>
                <a:tc>
                  <a:txBody>
                    <a:bodyPr/>
                    <a:lstStyle/>
                    <a:p>
                      <a:r>
                        <a:rPr lang="en-US" dirty="0" smtClean="0"/>
                        <a:t>16</a:t>
                      </a:r>
                      <a:endParaRPr lang="en-US" dirty="0"/>
                    </a:p>
                  </a:txBody>
                  <a:tcPr/>
                </a:tc>
              </a:tr>
              <a:tr h="370840">
                <a:tc>
                  <a:txBody>
                    <a:bodyPr/>
                    <a:lstStyle/>
                    <a:p>
                      <a:r>
                        <a:rPr lang="en-US" dirty="0" smtClean="0"/>
                        <a:t>Chromosome 5</a:t>
                      </a:r>
                      <a:endParaRPr lang="en-US" dirty="0"/>
                    </a:p>
                  </a:txBody>
                  <a:tcPr/>
                </a:tc>
                <a:tc>
                  <a:txBody>
                    <a:bodyPr/>
                    <a:lstStyle/>
                    <a:p>
                      <a:r>
                        <a:rPr lang="en-US" dirty="0" smtClean="0"/>
                        <a:t>30</a:t>
                      </a:r>
                      <a:endParaRPr lang="en-US" dirty="0"/>
                    </a:p>
                  </a:txBody>
                  <a:tcPr/>
                </a:tc>
                <a:tc>
                  <a:txBody>
                    <a:bodyPr/>
                    <a:lstStyle/>
                    <a:p>
                      <a:r>
                        <a:rPr lang="en-US" dirty="0" smtClean="0"/>
                        <a:t>16</a:t>
                      </a:r>
                      <a:endParaRPr lang="en-US" dirty="0"/>
                    </a:p>
                  </a:txBody>
                  <a:tcPr/>
                </a:tc>
              </a:tr>
            </a:tbl>
          </a:graphicData>
        </a:graphic>
      </p:graphicFrame>
    </p:spTree>
    <p:extLst>
      <p:ext uri="{BB962C8B-B14F-4D97-AF65-F5344CB8AC3E}">
        <p14:creationId xmlns:p14="http://schemas.microsoft.com/office/powerpoint/2010/main" val="600022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Investigation</a:t>
            </a:r>
            <a:endParaRPr lang="en-US" dirty="0"/>
          </a:p>
        </p:txBody>
      </p:sp>
      <p:graphicFrame>
        <p:nvGraphicFramePr>
          <p:cNvPr id="4" name="Chart 3"/>
          <p:cNvGraphicFramePr/>
          <p:nvPr>
            <p:extLst>
              <p:ext uri="{D42A27DB-BD31-4B8C-83A1-F6EECF244321}">
                <p14:modId xmlns:p14="http://schemas.microsoft.com/office/powerpoint/2010/main" val="1387220004"/>
              </p:ext>
            </p:extLst>
          </p:nvPr>
        </p:nvGraphicFramePr>
        <p:xfrm>
          <a:off x="1088621" y="1809967"/>
          <a:ext cx="6911090" cy="40459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5614744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Investigation</a:t>
            </a:r>
            <a:endParaRPr lang="en-US" dirty="0"/>
          </a:p>
        </p:txBody>
      </p:sp>
      <p:sp>
        <p:nvSpPr>
          <p:cNvPr id="3" name="Content Placeholder 2"/>
          <p:cNvSpPr>
            <a:spLocks noGrp="1"/>
          </p:cNvSpPr>
          <p:nvPr>
            <p:ph idx="1"/>
          </p:nvPr>
        </p:nvSpPr>
        <p:spPr/>
        <p:txBody>
          <a:bodyPr>
            <a:normAutofit lnSpcReduction="10000"/>
          </a:bodyPr>
          <a:lstStyle/>
          <a:p>
            <a:r>
              <a:rPr lang="en-US" dirty="0" smtClean="0"/>
              <a:t>Question:  Would higher rates of change typically get better results regardless of regional rate of change and where is the limit?</a:t>
            </a:r>
          </a:p>
          <a:p>
            <a:r>
              <a:rPr lang="en-US" dirty="0" smtClean="0"/>
              <a:t>Built a simple </a:t>
            </a:r>
            <a:r>
              <a:rPr lang="en-US" dirty="0" err="1" smtClean="0"/>
              <a:t>hillClimber</a:t>
            </a:r>
            <a:r>
              <a:rPr lang="en-US" dirty="0" smtClean="0"/>
              <a:t> program to try and gain some insight.  </a:t>
            </a:r>
          </a:p>
          <a:p>
            <a:r>
              <a:rPr lang="en-US" dirty="0" smtClean="0"/>
              <a:t>Mostly inconclusive – typically more bases but less repeats with higher change up to -3%</a:t>
            </a:r>
          </a:p>
          <a:p>
            <a:r>
              <a:rPr lang="en-US" dirty="0" smtClean="0"/>
              <a:t>Outlier – L2 (HMM D = .38; Real D = .41, optimal HMM -7% change)  More repeats in -7% than original model</a:t>
            </a:r>
            <a:endParaRPr lang="en-US" dirty="0"/>
          </a:p>
        </p:txBody>
      </p:sp>
    </p:spTree>
    <p:extLst>
      <p:ext uri="{BB962C8B-B14F-4D97-AF65-F5344CB8AC3E}">
        <p14:creationId xmlns:p14="http://schemas.microsoft.com/office/powerpoint/2010/main" val="2024922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5" name="Picture 4" descr="question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5200" y="2230966"/>
            <a:ext cx="4673600" cy="4076700"/>
          </a:xfrm>
          <a:prstGeom prst="rect">
            <a:avLst/>
          </a:prstGeom>
        </p:spPr>
      </p:pic>
    </p:spTree>
    <p:extLst>
      <p:ext uri="{BB962C8B-B14F-4D97-AF65-F5344CB8AC3E}">
        <p14:creationId xmlns:p14="http://schemas.microsoft.com/office/powerpoint/2010/main" val="428812547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Autofit/>
          </a:bodyPr>
          <a:lstStyle/>
          <a:p>
            <a:pPr marL="0" indent="0">
              <a:spcBef>
                <a:spcPct val="20000"/>
              </a:spcBef>
              <a:buClr>
                <a:schemeClr val="accent1"/>
              </a:buClr>
              <a:buSzPct val="85000"/>
              <a:buNone/>
            </a:pPr>
            <a:endParaRPr lang="en-US" sz="1400" i="1" dirty="0" smtClean="0">
              <a:solidFill>
                <a:schemeClr val="tx1"/>
              </a:solidFill>
            </a:endParaRPr>
          </a:p>
          <a:p>
            <a:pPr marL="274320" indent="-274320">
              <a:spcBef>
                <a:spcPct val="20000"/>
              </a:spcBef>
              <a:buClr>
                <a:schemeClr val="accent1"/>
              </a:buClr>
              <a:buSzPct val="85000"/>
              <a:buFont typeface="Wingdings 2"/>
              <a:buChar char=""/>
            </a:pPr>
            <a:r>
              <a:rPr lang="en-US" sz="1400" i="1" dirty="0">
                <a:solidFill>
                  <a:schemeClr val="tx1"/>
                </a:solidFill>
                <a:hlinkClick r:id="rId2"/>
              </a:rPr>
              <a:t>HMMER web server: interactive sequence similarity searching</a:t>
            </a:r>
            <a:r>
              <a:rPr lang="en-US" sz="1400" i="1" dirty="0">
                <a:solidFill>
                  <a:schemeClr val="tx1"/>
                </a:solidFill>
              </a:rPr>
              <a:t> </a:t>
            </a:r>
            <a:br>
              <a:rPr lang="en-US" sz="1400" i="1" dirty="0">
                <a:solidFill>
                  <a:schemeClr val="tx1"/>
                </a:solidFill>
              </a:rPr>
            </a:br>
            <a:r>
              <a:rPr lang="en-US" sz="1400" i="1" dirty="0">
                <a:solidFill>
                  <a:schemeClr val="tx1"/>
                </a:solidFill>
              </a:rPr>
              <a:t>R.D. Finn, J. Clements, S.R. Eddy</a:t>
            </a:r>
            <a:br>
              <a:rPr lang="en-US" sz="1400" i="1" dirty="0">
                <a:solidFill>
                  <a:schemeClr val="tx1"/>
                </a:solidFill>
              </a:rPr>
            </a:br>
            <a:r>
              <a:rPr lang="en-US" sz="1400" i="1" dirty="0">
                <a:solidFill>
                  <a:schemeClr val="tx1"/>
                </a:solidFill>
              </a:rPr>
              <a:t>Nucleic Acids Research (2011) Web Server Issue 39:W29-W37.</a:t>
            </a:r>
          </a:p>
          <a:p>
            <a:pPr marL="274320" indent="-274320">
              <a:spcBef>
                <a:spcPct val="20000"/>
              </a:spcBef>
              <a:buClr>
                <a:schemeClr val="accent1"/>
              </a:buClr>
              <a:buSzPct val="85000"/>
              <a:buFont typeface="Wingdings 2"/>
              <a:buChar char=""/>
            </a:pPr>
            <a:r>
              <a:rPr lang="en-US" sz="1400" i="1" dirty="0" smtClean="0">
                <a:solidFill>
                  <a:schemeClr val="tx1"/>
                </a:solidFill>
              </a:rPr>
              <a:t>Eddy SR. Accelerated Profile HMM Searches. </a:t>
            </a:r>
            <a:r>
              <a:rPr lang="en-US" sz="1400" i="1" dirty="0" err="1" smtClean="0">
                <a:solidFill>
                  <a:schemeClr val="tx1"/>
                </a:solidFill>
              </a:rPr>
              <a:t>PLoS</a:t>
            </a:r>
            <a:r>
              <a:rPr lang="en-US" sz="1400" i="1" dirty="0" smtClean="0">
                <a:solidFill>
                  <a:schemeClr val="tx1"/>
                </a:solidFill>
              </a:rPr>
              <a:t> </a:t>
            </a:r>
            <a:r>
              <a:rPr lang="en-US" sz="1400" i="1" dirty="0" err="1" smtClean="0">
                <a:solidFill>
                  <a:schemeClr val="tx1"/>
                </a:solidFill>
              </a:rPr>
              <a:t>Comput</a:t>
            </a:r>
            <a:r>
              <a:rPr lang="en-US" sz="1400" i="1" dirty="0" smtClean="0">
                <a:solidFill>
                  <a:schemeClr val="tx1"/>
                </a:solidFill>
              </a:rPr>
              <a:t>. Biol. 2011;7:e1002195.[</a:t>
            </a:r>
            <a:r>
              <a:rPr lang="en-US" sz="1400" i="1" dirty="0" smtClean="0">
                <a:solidFill>
                  <a:schemeClr val="tx1"/>
                </a:solidFill>
                <a:hlinkClick r:id="rId3"/>
              </a:rPr>
              <a:t>PMC free article</a:t>
            </a:r>
            <a:r>
              <a:rPr lang="en-US" sz="1400" i="1" dirty="0" smtClean="0">
                <a:solidFill>
                  <a:schemeClr val="tx1"/>
                </a:solidFill>
              </a:rPr>
              <a:t>]</a:t>
            </a:r>
            <a:r>
              <a:rPr lang="en-US" sz="1400" i="1" dirty="0">
                <a:solidFill>
                  <a:schemeClr val="tx1"/>
                </a:solidFill>
              </a:rPr>
              <a:t> [PubMed]</a:t>
            </a:r>
          </a:p>
          <a:p>
            <a:pPr marL="274320" indent="-274320">
              <a:spcBef>
                <a:spcPct val="20000"/>
              </a:spcBef>
              <a:buClr>
                <a:schemeClr val="accent1"/>
              </a:buClr>
              <a:buSzPct val="85000"/>
              <a:buFont typeface="Wingdings 2"/>
              <a:buChar char=""/>
            </a:pPr>
            <a:r>
              <a:rPr lang="en-US" sz="1400" i="1" dirty="0">
                <a:solidFill>
                  <a:schemeClr val="tx1"/>
                </a:solidFill>
              </a:rPr>
              <a:t>Durbin, R., Eddy, S., Krogh, A. , &amp; </a:t>
            </a:r>
            <a:r>
              <a:rPr lang="en-US" sz="1400" i="1" dirty="0" err="1">
                <a:solidFill>
                  <a:schemeClr val="tx1"/>
                </a:solidFill>
              </a:rPr>
              <a:t>Mitchison</a:t>
            </a:r>
            <a:r>
              <a:rPr lang="en-US" sz="1400" i="1" dirty="0">
                <a:solidFill>
                  <a:schemeClr val="tx1"/>
                </a:solidFill>
              </a:rPr>
              <a:t>, G. (1998) Biological Sequence Analysis </a:t>
            </a:r>
            <a:r>
              <a:rPr lang="en-US" sz="1400" i="1" dirty="0" err="1">
                <a:solidFill>
                  <a:schemeClr val="tx1"/>
                </a:solidFill>
              </a:rPr>
              <a:t>Probabilitstic</a:t>
            </a:r>
            <a:r>
              <a:rPr lang="en-US" sz="1400" i="1" dirty="0">
                <a:solidFill>
                  <a:schemeClr val="tx1"/>
                </a:solidFill>
              </a:rPr>
              <a:t> models of proteins and nucleic acids </a:t>
            </a:r>
          </a:p>
          <a:p>
            <a:pPr marL="274320" indent="-274320">
              <a:spcBef>
                <a:spcPct val="20000"/>
              </a:spcBef>
              <a:buClr>
                <a:schemeClr val="accent1"/>
              </a:buClr>
              <a:buSzPct val="85000"/>
              <a:buFont typeface="Wingdings 2"/>
              <a:buChar char=""/>
            </a:pPr>
            <a:r>
              <a:rPr lang="en-US" sz="1400" i="1" dirty="0" err="1">
                <a:solidFill>
                  <a:schemeClr val="tx1"/>
                </a:solidFill>
              </a:rPr>
              <a:t>Karro</a:t>
            </a:r>
            <a:r>
              <a:rPr lang="en-US" sz="1400" i="1" dirty="0">
                <a:solidFill>
                  <a:schemeClr val="tx1"/>
                </a:solidFill>
              </a:rPr>
              <a:t>, J. E., </a:t>
            </a:r>
            <a:r>
              <a:rPr lang="en-US" sz="1400" i="1" dirty="0" err="1">
                <a:solidFill>
                  <a:schemeClr val="tx1"/>
                </a:solidFill>
              </a:rPr>
              <a:t>Peifer</a:t>
            </a:r>
            <a:r>
              <a:rPr lang="en-US" sz="1400" i="1" dirty="0">
                <a:solidFill>
                  <a:schemeClr val="tx1"/>
                </a:solidFill>
              </a:rPr>
              <a:t>, M., </a:t>
            </a:r>
            <a:r>
              <a:rPr lang="en-US" sz="1400" i="1" dirty="0" err="1">
                <a:solidFill>
                  <a:schemeClr val="tx1"/>
                </a:solidFill>
              </a:rPr>
              <a:t>Hardison</a:t>
            </a:r>
            <a:r>
              <a:rPr lang="en-US" sz="1400" i="1" dirty="0">
                <a:solidFill>
                  <a:schemeClr val="tx1"/>
                </a:solidFill>
              </a:rPr>
              <a:t>, R. C., </a:t>
            </a:r>
            <a:r>
              <a:rPr lang="en-US" sz="1400" i="1" dirty="0" err="1">
                <a:solidFill>
                  <a:schemeClr val="tx1"/>
                </a:solidFill>
              </a:rPr>
              <a:t>Kollmann</a:t>
            </a:r>
            <a:r>
              <a:rPr lang="en-US" sz="1400" i="1" dirty="0">
                <a:solidFill>
                  <a:schemeClr val="tx1"/>
                </a:solidFill>
              </a:rPr>
              <a:t>, M., &amp; von </a:t>
            </a:r>
            <a:r>
              <a:rPr lang="en-US" sz="1400" i="1" dirty="0" err="1">
                <a:solidFill>
                  <a:schemeClr val="tx1"/>
                </a:solidFill>
              </a:rPr>
              <a:t>Grunberg</a:t>
            </a:r>
            <a:r>
              <a:rPr lang="en-US" sz="1400" i="1" dirty="0">
                <a:solidFill>
                  <a:schemeClr val="tx1"/>
                </a:solidFill>
              </a:rPr>
              <a:t>, H. H. (2007). Exponential Decay of GC Content Detected by Strand-Symmetric Substitution Rates Influences the Evolution of </a:t>
            </a:r>
            <a:r>
              <a:rPr lang="en-US" sz="1400" i="1" dirty="0" err="1">
                <a:solidFill>
                  <a:schemeClr val="tx1"/>
                </a:solidFill>
              </a:rPr>
              <a:t>Isochore</a:t>
            </a:r>
            <a:r>
              <a:rPr lang="en-US" sz="1400" i="1" dirty="0">
                <a:solidFill>
                  <a:schemeClr val="tx1"/>
                </a:solidFill>
              </a:rPr>
              <a:t> Structure. Mol. Biol. </a:t>
            </a:r>
            <a:r>
              <a:rPr lang="en-US" sz="1400" i="1" dirty="0" err="1">
                <a:solidFill>
                  <a:schemeClr val="tx1"/>
                </a:solidFill>
              </a:rPr>
              <a:t>Evol</a:t>
            </a:r>
            <a:r>
              <a:rPr lang="en-US" sz="1400" i="1" dirty="0">
                <a:solidFill>
                  <a:schemeClr val="tx1"/>
                </a:solidFill>
              </a:rPr>
              <a:t>., 362-374</a:t>
            </a:r>
            <a:r>
              <a:rPr lang="en-US" sz="1400" i="1" dirty="0" smtClean="0">
                <a:solidFill>
                  <a:schemeClr val="tx1"/>
                </a:solidFill>
              </a:rPr>
              <a:t>.</a:t>
            </a:r>
            <a:endParaRPr lang="en-US" sz="1400" i="1" dirty="0">
              <a:solidFill>
                <a:schemeClr val="tx1"/>
              </a:solidFill>
            </a:endParaRPr>
          </a:p>
          <a:p>
            <a:pPr marL="274320" indent="-274320">
              <a:spcBef>
                <a:spcPct val="20000"/>
              </a:spcBef>
              <a:buClr>
                <a:schemeClr val="accent1"/>
              </a:buClr>
              <a:buSzPct val="85000"/>
              <a:buFont typeface="Wingdings 2"/>
              <a:buChar char=""/>
            </a:pPr>
            <a:r>
              <a:rPr lang="en-US" sz="1400" i="1" dirty="0">
                <a:solidFill>
                  <a:schemeClr val="tx1"/>
                </a:solidFill>
              </a:rPr>
              <a:t>Lander, E., Linton, L., </a:t>
            </a:r>
            <a:r>
              <a:rPr lang="en-US" sz="1400" i="1" dirty="0" err="1">
                <a:solidFill>
                  <a:schemeClr val="tx1"/>
                </a:solidFill>
              </a:rPr>
              <a:t>Birren</a:t>
            </a:r>
            <a:r>
              <a:rPr lang="en-US" sz="1400" i="1" dirty="0">
                <a:solidFill>
                  <a:schemeClr val="tx1"/>
                </a:solidFill>
              </a:rPr>
              <a:t>, B., &amp; et al. (2001). Initial sequencing and analysis of the human genome. Nature, 409:860-921</a:t>
            </a:r>
            <a:r>
              <a:rPr lang="en-US" sz="1400" i="1" dirty="0" smtClean="0">
                <a:solidFill>
                  <a:schemeClr val="tx1"/>
                </a:solidFill>
              </a:rPr>
              <a:t>.</a:t>
            </a:r>
            <a:endParaRPr lang="en-US" sz="1400" i="1" dirty="0">
              <a:solidFill>
                <a:schemeClr val="tx1"/>
              </a:solidFill>
            </a:endParaRPr>
          </a:p>
          <a:p>
            <a:pPr marL="274320" indent="-274320">
              <a:spcBef>
                <a:spcPct val="20000"/>
              </a:spcBef>
              <a:buClr>
                <a:schemeClr val="accent1"/>
              </a:buClr>
              <a:buSzPct val="85000"/>
              <a:buFont typeface="Wingdings 2"/>
              <a:buChar char=""/>
            </a:pPr>
            <a:r>
              <a:rPr lang="en-US" sz="1400" i="1" dirty="0">
                <a:solidFill>
                  <a:schemeClr val="tx1"/>
                </a:solidFill>
              </a:rPr>
              <a:t>Moore, A (2014).  Hidden Markov Models.  </a:t>
            </a:r>
            <a:r>
              <a:rPr lang="en-US" sz="1400" i="1" dirty="0" err="1">
                <a:solidFill>
                  <a:schemeClr val="tx1"/>
                </a:solidFill>
              </a:rPr>
              <a:t>powerpoint</a:t>
            </a:r>
            <a:r>
              <a:rPr lang="en-US" sz="1400" i="1" dirty="0">
                <a:solidFill>
                  <a:schemeClr val="tx1"/>
                </a:solidFill>
              </a:rPr>
              <a:t> used in 620K </a:t>
            </a:r>
            <a:r>
              <a:rPr lang="en-US" sz="1400" i="1" dirty="0" smtClean="0">
                <a:solidFill>
                  <a:schemeClr val="tx1"/>
                </a:solidFill>
              </a:rPr>
              <a:t>class</a:t>
            </a:r>
            <a:endParaRPr lang="en-US" sz="1400" i="1" dirty="0">
              <a:solidFill>
                <a:schemeClr val="tx1"/>
              </a:solidFill>
            </a:endParaRPr>
          </a:p>
          <a:p>
            <a:pPr marL="274320" indent="-274320">
              <a:spcBef>
                <a:spcPct val="20000"/>
              </a:spcBef>
              <a:buClr>
                <a:schemeClr val="accent1"/>
              </a:buClr>
              <a:buSzPct val="85000"/>
              <a:buFont typeface="Wingdings 2"/>
              <a:buChar char=""/>
            </a:pPr>
            <a:r>
              <a:rPr lang="en-US" sz="1400" i="1" dirty="0" err="1">
                <a:solidFill>
                  <a:schemeClr val="tx1"/>
                </a:solidFill>
              </a:rPr>
              <a:t>Hardison</a:t>
            </a:r>
            <a:r>
              <a:rPr lang="en-US" sz="1400" i="1" dirty="0">
                <a:solidFill>
                  <a:schemeClr val="tx1"/>
                </a:solidFill>
              </a:rPr>
              <a:t>, R., </a:t>
            </a:r>
            <a:r>
              <a:rPr lang="en-US" sz="1400" i="1" dirty="0" err="1">
                <a:solidFill>
                  <a:schemeClr val="tx1"/>
                </a:solidFill>
              </a:rPr>
              <a:t>Roskin</a:t>
            </a:r>
            <a:r>
              <a:rPr lang="en-US" sz="1400" i="1" dirty="0">
                <a:solidFill>
                  <a:schemeClr val="tx1"/>
                </a:solidFill>
              </a:rPr>
              <a:t>, K., Yang, S., &amp; et al. (2003). </a:t>
            </a:r>
            <a:r>
              <a:rPr lang="en-US" sz="1400" i="1" dirty="0" err="1">
                <a:solidFill>
                  <a:schemeClr val="tx1"/>
                </a:solidFill>
              </a:rPr>
              <a:t>Covariation</a:t>
            </a:r>
            <a:r>
              <a:rPr lang="en-US" sz="1400" i="1" dirty="0">
                <a:solidFill>
                  <a:schemeClr val="tx1"/>
                </a:solidFill>
              </a:rPr>
              <a:t> in frequencies of substitution, deletion, transposition, and recombination during </a:t>
            </a:r>
            <a:r>
              <a:rPr lang="en-US" sz="1400" i="1" dirty="0" err="1">
                <a:solidFill>
                  <a:schemeClr val="tx1"/>
                </a:solidFill>
              </a:rPr>
              <a:t>eutherian</a:t>
            </a:r>
            <a:r>
              <a:rPr lang="en-US" sz="1400" i="1" dirty="0">
                <a:solidFill>
                  <a:schemeClr val="tx1"/>
                </a:solidFill>
              </a:rPr>
              <a:t> evolution. Genome Res., 13:13-26.</a:t>
            </a:r>
          </a:p>
          <a:p>
            <a:pPr marL="274320" indent="-274320">
              <a:spcBef>
                <a:spcPct val="20000"/>
              </a:spcBef>
              <a:buClr>
                <a:schemeClr val="accent1"/>
              </a:buClr>
              <a:buSzPct val="85000"/>
              <a:buFont typeface="Wingdings 2"/>
              <a:buChar char=""/>
            </a:pPr>
            <a:r>
              <a:rPr lang="en-US" sz="1400" i="1" dirty="0">
                <a:solidFill>
                  <a:schemeClr val="tx1"/>
                </a:solidFill>
              </a:rPr>
              <a:t>Travis J. Wheeler; Jody Clements; Sean R. Eddy; Robert </a:t>
            </a:r>
            <a:r>
              <a:rPr lang="en-US" sz="1400" i="1" dirty="0" err="1">
                <a:solidFill>
                  <a:schemeClr val="tx1"/>
                </a:solidFill>
              </a:rPr>
              <a:t>Hubley</a:t>
            </a:r>
            <a:r>
              <a:rPr lang="en-US" sz="1400" i="1" dirty="0">
                <a:solidFill>
                  <a:schemeClr val="tx1"/>
                </a:solidFill>
              </a:rPr>
              <a:t>; Thomas A. Jones; Jerzy </a:t>
            </a:r>
            <a:r>
              <a:rPr lang="en-US" sz="1400" i="1" dirty="0" err="1">
                <a:solidFill>
                  <a:schemeClr val="tx1"/>
                </a:solidFill>
              </a:rPr>
              <a:t>Jurka</a:t>
            </a:r>
            <a:r>
              <a:rPr lang="en-US" sz="1400" i="1" dirty="0">
                <a:solidFill>
                  <a:schemeClr val="tx1"/>
                </a:solidFill>
              </a:rPr>
              <a:t>; Arian F. A. </a:t>
            </a:r>
            <a:r>
              <a:rPr lang="en-US" sz="1400" i="1" dirty="0" err="1">
                <a:solidFill>
                  <a:schemeClr val="tx1"/>
                </a:solidFill>
              </a:rPr>
              <a:t>Smit</a:t>
            </a:r>
            <a:r>
              <a:rPr lang="en-US" sz="1400" i="1" dirty="0">
                <a:solidFill>
                  <a:schemeClr val="tx1"/>
                </a:solidFill>
              </a:rPr>
              <a:t>; Robert D. Finn Nucleic Acids Research (2013) Database Issue 41:D70-82. </a:t>
            </a:r>
            <a:r>
              <a:rPr lang="en-US" sz="1400" i="1" dirty="0" err="1">
                <a:solidFill>
                  <a:schemeClr val="tx1"/>
                </a:solidFill>
              </a:rPr>
              <a:t>doi</a:t>
            </a:r>
            <a:r>
              <a:rPr lang="en-US" sz="1400" i="1" dirty="0">
                <a:solidFill>
                  <a:schemeClr val="tx1"/>
                </a:solidFill>
              </a:rPr>
              <a:t>: 10.1093/</a:t>
            </a:r>
            <a:r>
              <a:rPr lang="en-US" sz="1400" i="1" dirty="0" err="1">
                <a:solidFill>
                  <a:schemeClr val="tx1"/>
                </a:solidFill>
              </a:rPr>
              <a:t>nar</a:t>
            </a:r>
            <a:r>
              <a:rPr lang="en-US" sz="1400" i="1" dirty="0">
                <a:solidFill>
                  <a:schemeClr val="tx1"/>
                </a:solidFill>
              </a:rPr>
              <a:t>/gks1265</a:t>
            </a:r>
          </a:p>
          <a:p>
            <a:pPr marL="274320" indent="-274320">
              <a:spcBef>
                <a:spcPct val="20000"/>
              </a:spcBef>
              <a:buClr>
                <a:schemeClr val="accent1"/>
              </a:buClr>
              <a:buSzPct val="85000"/>
              <a:buFont typeface="Wingdings 2"/>
              <a:buChar char=""/>
            </a:pPr>
            <a:r>
              <a:rPr lang="en-US" sz="1400" i="1" dirty="0">
                <a:solidFill>
                  <a:schemeClr val="tx1"/>
                </a:solidFill>
              </a:rPr>
              <a:t>Watson, J. D., &amp; Crick, F. H. C. A structure for </a:t>
            </a:r>
            <a:r>
              <a:rPr lang="en-US" sz="1400" i="1" dirty="0" err="1">
                <a:solidFill>
                  <a:schemeClr val="tx1"/>
                </a:solidFill>
              </a:rPr>
              <a:t>deoxyribose</a:t>
            </a:r>
            <a:r>
              <a:rPr lang="en-US" sz="1400" i="1" dirty="0">
                <a:solidFill>
                  <a:schemeClr val="tx1"/>
                </a:solidFill>
              </a:rPr>
              <a:t> nucleic acid. Nature 171, 737–738 (1953) (link to article)</a:t>
            </a:r>
          </a:p>
          <a:p>
            <a:pPr marL="274320" indent="-274320">
              <a:spcBef>
                <a:spcPct val="20000"/>
              </a:spcBef>
              <a:buClr>
                <a:schemeClr val="accent1"/>
              </a:buClr>
              <a:buSzPct val="85000"/>
              <a:buFont typeface="Wingdings 2"/>
              <a:buChar char=""/>
            </a:pPr>
            <a:endParaRPr lang="en-US" sz="1400" i="1" dirty="0">
              <a:solidFill>
                <a:schemeClr val="tx1"/>
              </a:solidFill>
            </a:endParaRPr>
          </a:p>
        </p:txBody>
      </p:sp>
    </p:spTree>
    <p:extLst>
      <p:ext uri="{BB962C8B-B14F-4D97-AF65-F5344CB8AC3E}">
        <p14:creationId xmlns:p14="http://schemas.microsoft.com/office/powerpoint/2010/main" val="39866478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a:xfrm>
            <a:off x="0" y="1891553"/>
            <a:ext cx="7691719" cy="4571999"/>
          </a:xfrm>
        </p:spPr>
        <p:txBody>
          <a:bodyPr/>
          <a:lstStyle/>
          <a:p>
            <a:r>
              <a:rPr lang="en-US" b="1" dirty="0" smtClean="0">
                <a:solidFill>
                  <a:schemeClr val="accent2"/>
                </a:solidFill>
              </a:rPr>
              <a:t>The sensitivity of Hidden Markov Models in identifying homologous sequences can be increased by accounting for regional substitution rates.  </a:t>
            </a:r>
          </a:p>
          <a:p>
            <a:r>
              <a:rPr lang="en-US" dirty="0" smtClean="0"/>
              <a:t>Create the computational tools to facilitate the creation of these adjusted models</a:t>
            </a:r>
          </a:p>
          <a:p>
            <a:r>
              <a:rPr lang="en-US" dirty="0" smtClean="0"/>
              <a:t>Test the effectiveness of models in simulated and real environments.  </a:t>
            </a:r>
            <a:endParaRPr lang="en-US" dirty="0"/>
          </a:p>
        </p:txBody>
      </p:sp>
      <p:pic>
        <p:nvPicPr>
          <p:cNvPr id="4" name="Picture 3" descr="question guy.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5867" y="0"/>
            <a:ext cx="1998133" cy="6858000"/>
          </a:xfrm>
          <a:prstGeom prst="rect">
            <a:avLst/>
          </a:prstGeom>
        </p:spPr>
      </p:pic>
    </p:spTree>
    <p:extLst>
      <p:ext uri="{BB962C8B-B14F-4D97-AF65-F5344CB8AC3E}">
        <p14:creationId xmlns:p14="http://schemas.microsoft.com/office/powerpoint/2010/main" val="123180473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 HMM</a:t>
            </a:r>
            <a:endParaRPr lang="en-US" dirty="0"/>
          </a:p>
        </p:txBody>
      </p:sp>
      <p:sp>
        <p:nvSpPr>
          <p:cNvPr id="3" name="Content Placeholder 2"/>
          <p:cNvSpPr>
            <a:spLocks noGrp="1"/>
          </p:cNvSpPr>
          <p:nvPr>
            <p:ph idx="1"/>
          </p:nvPr>
        </p:nvSpPr>
        <p:spPr/>
        <p:txBody>
          <a:bodyPr/>
          <a:lstStyle/>
          <a:p>
            <a:r>
              <a:rPr lang="en-US" dirty="0" smtClean="0"/>
              <a:t>Inspiration – Occasionally Dishonest Casino</a:t>
            </a:r>
            <a:endParaRPr lang="en-US" dirty="0"/>
          </a:p>
        </p:txBody>
      </p:sp>
      <p:pic>
        <p:nvPicPr>
          <p:cNvPr id="4" name="Picture 3" descr="Casin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500" y="2309241"/>
            <a:ext cx="5413375" cy="3849511"/>
          </a:xfrm>
          <a:prstGeom prst="rect">
            <a:avLst/>
          </a:prstGeom>
        </p:spPr>
      </p:pic>
    </p:spTree>
    <p:extLst>
      <p:ext uri="{BB962C8B-B14F-4D97-AF65-F5344CB8AC3E}">
        <p14:creationId xmlns:p14="http://schemas.microsoft.com/office/powerpoint/2010/main" val="23208510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HMM - Preliminaries</a:t>
            </a:r>
            <a:endParaRPr lang="en-US" dirty="0"/>
          </a:p>
        </p:txBody>
      </p:sp>
      <p:sp>
        <p:nvSpPr>
          <p:cNvPr id="3" name="Content Placeholder 2"/>
          <p:cNvSpPr>
            <a:spLocks noGrp="1"/>
          </p:cNvSpPr>
          <p:nvPr>
            <p:ph idx="1"/>
          </p:nvPr>
        </p:nvSpPr>
        <p:spPr/>
        <p:txBody>
          <a:bodyPr/>
          <a:lstStyle/>
          <a:p>
            <a:r>
              <a:rPr lang="en-US" dirty="0" smtClean="0"/>
              <a:t>Stochastic process - </a:t>
            </a:r>
            <a:r>
              <a:rPr lang="en-US" dirty="0"/>
              <a:t>A method of randomly generating a sequence of “outputs”</a:t>
            </a:r>
          </a:p>
          <a:p>
            <a:r>
              <a:rPr lang="en-US" dirty="0" smtClean="0"/>
              <a:t>Markov process - A </a:t>
            </a:r>
            <a:r>
              <a:rPr lang="en-US" dirty="0"/>
              <a:t>stochastic process where the distribution of step </a:t>
            </a:r>
            <a:r>
              <a:rPr lang="en-US" i="1" dirty="0" err="1"/>
              <a:t>i</a:t>
            </a:r>
            <a:r>
              <a:rPr lang="en-US" dirty="0"/>
              <a:t> depends </a:t>
            </a:r>
            <a:r>
              <a:rPr lang="en-US" b="1" dirty="0"/>
              <a:t>only</a:t>
            </a:r>
            <a:r>
              <a:rPr lang="en-US" dirty="0"/>
              <a:t> on the result of step </a:t>
            </a:r>
            <a:r>
              <a:rPr lang="en-US" i="1" dirty="0"/>
              <a:t>i-</a:t>
            </a:r>
            <a:r>
              <a:rPr lang="en-US" i="1" dirty="0" smtClean="0"/>
              <a:t>1 </a:t>
            </a:r>
            <a:r>
              <a:rPr lang="en-US" dirty="0" smtClean="0"/>
              <a:t>and no previous steps </a:t>
            </a:r>
            <a:r>
              <a:rPr lang="en-US" dirty="0" err="1" smtClean="0"/>
              <a:t>i</a:t>
            </a:r>
            <a:r>
              <a:rPr lang="en-US" dirty="0" smtClean="0"/>
              <a:t> to i-2</a:t>
            </a:r>
            <a:endParaRPr lang="en-US" i="1" dirty="0" smtClean="0"/>
          </a:p>
          <a:p>
            <a:r>
              <a:rPr lang="en-US" dirty="0" smtClean="0"/>
              <a:t>Markov System – has states and discrete steps.  At each time step t you are in  exactly one state.  Transition between states is Markov process</a:t>
            </a:r>
            <a:endParaRPr lang="en-US" dirty="0"/>
          </a:p>
          <a:p>
            <a:endParaRPr lang="en-US" dirty="0"/>
          </a:p>
        </p:txBody>
      </p:sp>
      <p:pic>
        <p:nvPicPr>
          <p:cNvPr id="4" name="Picture 3" descr="monopoly.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3932" y="5253664"/>
            <a:ext cx="2463801" cy="1604336"/>
          </a:xfrm>
          <a:prstGeom prst="rect">
            <a:avLst/>
          </a:prstGeom>
        </p:spPr>
      </p:pic>
    </p:spTree>
    <p:extLst>
      <p:ext uri="{BB962C8B-B14F-4D97-AF65-F5344CB8AC3E}">
        <p14:creationId xmlns:p14="http://schemas.microsoft.com/office/powerpoint/2010/main" val="39329096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HMM - Example</a:t>
            </a:r>
            <a:endParaRPr lang="en-US" dirty="0"/>
          </a:p>
        </p:txBody>
      </p:sp>
      <p:sp>
        <p:nvSpPr>
          <p:cNvPr id="3" name="Content Placeholder 2"/>
          <p:cNvSpPr>
            <a:spLocks noGrp="1"/>
          </p:cNvSpPr>
          <p:nvPr>
            <p:ph idx="1"/>
          </p:nvPr>
        </p:nvSpPr>
        <p:spPr/>
        <p:txBody>
          <a:bodyPr/>
          <a:lstStyle/>
          <a:p>
            <a:r>
              <a:rPr lang="en-US" dirty="0" smtClean="0"/>
              <a:t>Dishonest Casino – Fair Dice are swapped out for loaded dice </a:t>
            </a:r>
            <a:r>
              <a:rPr lang="en-US" dirty="0" err="1" smtClean="0"/>
              <a:t>occassionally</a:t>
            </a:r>
            <a:endParaRPr lang="en-US" dirty="0" smtClean="0"/>
          </a:p>
          <a:p>
            <a:r>
              <a:rPr lang="en-US" dirty="0" smtClean="0"/>
              <a:t>Loaded Dice – </a:t>
            </a:r>
            <a:r>
              <a:rPr lang="en-US" dirty="0" err="1" smtClean="0"/>
              <a:t>Prob</a:t>
            </a:r>
            <a:r>
              <a:rPr lang="en-US" dirty="0" smtClean="0"/>
              <a:t> of 6 = .5 ; </a:t>
            </a:r>
            <a:r>
              <a:rPr lang="en-US" dirty="0" err="1" smtClean="0"/>
              <a:t>Prob</a:t>
            </a:r>
            <a:r>
              <a:rPr lang="en-US" dirty="0" smtClean="0"/>
              <a:t> of 1-5 = .1 each</a:t>
            </a:r>
          </a:p>
          <a:p>
            <a:r>
              <a:rPr lang="en-US" dirty="0" smtClean="0"/>
              <a:t>Start with Fair Dice</a:t>
            </a:r>
          </a:p>
          <a:p>
            <a:r>
              <a:rPr lang="en-US" dirty="0" smtClean="0"/>
              <a:t>Fair -&gt; Loaded Transition Probability (</a:t>
            </a:r>
            <a:r>
              <a:rPr lang="en-US" dirty="0" err="1" smtClean="0"/>
              <a:t>a</a:t>
            </a:r>
            <a:r>
              <a:rPr lang="en-US" baseline="-25000" dirty="0" err="1" smtClean="0"/>
              <a:t>fl</a:t>
            </a:r>
            <a:r>
              <a:rPr lang="en-US" dirty="0" smtClean="0"/>
              <a:t>) = .01</a:t>
            </a:r>
          </a:p>
          <a:p>
            <a:r>
              <a:rPr lang="en-US" dirty="0" smtClean="0"/>
              <a:t>Loaded -&gt; Fair Transition Probability (</a:t>
            </a:r>
            <a:r>
              <a:rPr lang="en-US" dirty="0" err="1" smtClean="0"/>
              <a:t>a</a:t>
            </a:r>
            <a:r>
              <a:rPr lang="en-US" baseline="-25000" dirty="0" err="1" smtClean="0"/>
              <a:t>lf</a:t>
            </a:r>
            <a:r>
              <a:rPr lang="en-US" dirty="0" smtClean="0"/>
              <a:t>) = .1</a:t>
            </a:r>
          </a:p>
          <a:p>
            <a:endParaRPr lang="en-US" baseline="-25000" dirty="0"/>
          </a:p>
        </p:txBody>
      </p:sp>
      <p:pic>
        <p:nvPicPr>
          <p:cNvPr id="4" name="Picture 3" descr="dice.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3732" y="-6754"/>
            <a:ext cx="1464733" cy="1464733"/>
          </a:xfrm>
          <a:prstGeom prst="rect">
            <a:avLst/>
          </a:prstGeom>
        </p:spPr>
      </p:pic>
    </p:spTree>
    <p:extLst>
      <p:ext uri="{BB962C8B-B14F-4D97-AF65-F5344CB8AC3E}">
        <p14:creationId xmlns:p14="http://schemas.microsoft.com/office/powerpoint/2010/main" val="3986828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HMM - Results</a:t>
            </a:r>
            <a:endParaRPr lang="en-US" dirty="0"/>
          </a:p>
        </p:txBody>
      </p:sp>
      <p:pic>
        <p:nvPicPr>
          <p:cNvPr id="4" name="Picture 3" descr="Screen Shot 2014-10-06 at 1.23.1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6945"/>
            <a:ext cx="9144000" cy="4853436"/>
          </a:xfrm>
          <a:prstGeom prst="rect">
            <a:avLst/>
          </a:prstGeom>
        </p:spPr>
      </p:pic>
      <p:sp>
        <p:nvSpPr>
          <p:cNvPr id="5" name="TextBox 4"/>
          <p:cNvSpPr txBox="1"/>
          <p:nvPr/>
        </p:nvSpPr>
        <p:spPr>
          <a:xfrm>
            <a:off x="5836099" y="6460381"/>
            <a:ext cx="3202851" cy="369332"/>
          </a:xfrm>
          <a:prstGeom prst="rect">
            <a:avLst/>
          </a:prstGeom>
          <a:noFill/>
        </p:spPr>
        <p:txBody>
          <a:bodyPr wrap="square" rtlCol="0">
            <a:spAutoFit/>
          </a:bodyPr>
          <a:lstStyle/>
          <a:p>
            <a:r>
              <a:rPr lang="en-US" dirty="0" smtClean="0"/>
              <a:t>(Durbin 1998)</a:t>
            </a:r>
            <a:endParaRPr lang="en-US" dirty="0"/>
          </a:p>
        </p:txBody>
      </p:sp>
    </p:spTree>
    <p:extLst>
      <p:ext uri="{BB962C8B-B14F-4D97-AF65-F5344CB8AC3E}">
        <p14:creationId xmlns:p14="http://schemas.microsoft.com/office/powerpoint/2010/main" val="2297177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 Genome</a:t>
            </a:r>
            <a:endParaRPr lang="en-US" dirty="0"/>
          </a:p>
        </p:txBody>
      </p:sp>
      <p:sp>
        <p:nvSpPr>
          <p:cNvPr id="3" name="Content Placeholder 2"/>
          <p:cNvSpPr>
            <a:spLocks noGrp="1"/>
          </p:cNvSpPr>
          <p:nvPr>
            <p:ph idx="1"/>
          </p:nvPr>
        </p:nvSpPr>
        <p:spPr/>
        <p:txBody>
          <a:bodyPr/>
          <a:lstStyle/>
          <a:p>
            <a:r>
              <a:rPr lang="en-US" dirty="0" smtClean="0"/>
              <a:t>Genome composed of DNA (</a:t>
            </a:r>
            <a:r>
              <a:rPr lang="en-US" dirty="0"/>
              <a:t>Deoxyribonucleic </a:t>
            </a:r>
            <a:r>
              <a:rPr lang="en-US" dirty="0" smtClean="0"/>
              <a:t>acid)</a:t>
            </a:r>
          </a:p>
          <a:p>
            <a:r>
              <a:rPr lang="en-US" dirty="0" smtClean="0"/>
              <a:t>DNA composed of 4 bases: </a:t>
            </a:r>
            <a:r>
              <a:rPr lang="en-US" dirty="0"/>
              <a:t>Adenine, Thymine, Cytosine, and </a:t>
            </a:r>
            <a:r>
              <a:rPr lang="en-US" dirty="0" smtClean="0"/>
              <a:t>Guanine.  (A,T,C,G)</a:t>
            </a:r>
          </a:p>
          <a:p>
            <a:r>
              <a:rPr lang="en-US" dirty="0" smtClean="0"/>
              <a:t>Computer Science translation – really long string (3 billion chars) with an alphabet {A, C, G, T}</a:t>
            </a:r>
            <a:endParaRPr lang="en-US" dirty="0"/>
          </a:p>
        </p:txBody>
      </p:sp>
      <p:pic>
        <p:nvPicPr>
          <p:cNvPr id="4" name="Picture 3" descr="genome.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6267" y="4100946"/>
            <a:ext cx="4267200" cy="2757054"/>
          </a:xfrm>
          <a:prstGeom prst="rect">
            <a:avLst/>
          </a:prstGeom>
        </p:spPr>
      </p:pic>
    </p:spTree>
    <p:extLst>
      <p:ext uri="{BB962C8B-B14F-4D97-AF65-F5344CB8AC3E}">
        <p14:creationId xmlns:p14="http://schemas.microsoft.com/office/powerpoint/2010/main" val="669871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 Mutations</a:t>
            </a:r>
            <a:endParaRPr lang="en-US" dirty="0"/>
          </a:p>
        </p:txBody>
      </p:sp>
      <p:sp>
        <p:nvSpPr>
          <p:cNvPr id="3" name="Content Placeholder 2"/>
          <p:cNvSpPr>
            <a:spLocks noGrp="1"/>
          </p:cNvSpPr>
          <p:nvPr>
            <p:ph idx="1"/>
          </p:nvPr>
        </p:nvSpPr>
        <p:spPr>
          <a:xfrm>
            <a:off x="726140" y="1586753"/>
            <a:ext cx="7873935" cy="4571999"/>
          </a:xfrm>
        </p:spPr>
        <p:txBody>
          <a:bodyPr/>
          <a:lstStyle/>
          <a:p>
            <a:r>
              <a:rPr lang="en-US" dirty="0" smtClean="0"/>
              <a:t>Changes in DNA from ancestor sequence</a:t>
            </a:r>
          </a:p>
          <a:p>
            <a:r>
              <a:rPr lang="en-US" dirty="0" smtClean="0"/>
              <a:t>Can take place in 3 forms (ex. Ancestor sequence AAA)</a:t>
            </a:r>
          </a:p>
          <a:p>
            <a:pPr lvl="1"/>
            <a:r>
              <a:rPr lang="en-US" dirty="0" smtClean="0"/>
              <a:t>Substitution – ex. AGA</a:t>
            </a:r>
          </a:p>
          <a:p>
            <a:pPr lvl="1"/>
            <a:r>
              <a:rPr lang="en-US" dirty="0" smtClean="0"/>
              <a:t>Insertion – ex. AAGA</a:t>
            </a:r>
          </a:p>
          <a:p>
            <a:pPr lvl="1"/>
            <a:r>
              <a:rPr lang="en-US" dirty="0" smtClean="0"/>
              <a:t>Deletion – ex. AA</a:t>
            </a:r>
            <a:endParaRPr lang="en-US" dirty="0"/>
          </a:p>
        </p:txBody>
      </p:sp>
      <p:pic>
        <p:nvPicPr>
          <p:cNvPr id="5" name="Picture 4" descr="xmen.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4097867"/>
            <a:ext cx="4595940" cy="2582334"/>
          </a:xfrm>
          <a:prstGeom prst="rect">
            <a:avLst/>
          </a:prstGeom>
        </p:spPr>
      </p:pic>
    </p:spTree>
    <p:extLst>
      <p:ext uri="{BB962C8B-B14F-4D97-AF65-F5344CB8AC3E}">
        <p14:creationId xmlns:p14="http://schemas.microsoft.com/office/powerpoint/2010/main" val="1463298337"/>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Venture">
  <a:themeElements>
    <a:clrScheme name="Venture">
      <a:dk1>
        <a:sysClr val="windowText" lastClr="000000"/>
      </a:dk1>
      <a:lt1>
        <a:sysClr val="window" lastClr="FFFFFF"/>
      </a:lt1>
      <a:dk2>
        <a:srgbClr val="738450"/>
      </a:dk2>
      <a:lt2>
        <a:srgbClr val="E8E9D1"/>
      </a:lt2>
      <a:accent1>
        <a:srgbClr val="9EB060"/>
      </a:accent1>
      <a:accent2>
        <a:srgbClr val="D09A08"/>
      </a:accent2>
      <a:accent3>
        <a:srgbClr val="F2EC86"/>
      </a:accent3>
      <a:accent4>
        <a:srgbClr val="824F1C"/>
      </a:accent4>
      <a:accent5>
        <a:srgbClr val="511818"/>
      </a:accent5>
      <a:accent6>
        <a:srgbClr val="553876"/>
      </a:accent6>
      <a:hlink>
        <a:srgbClr val="929547"/>
      </a:hlink>
      <a:folHlink>
        <a:srgbClr val="56633C"/>
      </a:folHlink>
    </a:clrScheme>
    <a:fontScheme name="Venture">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Venture">
      <a:fillStyleLst>
        <a:solidFill>
          <a:schemeClr val="phClr"/>
        </a:solidFill>
        <a:blipFill rotWithShape="1">
          <a:blip xmlns:r="http://schemas.openxmlformats.org/officeDocument/2006/relationships" r:embed="rId1">
            <a:duotone>
              <a:schemeClr val="phClr">
                <a:shade val="30000"/>
                <a:alpha val="50000"/>
                <a:satMod val="150000"/>
              </a:schemeClr>
              <a:schemeClr val="phClr">
                <a:tint val="50000"/>
                <a:alpha val="10000"/>
                <a:satMod val="150000"/>
              </a:schemeClr>
            </a:duotone>
          </a:blip>
          <a:stretch/>
        </a:blipFill>
        <a:blipFill rotWithShape="1">
          <a:blip xmlns:r="http://schemas.openxmlformats.org/officeDocument/2006/relationships" r:embed="rId2">
            <a:duotone>
              <a:schemeClr val="phClr">
                <a:shade val="30000"/>
                <a:alpha val="50000"/>
                <a:satMod val="150000"/>
              </a:schemeClr>
              <a:schemeClr val="phClr">
                <a:tint val="50000"/>
                <a:alpha val="10000"/>
                <a:satMod val="150000"/>
              </a:schemeClr>
            </a:duotone>
          </a:blip>
          <a:stretch/>
        </a:blipFill>
      </a:fillStyleLst>
      <a:lnStyleLst>
        <a:ln w="19050" cap="flat" cmpd="sng" algn="ctr">
          <a:solidFill>
            <a:schemeClr val="phClr">
              <a:shade val="95000"/>
              <a:satMod val="105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innerShdw blurRad="76200" dist="25400" dir="13500000">
              <a:srgbClr val="4B4B4B">
                <a:alpha val="75000"/>
              </a:srgbClr>
            </a:innerShdw>
          </a:effectLst>
        </a:effectStyle>
      </a:effectStyleLst>
      <a:bgFillStyleLst>
        <a:solidFill>
          <a:schemeClr val="phClr"/>
        </a:solidFill>
        <a:blipFill rotWithShape="1">
          <a:blip xmlns:r="http://schemas.openxmlformats.org/officeDocument/2006/relationships" r:embed="rId3">
            <a:duotone>
              <a:schemeClr val="phClr">
                <a:shade val="10000"/>
                <a:alpha val="30000"/>
                <a:satMod val="60000"/>
              </a:schemeClr>
              <a:schemeClr val="phClr">
                <a:tint val="20000"/>
                <a:alpha val="5000"/>
                <a:satMod val="300000"/>
              </a:schemeClr>
            </a:duotone>
          </a:blip>
          <a:stretch/>
        </a:blipFill>
        <a:blipFill rotWithShape="1">
          <a:blip xmlns:r="http://schemas.openxmlformats.org/officeDocument/2006/relationships" r:embed="rId4">
            <a:duotone>
              <a:schemeClr val="phClr">
                <a:shade val="30000"/>
                <a:alpha val="50000"/>
                <a:satMod val="150000"/>
              </a:schemeClr>
              <a:schemeClr val="phClr">
                <a:tint val="50000"/>
                <a:alpha val="10000"/>
                <a:satMod val="1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Venture.thmx</Template>
  <TotalTime>10802</TotalTime>
  <Words>1118</Words>
  <Application>Microsoft Macintosh PowerPoint</Application>
  <PresentationFormat>On-screen Show (4:3)</PresentationFormat>
  <Paragraphs>168</Paragraphs>
  <Slides>28</Slides>
  <Notes>3</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Venture</vt:lpstr>
      <vt:lpstr>Homologous Sequence Identification Using Hidden Markov Models with Regional Substitution Rates </vt:lpstr>
      <vt:lpstr>Bioinformatics Introduction</vt:lpstr>
      <vt:lpstr>Hypothesis</vt:lpstr>
      <vt:lpstr>Background - HMM</vt:lpstr>
      <vt:lpstr>HMM - Preliminaries</vt:lpstr>
      <vt:lpstr>HMM - Example</vt:lpstr>
      <vt:lpstr>HMM - Results</vt:lpstr>
      <vt:lpstr>Background - Genome</vt:lpstr>
      <vt:lpstr>Background - Mutations</vt:lpstr>
      <vt:lpstr>Background - Homology</vt:lpstr>
      <vt:lpstr>Background - Alignment</vt:lpstr>
      <vt:lpstr>Transposable Elements</vt:lpstr>
      <vt:lpstr>Rate of Change</vt:lpstr>
      <vt:lpstr>Related Work - HMMER</vt:lpstr>
      <vt:lpstr>Profile HMM</vt:lpstr>
      <vt:lpstr>Hypotheses Reloaded</vt:lpstr>
      <vt:lpstr>Software Tool</vt:lpstr>
      <vt:lpstr>Implementation</vt:lpstr>
      <vt:lpstr>Implementation</vt:lpstr>
      <vt:lpstr>Implementation</vt:lpstr>
      <vt:lpstr>Initial Results</vt:lpstr>
      <vt:lpstr>Simulation</vt:lpstr>
      <vt:lpstr>Initial Results Revisited</vt:lpstr>
      <vt:lpstr>Different Metrics</vt:lpstr>
      <vt:lpstr>Other Investigation</vt:lpstr>
      <vt:lpstr>Other Investigation</vt:lpstr>
      <vt:lpstr>Questions</vt:lpstr>
      <vt:lpstr>References</vt:lpstr>
    </vt:vector>
  </TitlesOfParts>
  <Company>McAllister Enterprises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Homologous Sequence Identification Using Hidden Markov Models with Regional Substitution Rates </dc:title>
  <dc:creator>Mike McAllister</dc:creator>
  <cp:lastModifiedBy>Mike McAllister</cp:lastModifiedBy>
  <cp:revision>49</cp:revision>
  <dcterms:created xsi:type="dcterms:W3CDTF">2014-10-05T20:05:03Z</dcterms:created>
  <dcterms:modified xsi:type="dcterms:W3CDTF">2015-07-30T11:26:42Z</dcterms:modified>
</cp:coreProperties>
</file>