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379F-75D9-4472-ACC1-DCCAE36779A3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EF462-BB91-4C94-B0A5-E7FDA109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139337"/>
            <a:ext cx="5678754" cy="1622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6" y="2699656"/>
            <a:ext cx="387265" cy="434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23" y="3238953"/>
            <a:ext cx="193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</a:t>
            </a:r>
            <a:r>
              <a:rPr lang="en-AS" sz="1200" dirty="0" smtClean="0"/>
              <a:t>obile App </a:t>
            </a:r>
            <a:br>
              <a:rPr lang="en-AS" sz="1200" dirty="0" smtClean="0"/>
            </a:br>
            <a:r>
              <a:rPr lang="en-AS" sz="1200" dirty="0" smtClean="0"/>
              <a:t>(</a:t>
            </a:r>
            <a:r>
              <a:rPr lang="en-US" sz="1200" dirty="0" smtClean="0"/>
              <a:t>React native</a:t>
            </a:r>
            <a:r>
              <a:rPr lang="en-AS" sz="1200" dirty="0" smtClean="0"/>
              <a:t>)</a:t>
            </a:r>
            <a:endParaRPr lang="en-US" sz="1200" dirty="0"/>
          </a:p>
        </p:txBody>
      </p:sp>
      <p:pic>
        <p:nvPicPr>
          <p:cNvPr id="1026" name="Picture 2" descr="Google App Engin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559" y="316527"/>
            <a:ext cx="575944" cy="5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79292" y="979618"/>
            <a:ext cx="113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S" sz="1200" dirty="0" smtClean="0"/>
              <a:t>cdncf.stand.fm </a:t>
            </a:r>
            <a:br>
              <a:rPr lang="en-AS" sz="1200" dirty="0" smtClean="0"/>
            </a:br>
            <a:r>
              <a:rPr lang="en-AS" sz="1200" dirty="0" smtClean="0"/>
              <a:t>(images, audio)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92433" y="4994462"/>
            <a:ext cx="2673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S" sz="1200" dirty="0" smtClean="0"/>
              <a:t>livesocket.stand.fm – interaction server </a:t>
            </a:r>
            <a:br>
              <a:rPr lang="en-AS" sz="1200" dirty="0" smtClean="0"/>
            </a:br>
            <a:r>
              <a:rPr lang="en-AS" sz="1200" dirty="0" smtClean="0"/>
              <a:t>(NodeJs + Socket.io)</a:t>
            </a:r>
            <a:endParaRPr lang="en-US" sz="1200" dirty="0"/>
          </a:p>
        </p:txBody>
      </p:sp>
      <p:pic>
        <p:nvPicPr>
          <p:cNvPr id="1030" name="Picture 6" descr="socket.io 기본 채팅 서비스 만들기 (2) - WONILLISM's Blo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960" y="4425190"/>
            <a:ext cx="476178" cy="4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backend website Vector Icon | Invent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16" y="2568824"/>
            <a:ext cx="696348" cy="6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97163" y="3266897"/>
            <a:ext cx="18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S" sz="1200" dirty="0" smtClean="0"/>
              <a:t>Backend </a:t>
            </a:r>
            <a:br>
              <a:rPr lang="en-AS" sz="1200" dirty="0" smtClean="0"/>
            </a:br>
            <a:r>
              <a:rPr lang="en-AS" sz="1200" dirty="0" smtClean="0"/>
              <a:t>(Nodejs + restful + graphql)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35921" y="3336332"/>
            <a:ext cx="88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S" sz="1200" dirty="0" smtClean="0"/>
              <a:t>Database </a:t>
            </a:r>
            <a:br>
              <a:rPr lang="en-AS" sz="1200" dirty="0" smtClean="0"/>
            </a:br>
            <a:r>
              <a:rPr lang="en-AS" sz="1200" dirty="0" smtClean="0"/>
              <a:t>(</a:t>
            </a:r>
            <a:r>
              <a:rPr lang="en-US" sz="1200" dirty="0" err="1" smtClean="0"/>
              <a:t>Mongodb</a:t>
            </a:r>
            <a:r>
              <a:rPr lang="en-AS" sz="1200" dirty="0" smtClean="0"/>
              <a:t>)</a:t>
            </a:r>
            <a:endParaRPr lang="en-US" sz="1200" dirty="0"/>
          </a:p>
        </p:txBody>
      </p:sp>
      <p:pic>
        <p:nvPicPr>
          <p:cNvPr id="18" name="Picture 2" descr="Google App Engin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0" y="295717"/>
            <a:ext cx="575944" cy="5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294620" y="999231"/>
            <a:ext cx="158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S" sz="1200" dirty="0" smtClean="0"/>
              <a:t>live-proxy.cdn.fm</a:t>
            </a:r>
            <a:br>
              <a:rPr lang="en-AS" sz="1200" dirty="0" smtClean="0"/>
            </a:br>
            <a:r>
              <a:rPr lang="en-US" sz="1200" dirty="0"/>
              <a:t>wowza-cdn3.stand.fm</a:t>
            </a:r>
            <a:r>
              <a:rPr lang="en-AS" sz="1200" dirty="0" smtClean="0"/>
              <a:t> </a:t>
            </a:r>
            <a:br>
              <a:rPr lang="en-AS" sz="1200" dirty="0" smtClean="0"/>
            </a:br>
            <a:r>
              <a:rPr lang="en-AS" sz="1200" dirty="0" smtClean="0"/>
              <a:t>(Stream)</a:t>
            </a:r>
            <a:endParaRPr lang="en-US" sz="1200" dirty="0"/>
          </a:p>
        </p:txBody>
      </p:sp>
      <p:pic>
        <p:nvPicPr>
          <p:cNvPr id="1042" name="Picture 18" descr="Database Icon or Logo Isolated Sign Symbol Vector Illustration Stock Vector  - Illustration of data, dark: 21104099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261" y="2306995"/>
            <a:ext cx="1071186" cy="107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Firebase Auth Integration | Build Your Integrations with hotgl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5" y="448535"/>
            <a:ext cx="575944" cy="5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4" y="1251224"/>
            <a:ext cx="193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</a:t>
            </a:r>
            <a:r>
              <a:rPr lang="en-AS" sz="1200" dirty="0" smtClean="0"/>
              <a:t>irebase Auth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39496" y="1611086"/>
            <a:ext cx="0" cy="95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33128" y="1611086"/>
            <a:ext cx="0" cy="95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940" y="1859367"/>
            <a:ext cx="712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Auth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(social/ local)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84663" y="3958142"/>
            <a:ext cx="1314810" cy="70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83372" y="3866607"/>
            <a:ext cx="1982790" cy="6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42556" y="3728562"/>
            <a:ext cx="1954607" cy="69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402081" y="3797997"/>
            <a:ext cx="1384662" cy="74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367246" y="3039291"/>
            <a:ext cx="4332624" cy="1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402080" y="2917482"/>
            <a:ext cx="4293326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990310" y="3128852"/>
            <a:ext cx="2702330" cy="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906448" y="2891245"/>
            <a:ext cx="286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290510" y="1422920"/>
            <a:ext cx="1265825" cy="114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339250" y="1489840"/>
            <a:ext cx="2400696" cy="127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704" y="2075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Google Cloud</a:t>
            </a:r>
            <a:endParaRPr lang="en-US" sz="8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355771" y="1761528"/>
            <a:ext cx="731520" cy="80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66162" y="1761528"/>
            <a:ext cx="608215" cy="7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3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229" y="2429691"/>
            <a:ext cx="293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Episodes</a:t>
            </a:r>
            <a:endParaRPr lang="en-AS" dirty="0" smtClean="0"/>
          </a:p>
          <a:p>
            <a:pPr marL="285750" indent="-285750">
              <a:buFontTx/>
              <a:buChar char="-"/>
            </a:pPr>
            <a:r>
              <a:rPr lang="en-AS" dirty="0" smtClean="0"/>
              <a:t>Events</a:t>
            </a:r>
          </a:p>
          <a:p>
            <a:pPr marL="285750" indent="-285750">
              <a:buFontTx/>
              <a:buChar char="-"/>
            </a:pPr>
            <a:r>
              <a:rPr lang="en-A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2022-07-20T15:01:41Z</dcterms:created>
  <dcterms:modified xsi:type="dcterms:W3CDTF">2022-07-21T06:26:25Z</dcterms:modified>
</cp:coreProperties>
</file>