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0"/>
  </p:notesMasterIdLst>
  <p:handoutMasterIdLst>
    <p:handoutMasterId r:id="rId21"/>
  </p:handoutMasterIdLst>
  <p:sldIdLst>
    <p:sldId id="290" r:id="rId5"/>
    <p:sldId id="273" r:id="rId6"/>
    <p:sldId id="298" r:id="rId7"/>
    <p:sldId id="301" r:id="rId8"/>
    <p:sldId id="300" r:id="rId9"/>
    <p:sldId id="299" r:id="rId10"/>
    <p:sldId id="306" r:id="rId11"/>
    <p:sldId id="305" r:id="rId12"/>
    <p:sldId id="304" r:id="rId13"/>
    <p:sldId id="297" r:id="rId14"/>
    <p:sldId id="303" r:id="rId15"/>
    <p:sldId id="307" r:id="rId16"/>
    <p:sldId id="308" r:id="rId17"/>
    <p:sldId id="309" r:id="rId18"/>
    <p:sldId id="289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5602" autoAdjust="0"/>
  </p:normalViewPr>
  <p:slideViewPr>
    <p:cSldViewPr snapToGrid="0">
      <p:cViewPr varScale="1">
        <p:scale>
          <a:sx n="52" d="100"/>
          <a:sy n="52" d="100"/>
        </p:scale>
        <p:origin x="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傑 傑" userId="83a363b12efa793f" providerId="LiveId" clId="{90E6D805-A58F-42E9-88FC-86DD187DDD22}"/>
    <pc:docChg chg="modSld">
      <pc:chgData name="傑 傑" userId="83a363b12efa793f" providerId="LiveId" clId="{90E6D805-A58F-42E9-88FC-86DD187DDD22}" dt="2022-04-25T12:53:56.463" v="2"/>
      <pc:docMkLst>
        <pc:docMk/>
      </pc:docMkLst>
      <pc:sldChg chg="addSp">
        <pc:chgData name="傑 傑" userId="83a363b12efa793f" providerId="LiveId" clId="{90E6D805-A58F-42E9-88FC-86DD187DDD22}" dt="2022-04-25T12:53:56.463" v="2"/>
        <pc:sldMkLst>
          <pc:docMk/>
          <pc:sldMk cId="1103380505" sldId="289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1103380505" sldId="289"/>
            <ac:inkMk id="2" creationId="{D8BC8470-CE33-4905-9026-66BA30B63F52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4013898565" sldId="297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4013898565" sldId="297"/>
            <ac:inkMk id="2" creationId="{8ABF0DBE-5120-43BA-902C-937F07F9C640}"/>
          </ac:inkMkLst>
        </pc:inkChg>
      </pc:sldChg>
      <pc:sldChg chg="addSp">
        <pc:chgData name="傑 傑" userId="83a363b12efa793f" providerId="LiveId" clId="{90E6D805-A58F-42E9-88FC-86DD187DDD22}" dt="2022-04-23T14:27:51.662" v="1"/>
        <pc:sldMkLst>
          <pc:docMk/>
          <pc:sldMk cId="3359993969" sldId="298"/>
        </pc:sldMkLst>
        <pc:inkChg chg="add">
          <ac:chgData name="傑 傑" userId="83a363b12efa793f" providerId="LiveId" clId="{90E6D805-A58F-42E9-88FC-86DD187DDD22}" dt="2022-04-19T14:01:34.369" v="0"/>
          <ac:inkMkLst>
            <pc:docMk/>
            <pc:sldMk cId="3359993969" sldId="298"/>
            <ac:inkMk id="2" creationId="{9495F8BD-6C30-459C-A367-31506179A235}"/>
          </ac:inkMkLst>
        </pc:inkChg>
        <pc:inkChg chg="add">
          <ac:chgData name="傑 傑" userId="83a363b12efa793f" providerId="LiveId" clId="{90E6D805-A58F-42E9-88FC-86DD187DDD22}" dt="2022-04-19T14:01:34.369" v="0"/>
          <ac:inkMkLst>
            <pc:docMk/>
            <pc:sldMk cId="3359993969" sldId="298"/>
            <ac:inkMk id="3" creationId="{4885E8E1-A8F5-4695-BC90-5DD7BE4805F7}"/>
          </ac:inkMkLst>
        </pc:inkChg>
        <pc:inkChg chg="add">
          <ac:chgData name="傑 傑" userId="83a363b12efa793f" providerId="LiveId" clId="{90E6D805-A58F-42E9-88FC-86DD187DDD22}" dt="2022-04-23T14:27:51.662" v="1"/>
          <ac:inkMkLst>
            <pc:docMk/>
            <pc:sldMk cId="3359993969" sldId="298"/>
            <ac:inkMk id="5" creationId="{5FFAE7C7-F0AD-43F8-AE0F-6AC416CDD9F2}"/>
          </ac:inkMkLst>
        </pc:inkChg>
      </pc:sldChg>
      <pc:sldChg chg="addSp">
        <pc:chgData name="傑 傑" userId="83a363b12efa793f" providerId="LiveId" clId="{90E6D805-A58F-42E9-88FC-86DD187DDD22}" dt="2022-04-23T14:27:51.662" v="1"/>
        <pc:sldMkLst>
          <pc:docMk/>
          <pc:sldMk cId="287668309" sldId="299"/>
        </pc:sldMkLst>
        <pc:inkChg chg="add">
          <ac:chgData name="傑 傑" userId="83a363b12efa793f" providerId="LiveId" clId="{90E6D805-A58F-42E9-88FC-86DD187DDD22}" dt="2022-04-19T14:01:34.369" v="0"/>
          <ac:inkMkLst>
            <pc:docMk/>
            <pc:sldMk cId="287668309" sldId="299"/>
            <ac:inkMk id="2" creationId="{38CB8756-9E3C-46F8-8CE7-887006B54EF9}"/>
          </ac:inkMkLst>
        </pc:inkChg>
        <pc:inkChg chg="add">
          <ac:chgData name="傑 傑" userId="83a363b12efa793f" providerId="LiveId" clId="{90E6D805-A58F-42E9-88FC-86DD187DDD22}" dt="2022-04-23T14:27:51.662" v="1"/>
          <ac:inkMkLst>
            <pc:docMk/>
            <pc:sldMk cId="287668309" sldId="299"/>
            <ac:inkMk id="3" creationId="{0F1B302D-99E7-480C-B726-518A088F617A}"/>
          </ac:inkMkLst>
        </pc:inkChg>
      </pc:sldChg>
      <pc:sldChg chg="addSp">
        <pc:chgData name="傑 傑" userId="83a363b12efa793f" providerId="LiveId" clId="{90E6D805-A58F-42E9-88FC-86DD187DDD22}" dt="2022-04-23T14:27:51.662" v="1"/>
        <pc:sldMkLst>
          <pc:docMk/>
          <pc:sldMk cId="370301823" sldId="300"/>
        </pc:sldMkLst>
        <pc:inkChg chg="add">
          <ac:chgData name="傑 傑" userId="83a363b12efa793f" providerId="LiveId" clId="{90E6D805-A58F-42E9-88FC-86DD187DDD22}" dt="2022-04-23T14:27:51.662" v="1"/>
          <ac:inkMkLst>
            <pc:docMk/>
            <pc:sldMk cId="370301823" sldId="300"/>
            <ac:inkMk id="2" creationId="{5D9114C5-CA20-4128-9B48-3DA7CE89F446}"/>
          </ac:inkMkLst>
        </pc:inkChg>
      </pc:sldChg>
      <pc:sldChg chg="addSp">
        <pc:chgData name="傑 傑" userId="83a363b12efa793f" providerId="LiveId" clId="{90E6D805-A58F-42E9-88FC-86DD187DDD22}" dt="2022-04-23T14:27:51.662" v="1"/>
        <pc:sldMkLst>
          <pc:docMk/>
          <pc:sldMk cId="1180787612" sldId="301"/>
        </pc:sldMkLst>
        <pc:inkChg chg="add">
          <ac:chgData name="傑 傑" userId="83a363b12efa793f" providerId="LiveId" clId="{90E6D805-A58F-42E9-88FC-86DD187DDD22}" dt="2022-04-23T14:27:51.662" v="1"/>
          <ac:inkMkLst>
            <pc:docMk/>
            <pc:sldMk cId="1180787612" sldId="301"/>
            <ac:inkMk id="2" creationId="{E8573A27-57B6-4E0F-B117-FFD66F98270D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3303423441" sldId="303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3303423441" sldId="303"/>
            <ac:inkMk id="2" creationId="{99F342F8-9BFE-4670-ADA4-118D651C348C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2097622131" sldId="304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2097622131" sldId="304"/>
            <ac:inkMk id="2" creationId="{4DD4F7BF-29DC-412F-A839-699ACD833DB5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2090191290" sldId="305"/>
        </pc:sldMkLst>
        <pc:inkChg chg="add">
          <ac:chgData name="傑 傑" userId="83a363b12efa793f" providerId="LiveId" clId="{90E6D805-A58F-42E9-88FC-86DD187DDD22}" dt="2022-04-23T14:27:51.662" v="1"/>
          <ac:inkMkLst>
            <pc:docMk/>
            <pc:sldMk cId="2090191290" sldId="305"/>
            <ac:inkMk id="2" creationId="{9C96E669-8CAD-45C2-9A7A-D55ACC0518DF}"/>
          </ac:inkMkLst>
        </pc:inkChg>
        <pc:inkChg chg="add">
          <ac:chgData name="傑 傑" userId="83a363b12efa793f" providerId="LiveId" clId="{90E6D805-A58F-42E9-88FC-86DD187DDD22}" dt="2022-04-25T12:53:56.463" v="2"/>
          <ac:inkMkLst>
            <pc:docMk/>
            <pc:sldMk cId="2090191290" sldId="305"/>
            <ac:inkMk id="3" creationId="{68DB7B9C-3652-42A8-92C8-4E159527226E}"/>
          </ac:inkMkLst>
        </pc:inkChg>
      </pc:sldChg>
      <pc:sldChg chg="addSp">
        <pc:chgData name="傑 傑" userId="83a363b12efa793f" providerId="LiveId" clId="{90E6D805-A58F-42E9-88FC-86DD187DDD22}" dt="2022-04-23T14:27:51.662" v="1"/>
        <pc:sldMkLst>
          <pc:docMk/>
          <pc:sldMk cId="3289742731" sldId="306"/>
        </pc:sldMkLst>
        <pc:inkChg chg="add">
          <ac:chgData name="傑 傑" userId="83a363b12efa793f" providerId="LiveId" clId="{90E6D805-A58F-42E9-88FC-86DD187DDD22}" dt="2022-04-19T14:01:34.369" v="0"/>
          <ac:inkMkLst>
            <pc:docMk/>
            <pc:sldMk cId="3289742731" sldId="306"/>
            <ac:inkMk id="2" creationId="{01243464-DFC6-4E40-8AA6-A0A4F8285B35}"/>
          </ac:inkMkLst>
        </pc:inkChg>
        <pc:inkChg chg="add">
          <ac:chgData name="傑 傑" userId="83a363b12efa793f" providerId="LiveId" clId="{90E6D805-A58F-42E9-88FC-86DD187DDD22}" dt="2022-04-19T14:01:34.369" v="0"/>
          <ac:inkMkLst>
            <pc:docMk/>
            <pc:sldMk cId="3289742731" sldId="306"/>
            <ac:inkMk id="3" creationId="{B3F5F909-C272-4AF5-8EB1-1FB06BB1C0C7}"/>
          </ac:inkMkLst>
        </pc:inkChg>
        <pc:inkChg chg="add">
          <ac:chgData name="傑 傑" userId="83a363b12efa793f" providerId="LiveId" clId="{90E6D805-A58F-42E9-88FC-86DD187DDD22}" dt="2022-04-19T14:01:34.369" v="0"/>
          <ac:inkMkLst>
            <pc:docMk/>
            <pc:sldMk cId="3289742731" sldId="306"/>
            <ac:inkMk id="5" creationId="{DFC32791-075C-44C9-BD58-DC5D897E1A2A}"/>
          </ac:inkMkLst>
        </pc:inkChg>
        <pc:inkChg chg="add">
          <ac:chgData name="傑 傑" userId="83a363b12efa793f" providerId="LiveId" clId="{90E6D805-A58F-42E9-88FC-86DD187DDD22}" dt="2022-04-19T14:01:34.369" v="0"/>
          <ac:inkMkLst>
            <pc:docMk/>
            <pc:sldMk cId="3289742731" sldId="306"/>
            <ac:inkMk id="6" creationId="{F34A4C6D-50DD-4044-A373-34C647F625BC}"/>
          </ac:inkMkLst>
        </pc:inkChg>
        <pc:inkChg chg="add">
          <ac:chgData name="傑 傑" userId="83a363b12efa793f" providerId="LiveId" clId="{90E6D805-A58F-42E9-88FC-86DD187DDD22}" dt="2022-04-19T14:01:34.369" v="0"/>
          <ac:inkMkLst>
            <pc:docMk/>
            <pc:sldMk cId="3289742731" sldId="306"/>
            <ac:inkMk id="7" creationId="{1DC469B8-8037-4721-BBEC-964B7DFA06BE}"/>
          </ac:inkMkLst>
        </pc:inkChg>
        <pc:inkChg chg="add">
          <ac:chgData name="傑 傑" userId="83a363b12efa793f" providerId="LiveId" clId="{90E6D805-A58F-42E9-88FC-86DD187DDD22}" dt="2022-04-23T14:27:51.662" v="1"/>
          <ac:inkMkLst>
            <pc:docMk/>
            <pc:sldMk cId="3289742731" sldId="306"/>
            <ac:inkMk id="8" creationId="{EE363D07-5054-4456-ADDF-9F8E58161255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1415371087" sldId="307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1415371087" sldId="307"/>
            <ac:inkMk id="2" creationId="{DD498DC6-87BE-4874-963E-06C609D1EEB5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3826499857" sldId="308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3826499857" sldId="308"/>
            <ac:inkMk id="2" creationId="{02674A49-0E89-4FE9-8B79-7B21EB06DA71}"/>
          </ac:inkMkLst>
        </pc:inkChg>
      </pc:sldChg>
      <pc:sldChg chg="addSp">
        <pc:chgData name="傑 傑" userId="83a363b12efa793f" providerId="LiveId" clId="{90E6D805-A58F-42E9-88FC-86DD187DDD22}" dt="2022-04-25T12:53:56.463" v="2"/>
        <pc:sldMkLst>
          <pc:docMk/>
          <pc:sldMk cId="2047956347" sldId="309"/>
        </pc:sldMkLst>
        <pc:inkChg chg="add">
          <ac:chgData name="傑 傑" userId="83a363b12efa793f" providerId="LiveId" clId="{90E6D805-A58F-42E9-88FC-86DD187DDD22}" dt="2022-04-25T12:53:56.463" v="2"/>
          <ac:inkMkLst>
            <pc:docMk/>
            <pc:sldMk cId="2047956347" sldId="309"/>
            <ac:inkMk id="2" creationId="{E39357BA-B8BC-452A-8BBA-0B9591220379}"/>
          </ac:inkMkLst>
        </pc:inkChg>
      </pc:sldChg>
    </pc:docChg>
  </pc:docChgLst>
  <pc:docChgLst>
    <pc:chgData name="傑 傑" userId="83a363b12efa793f" providerId="LiveId" clId="{40210C14-67DA-4D43-9B28-2AE2C12AEBF3}"/>
    <pc:docChg chg="custSel modSld">
      <pc:chgData name="傑 傑" userId="83a363b12efa793f" providerId="LiveId" clId="{40210C14-67DA-4D43-9B28-2AE2C12AEBF3}" dt="2022-05-23T15:40:56.088" v="1" actId="478"/>
      <pc:docMkLst>
        <pc:docMk/>
      </pc:docMkLst>
      <pc:sldChg chg="delSp mod">
        <pc:chgData name="傑 傑" userId="83a363b12efa793f" providerId="LiveId" clId="{40210C14-67DA-4D43-9B28-2AE2C12AEBF3}" dt="2022-05-23T15:40:41.785" v="0" actId="478"/>
        <pc:sldMkLst>
          <pc:docMk/>
          <pc:sldMk cId="2097622131" sldId="304"/>
        </pc:sldMkLst>
        <pc:inkChg chg="del">
          <ac:chgData name="傑 傑" userId="83a363b12efa793f" providerId="LiveId" clId="{40210C14-67DA-4D43-9B28-2AE2C12AEBF3}" dt="2022-05-23T15:40:41.785" v="0" actId="478"/>
          <ac:inkMkLst>
            <pc:docMk/>
            <pc:sldMk cId="2097622131" sldId="304"/>
            <ac:inkMk id="2" creationId="{4DD4F7BF-29DC-412F-A839-699ACD833DB5}"/>
          </ac:inkMkLst>
        </pc:inkChg>
      </pc:sldChg>
      <pc:sldChg chg="delSp mod">
        <pc:chgData name="傑 傑" userId="83a363b12efa793f" providerId="LiveId" clId="{40210C14-67DA-4D43-9B28-2AE2C12AEBF3}" dt="2022-05-23T15:40:56.088" v="1" actId="478"/>
        <pc:sldMkLst>
          <pc:docMk/>
          <pc:sldMk cId="2090191290" sldId="305"/>
        </pc:sldMkLst>
        <pc:inkChg chg="del">
          <ac:chgData name="傑 傑" userId="83a363b12efa793f" providerId="LiveId" clId="{40210C14-67DA-4D43-9B28-2AE2C12AEBF3}" dt="2022-05-23T15:40:56.088" v="1" actId="478"/>
          <ac:inkMkLst>
            <pc:docMk/>
            <pc:sldMk cId="2090191290" sldId="305"/>
            <ac:inkMk id="3" creationId="{68DB7B9C-3652-42A8-92C8-4E159527226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D16844-1B06-4EE0-ACEB-01F03682F42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7:10.5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3863 6791 0,'0'35'141,"0"-17"47,18 17-173,-1-35 16,1 0-15,70 0 15,-53 0-31,18 0 16,-18 18-16,18-18 16,18 17-1,-53-17 1,17 0-1,0 0 32,0 0-31,18 18-16,-17-18 16,17 0-16,-36 0 46,54 0-30,-18 0 0,-36 0-1,19 0-15,-1 0 16,18 0 0,35 0-1,18 0 1,-36 0-1,-17 0 1,35 0 0,-52 0-1,-1 0 1,36 0 15,34 0 0,-87 0-15,35 0 0,-18 0-1,36 0 1,-54 0 0,19 0-1,-19 0-15,19 0 16,17 0-1,-1 0 17,-34 0-32,17 0 15,71 0 17,-88 0-32,70 0 31,-70 0-16,140 0 17,-87 0-17,-18 0 1,35 0 0,18 0-1,-71 0 1,-17 0-1,17 0 1,-17 0-16,17 0 16,36 0-1,-36 0 1,0 0 0,53 0 15,-70 0-16,35 0 1,53 0 0,-89 0-1,89 0 1,-71 0 0,54 0-1,-54 0-15,36 0 16,-19 0-1,19 0 17,-71 18-17,35-1 1,36-17 0,35 0-1,-18 0 16,-18 0-15,-17 0 0,0 0-1,-35 0 1,17 0 0,18 0-1,-18 0 1,54 0-1,-37 0 1,-16 0 0,-19 0-16,72 0 15,-54 0 1,35 0 0,19 0 15,-72 0-16,54 0 1,-1 0 0,1 0-1,-1 0 1,-52 0 0,0 0-1,35 0 16,-36 0 1,1 0-17,0 0 1,-1 0 359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9:03.1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5397 0,'0'18'78,"18"-18"-31,-1 0-47,1 0 0,17 0 16,0 0-16,71 0 15,-18 0 1,-17 0 0,-36 0-16,18 0 31,-17 0-15,-19 0-1,1 0 32,-1 0-47,89 0 16,-70 0 15,-19 0-15,1 0 30,-1 0 17,1 0-47,0 0 15,17 0-31,0 0 15,-17 18 1,17-18 0,18 0-1,-35 0-15,-1 0 16,54 0 15,0 17-15,-54-17-1,89 18 1,-71-18 0,18 0 15,53 0-15,0 0-1,53 0 1,-54 0-1,-16 0 1,-72 35 0,1-35-1,0 0 1,-1 0 0,36 0-1,-35 0-15,70 0 16,-70 0-1,52 0 1,-17 0 0,-18 0 15,1 0-15,-1 0-1,-17 0 1,-1 0-1,18 0 1,-17 0 0,17 0-16,1 0 15,-1 0 1,0 0 0,0 0-1,18 0 1,-35 0-1,17 0 1,-17 0-16,35 0 16,0 0 15,70 0 0,-70 0-15,-18 0-1,18 0-15,36 0 16,-72 0 0,1 0-1,17 0 1,-17 0 0,17 0-1,0 0 1,18 0-1,0 0 1,18 0 0,-1 0 15,18 0-15,1 0-1,34 0 1,1 0-1,-72 0 1,54 0 0,-70 0-16,17 0 15,-1 0 17,-34 0 30,0 0 79,52 0-141,-52 0 15,105-35 1,-70 35 15,-35 0-15,0 0-16,-1 0 15,1 0 1,17 0 0,-17 0-1,17 0 17,-17 0-32,88 0 31,-1 0-16,-69 0 1,140-35 0,-105 35-1,-1 0 1,-35 0-16,71 0 16,-35 0-1,-54 0 1,19 0-1,17 0-15,17 0 16,89-18 0,53 18 15,-124 0-15,-35 0 15,-36-35 0,1 35 16,0 0-31,-1 0-1,1 0 1,17 0-1,0 0 64,-17 0-64,0 0 16,35 0 79,-18 0-95,-17 0-15,-1 0 16,18 0-16,-17 0 16,17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9:06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9648 4163 0,'-17'0'31,"-18"0"48,-1 0-64,1 0 1,-18 0-1,35 0-15,-34 0 0,-1 0 16,0 0-16,-53 0 16,-18 0 15,54 0-15,-1 0-1,-140 0 1,175 0-1,-70 0 1,54 0 0,-1 0-1,35 0 1,-53 0 0,54 0-1,-1 0 1,1 0-1,-1 0 1,-17 0 15,-36 0-15,53 0 0,1 0-1,-1 0 1,-17 0-1,-53 0 1,17 0 0,53 0-16,-70 0 15,35 0 17,-70 0-17,105 0 1,-17-53 78,17 53-94,1 0 0,-19 0 15,1 0 1,18 0-1,-36 0 1,-53 0 0,70 0-1,1 0 1,-18 0 0,18 0-1,17 0 1,-35 0-1,-17 0 1,52 0 0,1 0-1,-1 0 1,-70 0 15,-18 0-15,53 0-1,-53 0 1,18 0 0,35 0-16,0 17 15,0-17 1,18 18 0,17-18-1,1 0 16,-19 0 1,36 18-32,-17-18 78,-1 0-63,-17 0 1,17 17 0,1-17-1,-1 0 1,0 0 0,1 18-16,-19-18 15,-17 0 1,1 0-1,34 0 1,-17 0 0,-36 0 15,18 0-15,36 0-1,-54 0 1,53 0-1,1 0 1,-54 0 0,1 0-1,52 0 1,-35 0 0,35 0-1,-35 0 32,-35 0-16,35 0-31,18 0 32,-124 0-17,36 0 1,70 0-16,-35 0 15,35 0 1,18 0 0,-1 0-1,1 35 17,0-35-17,-18 0 1,18-35 31,-1 35-47,-17 0 31,36 0-31,-36 0 31,35 0-15,-17 0-1,0 0 1,-71 0 0,0 0-1,35-18-15,1 1 16,-1 17 0,54 0-1,-19-18 1,19 18-1,-71-35 1,35 35 0,-18 0 15,53 0-15,-17 0-1,-53 0 1,70 0-1,1 0 1,-1-18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9:07.9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3387 4286 0,'17'18'250,"71"-18"-235,-35 0 32,-17 0-47,17 0 16,-18 0-16,0 0 0,36 0 15,-36 0 17,88 0-32,1 0 31,-89 0-31,0 0 16,1 0 15,-1 0-16,0 0 1,-17 0 0,0 0-16,-1 0 15,1 0 17,52 0-17,-34 0 1,-1 0-1,0 0 1,1 0 15,-19 0-15,54 0 0,-18 0-1,-18 0 1,0 0-1,0 0 1,1 0 15,-19 0-31,19 0 16,-1 0 0,18 0-16,-18 0 15,18 0 1,0 0 15,-35 0-15,-1 0 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4:17:01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9084 9084 0,'0'0'0,"-18"18"109,1 17-93,-19-17-16,19 17 16,-18 18-1,17-18-15,-35 53 16,18-35-1,-36 53 1,1 0 0,-1 0-1,18-18 1,-53 106 0,36-71-1,-36 36 1,35-53-1,36-53 1,-35 70 0,-72 71-1,-16 18 1,17-18 0,35-53-1,-71 141 1,54-123-1,-18 70 1,-18 18 0,36-88-1,-54 106 1,54-71 0,-1 0-1,71-106-15,-88 159 16,53-106-1,-18 35 1,0-17 15,71-88-15,0-18-16,-18 35 16,35-35-1,-35 0 1,36 0-1,-1-18 1,18-18 0,-18 1-1,18-36 1,18 18 156,0 0-157,-1 0 1,19 0-16,69 0 16,1-17-1,-35-1 1,-18 18-16,70-17 16,-17-1-1,35-17 1,-35 17-1,106 0 17,17-17-17,-106 17 1,54-17 0,17 0-1,-18 17 1,1 1-1,17-1 1,-71 0 0,18 1-1,-53-1-15,89 0 16,34 1 0,-17 17-1,0-35 1,18 17-1,0 0 17,-71 1-17,18-1 1,123 0 0,-18-17-1,-34 17 1,-1-17-1,-17 0 1,-71 17 0,71 1-1,-89-19 1,106 19 0,-70-1-1,-53 0 1,-18 18-1,-35 0 17,-18 0-32,18 0 31,0 0-15,-35-17-1,-1 17 1,-34 0 15,-19 0-15</inkml:trace>
  <inkml:trace contextRef="#ctx0" brushRef="#br0" timeOffset="2507.91">9119 9049 0,'0'17'94,"0"1"-78,0 17-16,18-17 0,0 0 15,-18-1-15,52 54 16,-34-18 0,17 17-1,1-17 1,17 18-1,0 17 17,17-18-17,-17 1 1,-18-36 0,18 36-1,-18-18 1,36 70-1,-18-52 1,0-18 0,-36-36-16,36 36 15,0 0 1,0 18 0,-17-18-1,34 35 1,-17-18 15,18-17-15,-36-17-1,35 34 1,-52-52-16,35 17 16,0 18-1,0 0 1,17 17-1,-34-17 1,17 0 0,-18-17-1,-18-19-15,19 36 16,17 0 0,0 0-1,-18 0 1,-18-35-16,36 34 15,-17-16 1,-1-1 15,18 53-15,0-17 0,-18-18-1,0 0 1,-17-36-16,35 36 15,-18 0 1,36 18 0,-18-36-1,0 18 1,-18 17 0,18 1-1,-18-36 1,-17 0-16,17 18 31,0-17-31,0 17 31,1 35-15,17-18 0,0-34-1,-18-1 1,0 18-1,18-18 1,0 18 0,0-18-1,-18 1 1,18 16 0,-18 1-1,1-17 1,-1 17-1,0-18 1,18 35 15,-18-17-15,-17-17 0,-18-1-1,18 0 1,-1-17-1,-17 17 1,0 0 0,18 18-1,0-17 1,-18 16 0,17-16-1,-17-1 16</inkml:trace>
  <inkml:trace contextRef="#ctx0" brushRef="#br0" timeOffset="81908.2">3757 8220 0,'0'0'0,"-18"17"16,-52 213 0,17 17-1,35-194-15</inkml:trace>
  <inkml:trace contextRef="#ctx0" brushRef="#br0" timeOffset="84313.04">5045 13917 0,'0'0'0,"-18"18"15,-17 140 1,0 125-1,17-213 1,0 18-16,-17 177 31,17-142-15,18-105 0,0-53-1,0 17-15</inkml:trace>
  <inkml:trace contextRef="#ctx0" brushRef="#br0" timeOffset="84561.6">4957 14041 0,'0'0'16,"0"17"0,35-17-16,88 106 15,1 106 1,-36-54-1,0 89 17,-70-158-32,-18-54 15,-53 0 1,-35-17 0,52-36-16</inkml:trace>
  <inkml:trace contextRef="#ctx0" brushRef="#br0" timeOffset="84778.4">4868 14711 0,'0'0'16,"18"-18"15,0 18-15,17-35-1,35 0-15,124-89 16,-88 54-1,-70 52 17,-54 18-17,0 0 1</inkml:trace>
  <inkml:trace contextRef="#ctx0" brushRef="#br0" timeOffset="85778.89">8696 7990 0,'0'142'15,"0"-72"1,0 195-1,-18-71 1,-17-124 15,35-52-31</inkml:trace>
  <inkml:trace contextRef="#ctx0" brushRef="#br0" timeOffset="86260.6">8661 7990 0,'0'0'0,"0"-17"0,35 17 15,36-18 1,34 36 0,-34 17-1,-36-17-15,0 35 16,-52 52-1,-36-16 17,-88 34-17,35-105 1,88-18 0,18-18-1,71-17 1,17 17-1,71 1 1,-89 69 0,-52 37-1,-89-1 1,-70-18 0,53-34-1,0-1 1,53-35-1,52 0 17,1-18-32</inkml:trace>
  <inkml:trace contextRef="#ctx0" brushRef="#br0" timeOffset="87326.43">13406 13547 0,'0'0'0,"-36"17"0,-87 1 32,105-18-32,-17 35 15,0 71 1,35 35-1,141 0 17,-88-123-17,141-36 1,-53-88 0,-106 1-1,-53 52-15</inkml:trace>
  <inkml:trace contextRef="#ctx0" brushRef="#br0" timeOffset="88326.65">11483 10283 0,'0'0'0,"-18"0"16,-17 0-16,17 18 0,-105 176 47,123-141-47,0 71 31,53-72-15,-18-52-16,18 0 15,0-52 1,0-37 0,-53 1-1,17 18 1,-17 52-16,-17-35 16,17 71 15,0-1-16,17 54-15,36 35 32,0-18-17,0-53 1,-18 0 0,-17-17-16,35-18 15,-35 0 1</inkml:trace>
  <inkml:trace contextRef="#ctx0" brushRef="#br0" timeOffset="94177.56">9507 14199 0,'0'0'0,"0"18"15,0 17 1,0 36 0,0-18-16,0 35 15,0 18 1,0 105-1,0-105 1,0-71-16,0 36 16,0-89 31,0-52-32,36-18 1,-19 52-1,71-17 1,-17 36 15,-18 34-15,-35 54 0,-36 52-1,-17-17 1,-36-35-1,18-53 1,36-18-16,-19 0 16,19-18-16,-1 18 15,-17-53 1,35 18 0</inkml:trace>
  <inkml:trace contextRef="#ctx0" brushRef="#br0" timeOffset="95243.95">6667 10689 0,'0'0'0,"-17"18"15,-195 52 32,195-17-47,-19 124 16,54-1-1,35-88 1,-18-52-16,71-1 16,35-53-1,35-70 1,-123 17 15,-53 36-31</inkml:trace>
  <inkml:trace contextRef="#ctx0" brushRef="#br1" timeOffset="107180.16">14429 8520 0,'0'52'15,"-18"90"17,0-125-17,18 1 48,18-18-63,-18 18 15,18-18 1,-18 17-16,35 18 16,-17 18-1,-36-53-15,0 36 16,-17 17 0,17-36-1,36-17 16,-18-17-15,53-36 0,-35 17-1,-1 36-15</inkml:trace>
  <inkml:trace contextRef="#ctx0" brushRef="#br1" timeOffset="115924.13">9084 9066 0,'0'-17'0,"0"-1"47,18 18 62,-1 0-93,1 0-1,0 0-15,-1 0 16,36-18 0,-35 18-16,35-17 15,0-1 1,0 36 0,-18-18-1,35 17 1,-17 1-1,-35-18 1,52 18 0,-17-18-1,0 17 1,0-17 0,0 0 15,-18 0-16,36 18 1,-18 0 0,-18-18-1,36 35 1,-1-17 0,-17-1-1,18 1 1,-36-18-1,-17 17-15,35 1 16,17 0 0,1-1-1,-18 1 1,17 17 0,1-17 15,-1 17-16,-17-17 1,0 0 0,0 17-1,0 0 1,0 0 0,-18 1-1,53 17 1,-52-18-1,17 18 1,-18-18 0,18 18-1,0 0 17,-36-18-32,36 18 31,-18 0-16,18 0 1,18 0 0,-36-18-1,36 36 1,-1-18 0,-34-18-1,17 35 1,-1-17-1,1 18 1,0-18 0,0 17-1,-35-34 1,-1-19-16,36 54 31,-35-36-31,17 18 16,1 0 15,16 17-15,-34-17-1,17 0 1,1 0 0,-19-18-1,1 18 1,0 18-1,-1-18 1,1 0 0,17 17-1,-35-52 1,18 70 0,17 0-1,-17-35 1,-1 18 15,1-1-15,0 1-1,-1-36 1,-17 1-16,0-1 16,18 35-1,0-34 1,-1 17-1,-17-1 1,35-16 0,-35 17-1,18-36 1,-18 36 0,0 0-1,0-18 16,0 1-15,0 17 0,0-36-1,0 36 1,0-18 0,0 54-1,-18-19 1,18-35-1,0 1 1,0-1 0,0-17-16,0-1 15,0 1 1,0 17 15,0 18-31,-17 18 31,-1-18-15,1-18 0,17-17-1,-18 17 1,18 0 0,-35 0-1,35-17 1,-18 35-1,0-35 1,18 17 0,-17-18-1,-1 19 1,0-19 0,1 19-1,17-19 16,-18 1-15,1 17 0,-1-17-1,18-1 1,-18 19 0,1-19-1,17 19 1,-18-19-1,0 1 17,18 0-32,0-1 15,-17 1 1,-1 17 0,0-17 15,1-1-16,-1 1 1,0 0 0,18-1-1,-35 1 1,18-18 0,-1 35-1,-53-17 1,36 17-1,-53 18 1,17 0 0,1 0-1,-18-18 1,35 0 0,0-17-1,-53 35 16,35-18-15,1-17 0,17 0-1,-18 17 1,1 0 0,17-17-1,-18 17 1,1-17-1,-36 35 1,18-18 0,0 0-1,35 0 1,0-35 0,35 18-16,-17-18 31,17 0-31,-17 0 0,-18 18 31,-18 17-15,18-17-1,1-1 1,-37 19 0,36-19-1,-17 18 1,17-17-1,-35 0 1,17-1 0,54 1-16,-72 17 15,19-35 1,52 18-16,-35 0 16,-35-1 15,0 1-16,0 17 1,0-17 0,-18-1-1,35 1 1,-35 17 0,0 1-1,18-19 1,0 1-1,-18 0 1,18-18 0,0 0-1,35 0 1,-18 0 0,-17 0-1,18 0 16,-1 17-15,-17 1 0,35-1-1,-35 1 1,17 0 0,1-18-1,-19 0 1,19 17-1,-1-17 1,18 0 0,-35 0-1,18 0 1,-19 0 0,19-17 15,-1-1-16,36-17 1,-53 0 0,53 17-1,-54-17 1,19 17 0,-18 0-1,35 1 1,-18-1-1,54 0 1,-54-17 0,36 18-1,-18-1 1,0 0 15,18 1-15,-1-1-1,1 0 17,35 1-32,-18-1 15,-17 0 1,0 1 0,0-19-1,17 19 1,0-1-1,-17 1 1,35-19 0,-35 36-1,17-35 1,0 17 0,1-17 15,-1 17-31,-17-34 31,0 34-15,17 0-1,0 1 1,-17-19 0,0 19-1,17-1 1,1 0-1,-1 1-15,-17-18 32,17-1-17,0 19 1,1-19 0,17 19-1,-18 17 1,18-18-16,-18-17 31,1-1-15,17 1-1,-18-18 1,1 0 0,-1 18-1,0-35 1,-17-1-1,17 18 1,1-17 0,-1-1-1,0 18 1,1 18 0,17-18 15,-18 18-16,0-18 1,1 0 0,17 0-1,0 0 1,-18-18 0,1 36-1,17 0 1,-18-18-1,0 35 1,18-17 0,-17-18-1,17 18 1,0-18 0,0-18 15,0 18-16,0 0 1,0-17 0,0 17-1,0 18 1,0-71 0,0 53-1,17-35 1,-17 17-1,0 1 1,0 17 0,0 0-1,0 18 1,0-36 15,0 18-31,0 18 31,18-18-15,-18 18 0,0-1-1,0 1 1,18-18 0,-18 0-1,0 0 1,-18 18-1,18 0 1,-18 17 0,18 0-1,0 1 1,0-1 0,0 1 15,0-36-16,18 0 1,17 17 0,-17 1-1,-1-18 1,19 0 0,-19 18-1,19-18 1,-19 18-1,19-18 1,-1-18 0,-17 36-1,34-35 17,-34 52-17,17-17 1,1-18-1,-19 35 1,19-35 0,-1 0-1,0 0 1,0 18 0,1-18-1,17 18 1,-18 0-1,0-1 1,0 19 0,18-36-1,18-18 1,-18 18 0,17 0 15,-34 18-16,-1 0 1,0 17 0,18-35-1,0 18 1,-18-18 0,36 0-1,17-35 1,-53 70-1,1-17 1,17 0 0,17-1-1,1 1 1,-18 0 15,-36 17-15,36-17-1,-35 35-15,-1-18 16,36-17 0,-17 0-1,16 0 1,-34 17 0,35-17-1,0 17 1,18-17-1,-1-1 1,-17 19 0,-18-1-1,18 0 1,-35 1-16,-1 17 16,19 0 15,-19-18-31,19 18 0,17-35 31,-1 35-15,-34-18-1,0 1-15,35-1 16,-36 18 0,19-18-1,-19 1-15,19 17 16,-1 0-1,-18 0 1,1 0 15,0 0-15,-1 0-16,1 0 31,0 0-15,17 0-1,-17 0 1,-1 0 0,1 0-16,17 0 15,0 0 1,1 0 0,17 0-1,-18 0 1,-18 0-1,1 0 1,17 0 0,1 0 15,-19 0-15,1 0-16,0 0 31,17 0-16,-17 0 17,-1 0-32,1 0 15,-1 0 1,1 0 0,17-18-1,-17 18 1,0 0-1,35 0 1,-36 0 0,18 0-1,1 0 1,-19 0 0,1 0 15,0 0-16,-1 0 1,1 0 0,0 0 15,-1 0 0,1 0 16,-1 0-16</inkml:trace>
  <inkml:trace contextRef="#ctx0" brushRef="#br1" timeOffset="118647.24">9190 11994 0,'0'-17'31,"-18"17"79,18 17-110,18-17 62,-36 0 1,1 18-48,17 0-15,-18-1 0,18 19 16,0-1 0,18-35-1,-1 0 1,-17-18 15,-17 1 0,-1 17-15,0 0 0,18 17-1,0 1 1,0 0 0,18-18-1,0 0 1,-18-18 15,0 0 0,-18 18 16,36 0-31,-36 0 124,18 18-124,-18-18-16,36 0 31</inkml:trace>
  <inkml:trace contextRef="#ctx0" brushRef="#br1" timeOffset="121291.7">9137 9102 0,'0'17'172,"0"1"-157,0 0-15,0 17 16,0 18 0,0-18-1,18 0 1,-36 1 0,18-19-16,0 19 31,0-1-16,0 0 1,-18 0 0,18 18-1,0-17 1,0-1 0,0 0-1,0 0 1,0 1-1,0-1 1,0-17 0,0-1-1,0 18 17,0-17-32,0 35 31,0 18-16,0-18 1,0-36 0,0 18-1,0-17 1,0 0 0,0-1-16,0 19 15,0-19 1,0 19-1,0-1 1,18 0 0,-18 0-1,0 1 1,18-1 15,-18-17-31,0 17 31,0 0-15,0-17 0,0 17-1,0 0 1,0 1 0,0-1-1,0 0 1,17 0-1,-17 1 1,0-1 0,0 0-1,0 1 1,18-1 15,-18 0-15,0 0-1,0 1 1,0-19 0,0 19-1,0-19 1,0 18 0,0 1-1,0-1 1,0 18-1,0-18 1,17 18 0,-17-35-1,0 35 1,0-18 15,0 36-15,0-1-1,0-35 1,0 1 0,0-1-1,0 0 1,0 0 0,0 18-1,0-35 1,0 17-1,0-17 1,0 17 0,18-17-1,-18 17 1,0 0 0,0 1-1,0-1 16,0-17 1,0-1-17</inkml:trace>
  <inkml:trace contextRef="#ctx0" brushRef="#br1" timeOffset="122550.46">9137 12136 0,'0'0'0,"18"0"16,-1 0-1,1 0 1,-18-18 0,17 0-1,-17 1 1,0-1 0,-17 0-16,-1 18 15,-17 0 1,35 18-1,0 17 1,18-35 31,-1 0-47,-17-17 47,0-1-32,-17 18 17,17 18-17,-18-18 1,18 35-16,0 0 16,35-17-1,-17-18 1,-1-18-1,1 1 1,-18-19 0,0 1-1,-35 35 17,0 0-32,-18 0 31,53 18-16,0 35 1,17-53 0,19 0-1,-1 0 1,-18 0 0,-17-36-1,0 19 1,0-1-1,-17 18 1,-18 0 0,17 0-1,36 18 17,-18 17-32,0-17 31,17-18-16,18 0 1,-35-18 15,0 0-15,0 1 0,-17 17-1,-18 0 1,52 0 46,1 0-46,-1 0 0,1 0-16,-18-18 62,-18 18-46</inkml:trace>
  <inkml:trace contextRef="#ctx0" brushRef="#br1" timeOffset="123483.08">8555 12277 0,'0'0'0,"-18"53"15,36 105 32,-1-140-47,1 17 0,35 18 32,18-35-17,-18-18 1,-36 0-16,54-53 15,-54 0 1,1-18 0,-18-17-1,-35 18 1,-36 34 0,1 19-1,17 17 1,35 0-16,-17 17 15,-18 19 1,35-1 0,-17-17-1,35 17 17,18-18-1</inkml:trace>
  <inkml:trace contextRef="#ctx0" brushRef="#br1" timeOffset="124247.95">9402 10707 0,'0'0'0,"0"17"63,0 19-48,17-1-15,1 141 16,-1 1 15,-17-124-31,0 35 16,0-35-1,-17-71 1,-1-17-16</inkml:trace>
  <inkml:trace contextRef="#ctx0" brushRef="#br1" timeOffset="124716.33">9366 10672 0,'0'0'0,"18"-18"0,17-17 16,18 17 0,0 53-1,-18-17 1,1 35-16,-36 53 16,-36-18 15,-34 0-16,-18-53 1,52-35 0,1 0-1,17 0 1,36-17 15,35 17-15,0 17-1,35 36 1,18 18 0,-36-1-1,19 1 1,-54-18 15,0-36-15,-17 1-1</inkml:trace>
  <inkml:trace contextRef="#ctx0" brushRef="#br1" timeOffset="128548.49">15875 6809 0,'-18'-18'31,"-17"18"-15,17-18 0,-87 18-1,52 18-15,-106 105 16,88-70-1,36 18 1,53-53 0,88-1-1,17 1 1,-35 17 15,-70 0-15,-36 18-1,1-35-15,-36 35 16,17-36-16,-52 19 16,35-19-1,53-52 17</inkml:trace>
  <inkml:trace contextRef="#ctx0" brushRef="#br1" timeOffset="128716.83">15769 7038 0,'35'18'31,"-17"17"-31,0 18 16,-18 105 15,-18-105-15,0-35-16</inkml:trace>
  <inkml:trace contextRef="#ctx0" brushRef="#br1" timeOffset="128897.6">15734 6826 0,'0'0'16,"18"0"-1,17 0 1,-18 0 0,1 0-16,17 18 15</inkml:trace>
  <inkml:trace contextRef="#ctx0" brushRef="#br1" timeOffset="129248.37">16051 7179 0,'0'0'16,"0"35"-16,0 36 15,0-36-15,-17 53 16,17-70 0,0-89 15,35-70-16,18 35 1,-18 36 0,-17 52-1,-1 18-15,19 18 32,17 17-17,-18 53 1,-17 18-1,-18-18 1,-18-52-16</inkml:trace>
  <inkml:trace contextRef="#ctx0" brushRef="#br1" timeOffset="129481.56">16598 6791 0,'0'0'0,"-17"0"0,17 35 15,0-17-15,-18 35 16,-35 141 0,35-71-1,-35 18 1,18-70-1,35-53-15</inkml:trace>
  <inkml:trace contextRef="#ctx0" brushRef="#br1" timeOffset="129697.53">16581 6844 0,'0'0'0,"17"0"15,1 0-15,35 88 16,0 36 0,-36-36-16,19 53 15,-19 18 17,1-124-32,-36 35 15,-17-34-15</inkml:trace>
  <inkml:trace contextRef="#ctx0" brushRef="#br1" timeOffset="129881.06">16669 7214 0,'35'0'0,"-70"0"0,88 0 16,-18-17-16,-17 17 0</inkml:trace>
  <inkml:trace contextRef="#ctx0" brushRef="#br1" timeOffset="130566.39">15258 6791 0,'-18'0'0,"36"0"0,-36-18 31,36 18 47,-1 0-62,19 0-16,140 0 15,-17-17 1,-53-1-16,211-17 31,-123-1-15,88-16-1,-211 34 1,-18 18 0,-71 0 15,0 0-15,1 0-16,-36 18 15</inkml:trace>
  <inkml:trace contextRef="#ctx0" brushRef="#br1" timeOffset="132281.76">15981 5944 0,'0'0'0,"35"-53"31,-35-17-15,0 52-16,-18-52 15,-17 34 1,18 19-16,-36-19 31,17 36-31,-17 36 32,-17 87-17,17 54 1,35-19-1,36-69 1,0-72 0,-1-17-16,54 0 15,-54-17 1,36-72 0,-17-17-1,-19 18 1,1 18-1,-18 52 1,0 36 31,0 17-31,35 53-1,36 36 1,17-36-1,-35-35 1,-36-36 0,1 1-1,-18-36 485,18-17-484</inkml:trace>
  <inkml:trace contextRef="#ctx0" brushRef="#br1" timeOffset="133447.57">17022 6491 0,'-18'0'15,"36"0"1,17 18-16,71-18 16,35 0-1,-53-18 17,-106 36-17,1-1-15</inkml:trace>
  <inkml:trace contextRef="#ctx0" brushRef="#br1" timeOffset="133751.87">16969 6756 0,'0'0'0,"-18"0"0,18 17 16,18-17 15,105 18-16,-17 0 1,17-18 0,-52 0-1,-36 0 17,-52 0 14,-1 0-30</inkml:trace>
  <inkml:trace contextRef="#ctx0" brushRef="#br1" timeOffset="134818.47">17657 6121 0,'0'-18'422</inkml:trace>
  <inkml:trace contextRef="#ctx0" brushRef="#br1" timeOffset="135334.91">17621 6350 0,'0'-18'31,"0"-17"-15,18 17-16,52-52 15,-34 52-15,17 1 16,0 34 0,-36 71-1,-34 36 1,-19-18-1,-34-36 1,17-34 15,35-19-31,-17 1 32,53-18-1,-1 0-16,1 0-15,52-18 16,-52 18-16,53-17 16,-19 17-1,1 0 1,-35 17 0,-18 1-1</inkml:trace>
  <inkml:trace contextRef="#ctx0" brushRef="#br1" timeOffset="135600.04">17939 6156 0,'0'0'0,"17"0"0,1 0 16,17 35-1,-17 36 1,17 88 0,-35-107-16,18 54 15,-18 0 1,-18 0 0,1-35-1,-1-71 1,18-18-1</inkml:trace>
  <inkml:trace contextRef="#ctx0" brushRef="#br1" timeOffset="136231.53">18009 6156 0,'0'0'15,"18"-18"-15,52-52 16,1 34-1,35 1 1,0 18 0,-36 69-1,-70 37 1,-35-19 0,-53 18-1,53-52-15,-36-1 16,-35-17-1,53-18 1,18 0 0,17-18-1,18-17 17,18 35-17,17 0 16,36 35-15,-1 71 0,1 0-1,-18-18 1,0 18 0,-18-53-16,0 0 15,71 88 1,0-18-1,-18-52 1,-35-18 0,-18-18-1,18 18 17,-35-36-17,0 19 1,-1-1-1,1-17-15</inkml:trace>
  <inkml:trace contextRef="#ctx0" brushRef="#br1" timeOffset="136432.56">19262 6950 0,'0'0'0,"-36"17"16,-17 19-16,36-19 16</inkml:trace>
  <inkml:trace contextRef="#ctx0" brushRef="#br1" timeOffset="138565.96">19156 6421 0,'0'0'0,"88"17"31,71-17-15,-36-17 0,-105 17-16</inkml:trace>
  <inkml:trace contextRef="#ctx0" brushRef="#br1" timeOffset="138767.37">19209 6685 0,'0'0'0,"-18"0"0,53 0 31,18 0-16,-17-18-15,87 1 16,-52 34 0,-36-17-16</inkml:trace>
  <inkml:trace contextRef="#ctx0" brushRef="#br1" timeOffset="139132.64">19791 6562 0,'0'0'16,"17"0"15,19 0-15,-1 0-1,106 0 1,-70 0-1,-1 0-15,160 0 16,-125 0-16,142 0 16,247 0-1,-212-18 1,1 0 0,122-17-1,-211 17 1,-176 18-1,-36 0-15,-70 0 16,35 18 0</inkml:trace>
  <inkml:trace contextRef="#ctx0" brushRef="#br1" timeOffset="139731.71">20796 7056 0,'-17'0'31,"-19"0"-15,1 17-16,0 1 16,-53 35-1,52-36 1,19-17 0,34 0-1,19 0 1,34 0-1,18 36 1,-70-1 0,-36 18 15,-17-18-31,-71 18 31,18-35-15,53-18-1,52-36 1</inkml:trace>
  <inkml:trace contextRef="#ctx0" brushRef="#br1" timeOffset="139932.87">20779 7161 0,'0'0'15,"0"18"-15,17 0 0,1 70 16,-18-18 0,-18 19-1,1-36 1,-1-53 0</inkml:trace>
  <inkml:trace contextRef="#ctx0" brushRef="#br1" timeOffset="140099.1">20743 6985 0,'0'0'16,"-17"0"-16,34 0 16,1 0-1,17 0 1,1 0-1,-19 0-15</inkml:trace>
  <inkml:trace contextRef="#ctx0" brushRef="#br1" timeOffset="140481.22">20973 7179 0,'0'0'0,"0"35"16,0 53-1,17 18 1,-17-53 0,0-35-1,0-36 1,0 1 0,0-54-1,18-17 1,17 35-1,18 0 1,-18 35 0,-17 18 15,-18 18-31,18 35 16,-1 70-1,-17-34 1,0-36-1,18-36-15</inkml:trace>
  <inkml:trace contextRef="#ctx0" brushRef="#br1" timeOffset="140715.87">21361 7003 0,'17'70'32,"1"-35"-32,0 107 15,-18-19 17,0-35-32,0-52 31,0-19-31</inkml:trace>
  <inkml:trace contextRef="#ctx0" brushRef="#br1" timeOffset="141166.97">21343 6950 0,'0'17'16,"53"-17"-1,-18 0-15,36 36 16,-1 17 0,-34-1-1,-36-16 17,-71-1-17,18-17 1,36-18-16,-19 17 15,72-17 17,52 0-17,18 18 1,-71 17 0,-18-35-16,1 71 15,-36-36 1,-70 53-1,0-52 1,-18-1 0,18-35-1,53 0 1</inkml:trace>
  <inkml:trace contextRef="#ctx0" brushRef="#br1" timeOffset="141932.64">20814 5609 0,'0'0'16,"0"18"15,0 52-15,18-17-16,17 141 15,-53 0 17,1-141-17,-19-17 1,36-54-1,0-35 1,71-53 0,17 53-1,-35 53 1,-35 0-16,34 35 16,-34-17-16,0 35 15,-36 18 1,-52-1-1,-1-35 1,36-17-16,-71 0 31,53-18-15,35 0-16,-17-53 16,35-18-16</inkml:trace>
  <inkml:trace contextRef="#ctx0" brushRef="#br1" timeOffset="142531.73">22701 6438 0,'0'0'16,"-17"0"-16,34 0 31,36 0-16,-18 0 1,71 0 0,-35 0-1,-54 0-15</inkml:trace>
  <inkml:trace contextRef="#ctx0" brushRef="#br1" timeOffset="142716.87">22737 6632 0,'0'0'16,"-18"0"-16,36 0 31,-1 18-31,71-18 32,-17 0-17,-36 0-15,36 0 16,-36-18-16</inkml:trace>
  <inkml:trace contextRef="#ctx0" brushRef="#br1" timeOffset="143066.96">23213 6526 0,'0'0'0,"17"0"46,1 0-46,70 0 16,18 0 0,106 0-1,17 0 17,-123 0-32,247 0 15,-124-17 1,124-1-1,-142 0 1,72 1 0,-142-1-1,-106 1 1,-35 34 0,-35-17-1</inkml:trace>
  <inkml:trace contextRef="#ctx0" brushRef="#br1" timeOffset="144249.81">24077 6914 0,'0'0'0,"-18"0"16,-140 53 15,122-17-15,1-19-16,-35 36 15,34-18 1,89-17-1,18 0 1,-36-18-16,36 0 16,34 0 15,-69 35-15,-89 36-1,-35-19 1,-1 1-1,54-35 1,35-36 0</inkml:trace>
  <inkml:trace contextRef="#ctx0" brushRef="#br1" timeOffset="144449.26">24201 7020 0,'0'0'0,"0"36"0,0-1 16,0 53-16,-36 35 15,1-34 17,35-72-17</inkml:trace>
  <inkml:trace contextRef="#ctx0" brushRef="#br1" timeOffset="144616.31">24059 6826 0,'0'0'15,"18"0"1,0 18-16,52-18 15,18 18 1</inkml:trace>
  <inkml:trace contextRef="#ctx0" brushRef="#br1" timeOffset="144967.07">24324 7232 0,'0'0'0,"0"35"0,0 0 16,0 18-1,-18-35 1,1-36 0,34-35-1,36-52 1,35 16-1,-17 37 1,-36 34 0,-17 36-16,17 17 31,-35 18-15,0 105-1,18-87 1,-18-36-16</inkml:trace>
  <inkml:trace contextRef="#ctx0" brushRef="#br1" timeOffset="145216.99">25171 7144 0,'0'0'0,"-18"0"0,-53-18 16,1 36-1,-1 52 1,54 18 0,17-52-16,17 52 31,54-70-15,88-18-1,-89-36 1,-34-34-1</inkml:trace>
  <inkml:trace contextRef="#ctx0" brushRef="#br1" timeOffset="145701.19">24606 5697 0,'0'0'0,"0"-17"0,-35-1 16,-18-17 0,-53 35-1,0 70 1,53 54-1,71-54 1,0-34-16,35 17 16,52-1 15,37-52-15,-19-35-1,-105 0-15</inkml:trace>
  <inkml:trace contextRef="#ctx0" brushRef="#br1" timeOffset="171716.99">6050 14834 0,'0'0'16,"0"18"-16,-53 52 15</inkml:trace>
  <inkml:trace contextRef="#ctx0" brushRef="#br1" timeOffset="172386.81">5980 14975 0,'-71'53'16,"36"-35"-1,158-106-15,-140 105 0,-107 72 0,36-54 16,17 0 0,-105 18-1,70-18 1,-70 18 15,52-35-15,-105-36-1,35-17 1,88 0 0,-35-36-1,18-35 1,17-35-1,53 35 1,17-105 0,36-1-1,36 36 1,34 70 0,36-53-1,35 53 1,18 0 15,-36 53-15,107-17-1,-54 35 1,71 35 0,-18 53-1,-52 35 1,-54 53-1,-35 18 1,-52 35 0,-19-71-1,-17-52-15,-17-18 16,-1 194 0,-35-89-1,0-70 1,0 1 15,0-54-15,-17 0-16</inkml:trace>
  <inkml:trace contextRef="#ctx0" brushRef="#br1" timeOffset="174052.25">11606 11130 0,'0'0'0,"-53"0"0,-52-18 16,52 18-16,-71-35 15,-35 0 1,36 0 0,17-36-1,18-17 1,53-18 15,17-35-15,36 0-1,35-18 1,0 89 0,70-54-1,-35 71 1,71-35-1,-18 53 1,71-36 0,-142 53-1,160 1 1,-36 52 0,-106 0-1,35 71 1,-87 0-1,-19 0 17,-17 17-17,-35 36 1,-36-18 0,18-70-1,-35 35 1,0-36-1,18-35 1,-19 18 0,36-53-1,-35 36 1,53-36-16</inkml:trace>
  <inkml:trace contextRef="#ctx0" brushRef="#br1" timeOffset="175901.51">10795 10883 0,'0'0'0,"0"18"16,-35-1-1,-53 19 1,17-19 15,-17 19-15,70-36-16,-35 17 16,-35 36-1,-18-18 1,18-17-1,53 0 1,-18-1 0,18 1-1,17-18 1,0 0 0,18 18 77</inkml:trace>
  <inkml:trace contextRef="#ctx0" brushRef="#br1" timeOffset="176378.41">10054 11095 0,'0'0'0,"-17"0"0,17 17 16,-18 1-16,-17 17 15,17-17 1,0 35 0,1-35-1,17 17 1,0-17 0,0-1-1,17 18 1,19-17-1,-19-18-15,19 18 16,34-18 0,36 0-1,0 0 1,-36-18 0,-17 0-1,-35 18 16</inkml:trace>
  <inkml:trace contextRef="#ctx0" brushRef="#br1" timeOffset="178339.2">9313 12118 0,'18'0'78,"0"0"-78,-1 0 16,1 0 0,0 0-1,17 0 1,-18 0-16,54 18 16,-18-18-1,35 0 1,-17 0-1,-1 0 1,1 17 0,-1 1-1,-17-18 1,0 17 0,53-17 15,-18 18-31,0-18 31,1 0-15,-19 18-1,-17-18 1,35 0 0,-17 17-1,-1 1 1,1 0-1,17 17 1,-17-35 0,-36 18-1,35-1 1,-17 1 0,18-1 15,-18-17-16,0 18 1,0-18 0,0 18-1,-36-1-15,19 1 16,34 0 0,-17-1-1,0 19 1,-18-19-1,-17 1 1,17 17 0,-17-17-16,17-1 15,18 1 1,-18 0 0,18 17 15,-35-17-31,52 17 31,-52-17-15,17-1-1,18-17 1,-18 18 0,-17-1-1,17-17 1,-17 18-1,0-18 1,17 0 15,-53 0 47</inkml:trace>
  <inkml:trace contextRef="#ctx0" brushRef="#br1" timeOffset="179386.48">10142 11501 0,'0'0'0,"36"17"16,87 124 0,-70-70-1,-35-36-15,35 71 16,-18-18 15,-35-53-15,-18-35-16</inkml:trace>
  <inkml:trace contextRef="#ctx0" brushRef="#br1" timeOffset="179636.11">10477 12030 0,'0'0'16,"18"-18"-16,0 0 0,17-34 16,-17-19-1,-18 18 1,0 18-1,-18 17 17</inkml:trace>
  <inkml:trace contextRef="#ctx0" brushRef="#br1" timeOffset="185804">9084 11889 0,'0'0'0,"0"17"16,0 1-1,35 88 1,18 88 0,-18-36-1,-35-34 1,0-53-1,0-107 17,-17 19-32,17-72 15,-18 36-15,1-35 16,-19-53 0,19 53 15,17 70-16,0 36 1,35 35 0,18 123-1,0 36 1,-36-18 0,-17-71-1,18-87 1,-36-54-1,-17-105 1,0-71 0,-18-36-1,53 160 1,-18 52 0,18 53-1,36 106 16,34 106-15,-35-70 0,-17 17-1,17 53 1,-35-194 0,0-89-1,-17-158 1,-19 18-1,-17-18 1,36 123 0,17 54-1,17 123 1,19 35 0,17 176 15,-18-70-16,-17-141 1,-18-71-16,17 1 16,-34-89-1,-19-106 1,1 18 0,-18-53-1,35 70 1,1 54-1,17 87 1,17 89 0,54 176-1,-36-52 1,-17-72 15,0-105-31,-18-53 16,-18-88-1,-17-71 17,17 54-17,0 52 1,18 88 15,0-17-31,18 70 16,0 35-1,17-17 1,-17-18 0,-18-70-1,0-71 1,-18 18 0</inkml:trace>
  <inkml:trace contextRef="#ctx0" brushRef="#br1" timeOffset="188071.21">9084 12929 0,'0'0'0,"-18"36"0,-17-19 15,-35-34 1,52-125-1,18 90 1,18-37 0,87 1-1,19 106 1,-54 52 0,-34-17-16,-1 88 15,-53 18 1,-88 35-1,18-141 1,18-106 0,34-70-1,36-160 1,53 160 0,53 35 15,18 123-16,-71 106 1,-53 18 0,-124 88-1,18-141 1,53-124 0,18-35-1,17-211 1,71-19-1,53 213 1,53 158 0,-71 71-1,-70 70 1,-71 89 0,-71-213-1,19-193 16,52-71-15,17-88 0,36-123-1,106 211 1,53 124 0,17 159-1,-87 52 1,-54 159-1,-123-35 1,-53-177 0,70-123-1,-35-141 1,53 18 0,36 17-1</inkml:trace>
  <inkml:trace contextRef="#ctx0" brushRef="#br1" timeOffset="192626.08">16175 7620 0,'0'18'312</inkml:trace>
  <inkml:trace contextRef="#ctx0" brushRef="#br1" timeOffset="196580.44">15222 7602 0,'0'0'16,"18"0"124,0 0-124,-1 0-16,1 0 16,0 18-16,-1 0 15,1-1-15,35 36 16,-18-53-1,18 0 1,-35 0-16,-1-17 16,18-1 15,-17 18 0,0 0-15,17 18-1,0 17 1,18-18 0,18-17-1,-18 0 1,-18-35 0,0-18-1,-17 18 1,0 35 31,-1 18-32,1-1 1,-1-17-16,19 18 0,34 0 31,-17-18-31,0-18 31,-18 18-15,-17 0 0,17 0 15,1 18-15,52 34-1,-35-52 1,0-17-1,-36 17-15,19-18 16,-1-17 0,-35 0-1,0 17 1,0 36 0,17-18 15,54 0-16,0 0 1,-19 0 0,-34 0-1,0 0 1,-1 0 0,1 0-1,0 0-15,-1 0 16,19 0-1,-19 0 1,1 0 0</inkml:trace>
  <inkml:trace contextRef="#ctx0" brushRef="#br1" timeOffset="199966.3">15240 7620 0,'18'0'16,"17"0"-1,88 18 1,-52-18-16,52 0 16,124-36-1,0 1 1,-88 35 0,-88 0-1,70 18 1,-106-1-1,-17 1 1,-89 0 0,-52-18-1,-54 0 1,18 17 0,36 19-1,52-36-15,-105 35 16,70-18-1,0 19 1,53-36 0,53 0-1,18 0 1,106 0 15,-1 0-15,142-18-1,-142 0 1,36 1 0,-71-1-1,-70 18 1,-54 0 0,1 0-16,-71 18 15,-158-1 1,-1 1-1,53 0 1,107-18 0,87 17-1,106-34 1,159-1 15,-35 18-31,123-18 31,-35 18-15,-141 0 0,-107 0-1,-87 36 1,-88-1 0,-177 0-1,-35 1 1,52-54-1,72-35 1,140 18 0,54 35-16,17-18 15,88-17 17,123 0-17,-16 17 1,104 0-1,-34-17 1,-89 35 0,-140 0-1,-72 18 1,-140 70 0,-124-18-1,0-17 1,53-35-1,106-36 1,124 18 0,87-17-1,124-19 1,106-17 15,-18 18-31,-70 35 31,-106 0-15,-124 0 0,-52 18-1,-160 35 1,-87-18 0,34-35-1,72 0 1,123-18-1,70 18 1,36 0-16,87-17 16,72-19-1,140 19 1,1-18 0,-89 35 15,-88 17-16,-123 1 1,-71-1 0,-247 54-1,88-71 1,-87 0 0,69-35-1,160-1 1,34 19-1,107-18 1,158-36 0,-105 53-16,123 1 15,123-1 1,-105 36 0,-124 17 15,-124-17-16,-140 70 1,-53-18 0,-160-17-1,19-53 1,123-35 0,141 17-1,53 1-15,35-1 16,71 0-1,265-34 1,-142 34 0,53 0-1,-141 18 17,-106 18-32,-140 35 31,-142 0-16,-36-36 1,107-17 0,0 0-1,140-17 1,89-1 0,106-35-1,88 0 1,-88 18-1,35 17 1,-106 18 0,-53 0-1,-52 36 17,17-19-17,-36 1 16,36 0 344</inkml:trace>
  <inkml:trace contextRef="#ctx0" brushRef="#br1" timeOffset="200842.44">16598 9631 0,'-35'-18'16,"70"36"-16,-88-36 0,36 1 0,-160 140 46,142-70-30,17 159 0,54-124-1,-1-88-15,53-53 16,-53 18 0,-17-1-16,17-52 15,-17 0 1,-18 123 31,18 0-32,-1 1-15,89 123 16,-18-89 15,-53-52-15,-52-18-16</inkml:trace>
  <inkml:trace contextRef="#ctx0" brushRef="#br1" timeOffset="201142.44">15734 9560 0,'35'0'0,"18"0"0,0 0 16,35 0-16,177 0 15,52-17 1,-70 17 15,53 0-15,-212 0-1,-123 0 1,-106-18 0,53 18-16</inkml:trace>
  <inkml:trace contextRef="#ctx0" brushRef="#br1" timeOffset="201491.27">16087 8837 0,'0'0'16,"-18"0"-16,0 18 0,-70 35 15,0 17 1,35 1 15,53-54-15,53 1-1,18 0 1,34-1 0,-87 1-16,17 0 15,-35-1 1,-53 54 0,-52-18-1,52-18 1,53-53-1,0 1-15</inkml:trace>
  <inkml:trace contextRef="#ctx0" brushRef="#br1" timeOffset="201640.8">16228 9031 0,'0'88'0,"0"-176"0,17 229 15,-17-106-15,0 36 16,0-18 0</inkml:trace>
  <inkml:trace contextRef="#ctx0" brushRef="#br1" timeOffset="201807.8">16122 8731 0,'18'0'15,"-1"0"1,36 0-16,18 0 16</inkml:trace>
  <inkml:trace contextRef="#ctx0" brushRef="#br1" timeOffset="202088.76">16475 9190 0,'0'0'0,"0"35"0,17-17 16,-17-36 15,18-17-15,0-71-1,-18 35 1,35 36 0,-17 35 15,-18 35-31,35 71 16,-18-18-1,-17-52 1</inkml:trace>
  <inkml:trace contextRef="#ctx0" brushRef="#br1" timeOffset="202305.72">16898 8802 0,'0'0'0,"-18"53"0,18 0 0,-17-18 16,-19 141 0,19-70-1,-1-71 1,18-70 0</inkml:trace>
  <inkml:trace contextRef="#ctx0" brushRef="#br1" timeOffset="202487.6">16880 8802 0,'0'0'15,"0"17"-15,36 1 16,52 88 0,-18 53-1,-52-54 1,-36 1-1,1-88 1</inkml:trace>
  <inkml:trace contextRef="#ctx0" brushRef="#br1" timeOffset="202655.6">16775 9102 0,'0'0'0,"0"-18"15,17 18 1,18 0-1,89 18 1,-18-18 0,35 17-1,-106-17-15</inkml:trace>
  <inkml:trace contextRef="#ctx0" brushRef="#br1" timeOffset="202954.77">17568 9278 0,'0'0'15,"36"0"1,17-18 0,88 1-1,-106 17-15,18 0 16</inkml:trace>
  <inkml:trace contextRef="#ctx0" brushRef="#br1" timeOffset="203139.06">17639 9543 0,'0'0'0,"18"17"15,87-34 1,54-36 15,17 0-15,-70 35-16</inkml:trace>
  <inkml:trace contextRef="#ctx0" brushRef="#br1" timeOffset="203321.55">18415 9437 0,'0'0'0,"159"0"16,123 0 0,-106-18-1,-70 1-15,53-1 16,35 18 15,-123 0-31</inkml:trace>
  <inkml:trace contextRef="#ctx0" brushRef="#br1" timeOffset="203687.81">18556 9913 0,'-18'18'15,"36"-36"-15,-53 53 0,35-17 16,88 0-1,35 17 1,-70-17 0,-35-1-16,-36 18 15,18 1-15,-70-1 16,-1 0 15,-52 18-15,105-18-1,36-35 1,52 0 0,-17 0-16,88-17 15,-52-18 1,-19-18 0,-35 0-16</inkml:trace>
  <inkml:trace contextRef="#ctx0" brushRef="#br1" timeOffset="204171.84">18979 9931 0,'0'0'0,"-17"0"0,17 35 16,0 36-1,0 87 1,0-52 0,17-53 15,-34-35-16,17-36-15,-18 0 16,1-35 0,-1-52-1,36-1 1,52 0 0,1 71-1,52-1 1,-70 36-1,-18 18 1,-88 88 0,18-53-16,-53 17 15,53-34 1,-18 17 0,0-18-1,70-35 1,36 0-1,-17 0-15,105 0 16,-53 0 0,35 0-1,-105 0-15,17 0 16,-52 0-16</inkml:trace>
  <inkml:trace contextRef="#ctx0" brushRef="#br1" timeOffset="204372.74">18644 8714 0,'0'0'15,"18"88"1,-18-18-1,18 71 1,-18 18-16</inkml:trace>
  <inkml:trace contextRef="#ctx0" brushRef="#br1" timeOffset="211394.54">4392 4727 0,'-18'18'125,"1"-18"-110,-1 17-15,1 1 0,-19 0 16,1 17 0,-18-17-1,-18 17 1,36-17 0,18-18-1,-54 17 1,36 1-1,17 0-15,-35-1 16,-17 1 0,-1-18-1,18 17 1,-17-17 0,34 0-1,19 0-15,-36 0 16,35 0-16,-17-17 15,-18 17 1,18-18 0,-1 1-1,-34 17 17,35-18-17,17 18-15,0-18 16,-17 1-1,17-19 1,1 19 0,-1-1-1,18 0 1,0 1 0,0-19 15,0 19-31,0-18 15,0-18 17,0 17-32,18 1 15,-18 17 1,17 1 15,1-1-15,0 1-1,-1-1 1,1 0 0,0 1-1,-1-1 1,18 0 0,18 18-1,18-17 1,-18-19-1,0 36 1,0-17 0,-36 17-1,1 0-15,0 0 16,35-18 15,-18 18-15,18 0-1,-18 0 1,0-17 0,18 17-1,-35 0 1,35 0 0,-36 0-1,19 0 1,-19 0 15,1 0-31,17 0 16,-17 0-16,-1 0 15,19 0 1,-1 17 15,0 1-15,1-1-1,17 1 1,-36 0 0,1-1-1,35 19 1,-36-19 0,1 1 15,0-18-16,-18 18-15,0-1 16,0 18 0,17 18 15,-17-17-31,0-19 31,0 1-15,-17 0-1,-19 17 1,1 0 0,0-17-1,17-1 1,18 1 0</inkml:trace>
  <inkml:trace contextRef="#ctx0" brushRef="#br1" timeOffset="213075.76">5786 4868 0,'-18'0'15,"0"0"-15,1 0 16,-1 18-16,-88 17 47,89-35-47,-54 18 15,0 0 1,1-1 0,17-17 15,0 18-31,-18-18 31,36 0-31,0-18 16,-36-35-1,36 0 1,0 18 0,35 0-1,-18-1 1,18 1 0,0 18-1,0-19 1,0 1-1,18-18 1,17 0 0,-17 36-1,17-19 17,-17 1-32,35 17 31,-18-17-16,18 17 1,0 1 0,0-1-1,-18 18 1,18-17 0,17 17-1,1-18 1,17 18-1,-17-18 1,-18 18 0,-36 0-16,36 0 15,18 0 1,-18 0 0,-18 0 15,-18 18-16,19 0 1,-1-1 0,0 1-1,1-18 1,-19 35 0,19-17-1,-1-1 1,0 19-1,-35-1 1,18-17 0,-18 17-1,0 18 17,-18-36-17,-17 19 1,-18-1-1,-18 18 1,36-36 0,-36 19-1,1-19 1,17 19 0,-18-19-1,1 1 1,17-18-1,-35 18 1,53-18 0,-18 17-1,70-17 32,1 0-47</inkml:trace>
  <inkml:trace contextRef="#ctx0" brushRef="#br1" timeOffset="-214655.11">7814 4851 0,'-18'0'16,"36"0"-16,-53 0 0,-124 35 47,141-35-47,-35 18 15,18-18 1,-18 17 0,36 1-16,-36-18 15,-18 18 1,36-18-1,-36 0 1,1 0 0,-1 0-1,36-18 1,-18-17 0,35 35-1,1-36 1,-1 19-1,18-36 1,-18 0 0,18 35-1,18-35 17,-18 0-17,35 0 1,-17 18-1,0 0 1,17 0 0,-17-1-1,-1 19 1,18-1 0,18-17-1,0 17 1,0 1-1,18-1 1,-18 0 0,35 18-1,-18 0 1,-17 0 15,18 0-15,-18 18-1,0 0 1,-18-18 0,36 17-1,-1-17 1,1 0 0,-1 0-1,1 0 1,-36 18-1,0-1 1,1 1 0,-1 17-1,-17 1 17,17-1-17,-35 0 1,0 0-1,0-17-15,0 17 16,-18 36 0,1-36-1,-54 18 1,-17 0 0,0-18-1,17 18 1,-35-35-1,53 0 1,-53-18 0,36 0 15,-1 0-31,36 0 31,17-18-15</inkml:trace>
  <inkml:trace contextRef="#ctx0" brushRef="#br1" timeOffset="-202210.72">9966 2981 0,'0'0'0,"18"0"47,-18 18-32,17-1 1,19 36-1,-1 35 1,18-17 0,-36-53-1,54-1 1,-18-34 0,0-36-1,-18 0 1,-17 35-1,-1 18-15,-17-35 16,18 35 0,0 0 15,-1 17-15,36 36-1,18-17 1,-18-19-1,-18-17 1,18-17 0,-18-1-1,0-17 1,1-1 0,-19 19-1,1 34 32,-18 1-47,70 35 16,-52-53-1,17 35-15,1-17 32,34-18-17,-17-18 1,0-17-1,-35 17 1,17-17 0,-17 53 31,-1 35-32,19-18 1,16 0-1,-34-35-15,17 18 16,1-18 0,-1 0 15,-17-18 0,-1 18-15,1 0-1,17 0 1,-17 0 0,-1 0-1,1 0 1,17 0 0,1 18-1,-19-18 1,36 0-1,-35 0 1</inkml:trace>
  <inkml:trace contextRef="#ctx0" brushRef="#br1" timeOffset="-199913.36">6773 2681 0,'0'-18'63,"0"1"-48,0-1 1,0 1 0,18-1-1,-18 0-15,53-35 16,35 0-1,-17-17 1,-36 35 0,0 35-1,36-36 1,-18 1 0,35 17-1,35-17 1,-52 0-1,35 0 1,-36-1 0,18 1-1,-35 17-15,36 1 16,34-19 0,-17 1-1,-18 18 1,18-1-1,-53 18 17,17 0-32,36 0 31,-35-18-15,17 18-1,0-17 1,0 17-1,-35 0 1,88-18 0,-88 18-1,35 0 1,1-18 0,34 18-1,-35-17 1,1 17-1,-37 0 1,37 0 0,-1 0 15,0 0-15,0 0-1,-35 0 1,35 0-1,-35 17 1,18-17 0,17 0-1,18 0 1,0 18 0,-18-18-1,-18 18 1,36-1-1,18 1 1,34 0 0,-34 17 15,-1-18-15,1 19-1,-71-19 1,35 1-1,71 17 1,-106-35-16,35 18 16,-35 0-16,17-1 15,54 1 1,-18 17 0,-18 0-1,0-17 1,36 17-1,-89-17-15,53 0 16,53 17 0,0 0 15,18 0-15,0 18-1,-18-17 1,-18-19-1,54 19 1,-71-19 0,-18 18-1,-35-17 1,-18-18 0,-17 18-1,-36-18 110,0-18-125,-17 18 16,-18-18-16</inkml:trace>
  <inkml:trace contextRef="#ctx0" brushRef="#br1" timeOffset="-197688.17">7973 3175 0,'17'0'15,"1"18"1,0-18-1,-1 0 1,-17 17-16,36-17 16,-1 18-1,0 17 1,36 0 0,-36 1-1,18-1 1,-35-17-1,-1-18-15,36 35 16,18-17 15,34 17-15,-16-18 0,-1 1-1,-18 0 1,-17-1-1,53 19 1,-18-19 0,18-17-1,-18 18 1,-17 0 0,35 17-1,0-17 1,35-18-1,-18 0 1,18 0 15,-35 0-15,71 0 0,-72 0-1,36-18 1,-17 0-1,88 1 1,-18-1 0,0 0-1,0 1 1,-18-1 0,-123 0-1,141 1 1,0-36-1,-35 18 1,-18-1 15,0 1-15,0 17 0,-53 1-1,71-19 1,-35 1-1,-1 18 1,1-1 0,-54 0-1,-17 18-15,-18-17 16,53-1 0,18 0-1,0 1 1,-18 17-1,-17-18 1,17 0 15,-35 18-15,70 0 0,-52 0-1,17-17 1,36 17-1,-1-18 1,-35 1 0,-52 17-16,105-18 15,-71 0 1,54 1 0,-18-1-1,-71 18 1,-17-18-1,-54 18 32,19 0-31,-19 0 0,-105 0-1</inkml:trace>
  <inkml:trace contextRef="#ctx0" brushRef="#br1" timeOffset="-195605.78">9560 2399 0,'36'-35'0,"-72"70"0,107-88 16,52-53-1,-52 53 1,-36 18 0,0 17-1,54-17-15,87-53 32,-53 35-17,-87 35-15,70-17 16,-54 17-16,54 1 15,35-19 1,36 19 0,17-18-1,-35-1 1,-1 19 0,-52-1-1,71 18 1,-54 0-1,36 0 1,-36 0 15,-17 0-15,0 18 0,-36-1-1,19 1 1,17 0-1,-18 17 1,18-18 0,-1 19-1,1-1 1,-18-17 0,1 17-1,-1 0 1,0-17-1,-17 17 17,17-17-17,88 52 1,-105-52 0,52 17-1,-52 0 1,17 1-1,-18-19 1,19 19 0,-19-1-1,-35-17 1,36 17 0,17 0-1,-17 0 1,35 1-1,-1-1 1,-34-17 0,35 35 15,0-18-15,-53 0-1,52 0 1,1 18-1,0-17 1,-35-1 0,-36-18-1,18 19 1,0-1 0,-18 0-1,0-17 1,-17 0-1,0-1 1,-36-17 125</inkml:trace>
  <inkml:trace contextRef="#ctx0" brushRef="#br1" timeOffset="-193037.01">20585 3369 0,'-18'0'63,"0"0"-63,1 0 15,-36 0 1,17 0-16,-52 18 16,35-18-1,-35 0 1,35 0 0,-35 0-1,-18 0 1,0-18-1,-17 0 17,17 1-17,36 17 1,-1-36 0,0 19-1,1-18 1,-1-1-1,18 1 1,-17-18 0,17 0-1,0 0 1,18-17 0,17 17-1,18-18 1,0 1-1,0 34 1,35-17 15,-17 36-31,17-18 16,18-18 0,-18 0-1,18 17 1,18-16-1,-1 16 1,19 1 0,-36 17-1,52 1 1,1-1 0,-18 18-1,-35 0 1,71 0-1,-54-18 1,19 18 0,87-17 15,-35 17-15,-70 0-1,-36 0-15,35 17 16,-34-17-1,-19 18-15,54 0 16,-36-1 0,18 19-1,0 34 1,18-17 0,-36 0-1,-17-18 1,-18 1-1,0-1 1,0 0 15,-18 18-15,-17 18 0,-1-19-1,19-16 1,17-1-1,-36 18 1,19-18 0,-18 18-1,-18 0 1,17 0 0,19-18-1,-19 1 1,1-19-1,-18 1 1,-17-1 15,-1-17-15,1 0 0,17 18-1,17-18 1,-34 0-1,17 0 1,18 0 0,-1 18-1,19-18 1,-36 17 0,17 1-1,19-18-15</inkml:trace>
  <inkml:trace contextRef="#ctx0" brushRef="#br1" timeOffset="-184802.99">13017 11818 0,'0'0'0,"36"0"16,17 0 0,-36 0-1,-34 53 1,-54 53 0,53-89-16,-34 1 15,52 0 1,-18-1-1,18-34-15,18-1 16,70 0 15,35-34-15,-35 34 0,-70 0-1,-53 54 16,-36-1-15,36-35-16,-36 35 16,54-35-1,17-18 1,0 1 0,17 17-1</inkml:trace>
  <inkml:trace contextRef="#ctx0" brushRef="#br1" timeOffset="-184003.93">14446 11589 0,'0'0'0,"-17"0"16,34 17 0,1-17-1,17 0-15,36 0 16,52 0 0,-17 0 15,-88 0-31,-36 18 31,0-18-31</inkml:trace>
  <inkml:trace contextRef="#ctx0" brushRef="#br1" timeOffset="-183787.57">14429 11800 0,'17'0'31,"1"18"-31,35-18 16,53 0 0,-36 0-1,-35 0-15,18 0 16,-35 0-16,0 0 16,-18-18-1,0 1-15</inkml:trace>
  <inkml:trace contextRef="#ctx0" brushRef="#br1" timeOffset="-183502.88">14640 11448 0,'0'0'0,"18"0"15,0 0 1,-1 0-1,1 17-15,105 36 16,-52-18 0,-18 36-1,-53-53-15,-18 35 16,-52 52 0,-19-34-1,1-18 1,35-18-1,53-17 1</inkml:trace>
  <inkml:trace contextRef="#ctx0" brushRef="#br1" timeOffset="-178419.11">15593 11501 0,'-18'17'15,"36"54"17,17 17-17,18-35 1</inkml:trace>
  <inkml:trace contextRef="#ctx0" brushRef="#br1" timeOffset="-178250.49">16051 11377 0,'0'18'15,"0"17"1,-17 53-1,17 18 17</inkml:trace>
  <inkml:trace contextRef="#ctx0" brushRef="#br1" timeOffset="-178050.81">15875 11959 0,'0'0'16,"-18"18"-16,1-1 0,17 19 15,35 17 1,18 17 0,17-17-1</inkml:trace>
  <inkml:trace contextRef="#ctx0" brushRef="#br1" timeOffset="-176302.67">15099 10672 0,'18'0'63,"17"0"-63,71 52 15,-36-16 1,-70-19-1,0 1 1,-35 17 0,0-17-1,-71 17 1,18-17 0,52-1-1,19-17 1,-1 0-1,36 0 1,-1-17 0,36 17-1,18 0 1,-18-18-16,17 1 16,-17-1-1</inkml:trace>
  <inkml:trace contextRef="#ctx0" brushRef="#br1" timeOffset="-176049.48">14746 10583 0,'0'0'0,"0"36"0,0 34 15,35 71 1,1-17 0,-1-107-1</inkml:trace>
  <inkml:trace contextRef="#ctx0" brushRef="#br1" timeOffset="-175817.08">15416 10619 0,'0'0'0,"18"17"0,0 1 15,17 70 1,-17 18 0,-54 0-1,19-89-15,-36 36 16,0-17 0</inkml:trace>
  <inkml:trace contextRef="#ctx0" brushRef="#br1" timeOffset="-174885.33">17268 11994 0,'-105'0'32,"34"-17"-17,-52 52 1,52 36 0,36-36-1,17-35 1,36 0-1,70 18 1,0-1 0,-17-17-1,-54 18 1,-17 35 0,-88 0-1,0-18 1,35-17-1,53-36 1</inkml:trace>
  <inkml:trace contextRef="#ctx0" brushRef="#br1" timeOffset="-174701.06">17392 12047 0,'0'0'0,"0"18"0,0 0 0,-18 35 15,36 17 1,-36 1 15,18-36-15</inkml:trace>
  <inkml:trace contextRef="#ctx0" brushRef="#br1" timeOffset="-174535.41">17251 11853 0,'0'0'15,"-18"0"-15,1 0 0,34 0 32,1 0-17,17 0-15,53 0 16</inkml:trace>
  <inkml:trace contextRef="#ctx0" brushRef="#br1" timeOffset="-174167.07">17551 11959 0,'0'0'0,"0"35"16,0 36-1,0-18 1,0 53-1,0-71-15,0 18 16,0-35 0,17-18-1,1-71 1,0-35 0,17 18-1,0 35 1,-17 53-1,17-18 17,-17 54-17,-1 87 1,-17-17 0,0-71-1,53-52 1</inkml:trace>
  <inkml:trace contextRef="#ctx0" brushRef="#br1" timeOffset="-173968.89">18097 11800 0,'0'0'0,"-17"18"15,-1 17-15,-52 106 16,17 18-1,17-35 17,19-54-17,34-52 1</inkml:trace>
  <inkml:trace contextRef="#ctx0" brushRef="#br1" timeOffset="-173767.25">18062 11924 0,'-17'0'0,"34"35"31,1 0-31,17 54 16,0 16-1,-35-69-15,18 34 16,-36-17-1</inkml:trace>
  <inkml:trace contextRef="#ctx0" brushRef="#br1" timeOffset="-173582.1">17851 12224 0,'0'0'31,"35"0"-15,0 0-16,124-18 16,-71 0-1,-53 1-15,18-1 16</inkml:trace>
  <inkml:trace contextRef="#ctx0" brushRef="#br1" timeOffset="-172584.82">16827 11553 0,'18'0'63,"17"0"-48,1 0-15,158-17 16,0-1 15,70-17-15,-105 0-16,123-18 15,-17 17 1,-159 54 0,-89-18-1,-70 18 16,18-18-15,18 0-16,-36 0 16,17-18-1,-17-17 1</inkml:trace>
  <inkml:trace contextRef="#ctx0" brushRef="#br1" timeOffset="-172050.81">17498 10795 0,'0'0'0,"17"-35"0,-34 17 0,-1-17 15,-52 0 1,-19 70 0,54 18-1,17-18-15,1 36 16,17-54-1,0 18-15,53-17 32,17-36-17,-34-17 1,-36 18 0,0-1-1,0 0 1,17 36 15,18 17-15,18 53-1,0-17 1,18-53 0,-53-18-16,17 0 15</inkml:trace>
  <inkml:trace contextRef="#ctx0" brushRef="#br1" timeOffset="-171335.16">18979 11412 0,'0'0'0,"-17"0"15,34 0 16,72 0-15,-36 0-16,35 0 16,-53-17-16,53 34 15,-70-17 1</inkml:trace>
  <inkml:trace contextRef="#ctx0" brushRef="#br1" timeOffset="-171153.9">18997 11571 0,'0'0'0,"-18"0"16,18 0-1,36 0 1,87 0 0,1 0-1,-1 0 1,-52-18-1</inkml:trace>
  <inkml:trace contextRef="#ctx0" brushRef="#br1" timeOffset="-170851.13">19703 11412 0,'0'18'16,"-18"-18"-16,71 0 15,88 0 17,-88 0-32,17 0 15,230 0 1,18-18 0,-36 18-1,0 18 1,-141-18-1,-17-18 1,-106 18-16,17 0 16,-70 0-1</inkml:trace>
  <inkml:trace contextRef="#ctx0" brushRef="#br1" timeOffset="-170201.19">20373 11800 0,'-18'0'16,"1"0"-16,-142 53 46,124-35-46,-36 35 16,53-18 0,54 0-1,17-35 1,-18 18 0,35-18-16,1 18 15,-71-1 1,-18 19 15,-35-1-15,-35 18-1,53-36 1,17-17 0</inkml:trace>
  <inkml:trace contextRef="#ctx0" brushRef="#br1" timeOffset="-170019.29">20461 11924 0,'0'0'0,"18"18"0,-1 34 16,19 54 0,-36-35-1,-18-36 1,0-35-1</inkml:trace>
  <inkml:trace contextRef="#ctx0" brushRef="#br1" timeOffset="-169836.12">20426 11677 0,'0'0'0,"17"0"31,1 0-15,0 18-16,17-18 15,0 0-15,-17 0 16</inkml:trace>
  <inkml:trace contextRef="#ctx0" brushRef="#br1" timeOffset="-169469.41">20655 11871 0,'0'0'0,"18"18"0,-18 52 15,17 1 1,-17-36-16,18 18 16,0-18-1,-18-17 1,17-36-1,-17-35 1,18-35 0,17 18-1,-17 52-15,0-35 16,-1 53-16,-17-18 16,18 18-1,-1 36 16,19 69-15,-19-16 0,-17-19-1</inkml:trace>
  <inkml:trace contextRef="#ctx0" brushRef="#br1" timeOffset="-169251.2">21114 11818 0,'0'0'16,"0"18"-16,0-1 0,0 72 16,17 16-1,1-34 1,-18-36-1,0-17 1</inkml:trace>
  <inkml:trace contextRef="#ctx0" brushRef="#br1" timeOffset="-168784.72">21114 11747 0,'35'0'31,"-17"0"-31,70 53 16,-18-17 0,-52-19-1,0-17-15,-36 18 16,-17 0-1,-71 17 17,35 0-17,54-35 1,34 18 0,54-1-1,17 1 1,-17 0-1,-36-1 1,-35 19 0,-18 17-1,-52-1 1,-1-16 0,1-19-1,52-34 1</inkml:trace>
  <inkml:trace contextRef="#ctx0" brushRef="#br1" timeOffset="-168250.58">20814 10654 0,'0'18'31,"0"-1"-31,0 54 16,-18 105-1,18-123 1,0 35-16,0 0 31,0-105 0,0-1-15,18-70 0,0 35-1,-1 35-15,54-17 16,-18 53-1,0 35 1,-53 35 0,-18-18-1,-35-17 1,-18-35 0,19-18-1,-1-18 1,35-35 15,71-17-31</inkml:trace>
  <inkml:trace contextRef="#ctx0" brushRef="#br1" timeOffset="-167699.58">21943 11377 0,'-18'0'16,"36"0"15,52 0-15,-17 0-16,53-18 31,-88 18-31</inkml:trace>
  <inkml:trace contextRef="#ctx0" brushRef="#br1" timeOffset="-167518.16">21978 11536 0,'0'0'0,"-18"0"16,1 0-1,34 0 1,72 0 0,52 0-1,0 0 1,-88 0-1</inkml:trace>
  <inkml:trace contextRef="#ctx0" brushRef="#br1" timeOffset="-167183.98">22525 11412 0,'0'18'15,"0"-36"1,88 18 0,53 0-1,36 0 1,69 0 0,-87 18-1,141-18 16,-106 18-31,-123-18 16,-1 0 0,-34 0-16,-36 17 15,-18-17 1,-53 53 0,36-35-16</inkml:trace>
  <inkml:trace contextRef="#ctx0" brushRef="#br1" timeOffset="-166733.98">23213 11906 0,'-18'0'0,"0"0"15,1 0-15,-1 0 16,-52 18 0,-1 17-1,18 0 1,18 1-1,35-19-15,18-17 16,34 18 0,19 0-1,-36-18 1,-35 35 0,-70 18 15,17-36-31,0 1 31,35-36-15</inkml:trace>
  <inkml:trace contextRef="#ctx0" brushRef="#br1" timeOffset="-166567.28">23177 11977 0,'0'0'15,"0"17"-15,36 54 16,-36 0 0,0-1-1,0-35 1,17-17 0</inkml:trace>
  <inkml:trace contextRef="#ctx0" brushRef="#br1" timeOffset="-166398.54">23195 11765 0,'0'0'0,"0"18"16,18-18-1,-1 0 1,1 0-1,0 17-15</inkml:trace>
  <inkml:trace contextRef="#ctx0" brushRef="#br1" timeOffset="-166051.53">23407 11977 0,'0'0'15,"-18"35"-15,18-17 0,0 88 16,0-54 15,0-34-15,18-36 15,-18 1-31,0-18 16,35-36-1,18-17 1,0 35-1,0 35 1,-53 36 0,17 52-1,-17 36 1,0-35 0,0-54-1</inkml:trace>
  <inkml:trace contextRef="#ctx0" brushRef="#br1" timeOffset="-165785.54">24024 11906 0,'0'0'0,"-35"18"0,0 0 16,-71 52-1,70 1 1,19-36-16,17 18 16,35-18-1,106 0 17,-70-52-32,17-36 15,-70 35 1</inkml:trace>
  <inkml:trace contextRef="#ctx0" brushRef="#br1" timeOffset="-165384.52">23495 10954 0,'0'0'0,"18"-18"0,-18 0 16,0-17-16,-18 18 15,-70-1 16,35 53-15,18-17-16,-18 52 16,35-34-1,36 34 1,35-17 0,35 0-1,-18-35 1,1-36-1,-53 0-15</inkml:trace>
  <inkml:trace contextRef="#ctx0" brushRef="#br1" timeOffset="-164850.81">24518 11377 0,'0'0'0,"0"18"31,141-1 0,-88-17-31,106 0 16,-71 0 0</inkml:trace>
  <inkml:trace contextRef="#ctx0" brushRef="#br1" timeOffset="-164667.97">24536 11624 0,'0'0'16,"-18"0"-16,36 0 16,17 18-1,18-18 1,123 0 0,-123 0-16,88-36 15,-88 36-15</inkml:trace>
  <inkml:trace contextRef="#ctx0" brushRef="#br1" timeOffset="-164266.68">25259 11307 0,'0'0'0,"18"0"0,34 0 15,54 17 1,-53 36 15,-18 18-31,-35-18 16,-70 88-1,35-124 1,-89 19 0,18-89-1,71 0 1,35 0-1,53 18 1,-18 35 0,18 35-1,-18 0-15,54 36 16,-54-54-16,18 36 16,17-18 15,-52-35-31,0 0 15</inkml:trace>
  <inkml:trace contextRef="#ctx0" brushRef="#br1" timeOffset="-164000.55">25823 10901 0,'0'0'16,"0"17"-16,0 1 0,-35 70 16,35-35-16,-35 88 15,17 36 1,-17 105 0,17-123 15,1-106-16,17-71 1,0-53-16</inkml:trace>
  <inkml:trace contextRef="#ctx0" brushRef="#br1" timeOffset="-163467.98">25929 10883 0,'0'0'0,"35"-17"0,1 17 16,70 17 0,-36 54-1,-70 52 1,-35-17 0,-53-18 15,-36-70-31,18-18 31,71-18-15,0-17-1,52 35 32,-17 18-47,18-1 16,35 54-1,-35-36-15,17 53 16,18 18 0,35 35-1,0-35 1,-17-35 0,-36-54-16,53 54 31,-53-36-31,18 18 31,-17-18-15,-19-17-1</inkml:trace>
  <inkml:trace contextRef="#ctx0" brushRef="#br1" timeOffset="-163302.89">26899 11906 0,'-17'0'16,"-19"18"0</inkml:trace>
  <inkml:trace contextRef="#ctx0" brushRef="#br1" timeOffset="-161801.81">16210 12965 0,'0'0'15,"-18"35"1,18 88 0,18-17-1,0-35 1,-1-18 0,-17-36-1</inkml:trace>
  <inkml:trace contextRef="#ctx0" brushRef="#br1" timeOffset="-161619.31">15822 13406 0,'0'0'16,"0"17"-16,-18 36 15,36 18 1,17-18-1,-17-36-15,35 18 16,-35-35-16</inkml:trace>
  <inkml:trace contextRef="#ctx0" brushRef="#br1" timeOffset="-161418.22">16263 13511 0,'0'0'0,"-18"0"16,54 36-1,-19 17 1,1-18-16,17 35 16,-17-52-1,0-18-15</inkml:trace>
  <inkml:trace contextRef="#ctx0" brushRef="#br1" timeOffset="-158918.28">17127 13353 0,'-17'-89'31,"17"54"-31,-18-35 16,0 52-16,-52 18 47,35 18-47,-1 52 15,-17 71 1,36 0 0,34-88-1,36-35 1,-17-18-1,17-35 1,-18-36 0,-18 1-1,1-19 1,-18 19 15,0 52-31,0 36 31,0 35-15,53 53 0,-18-54-1,1 1 1,-1-35 0,-18-18-1,1 0-15</inkml:trace>
  <inkml:trace contextRef="#ctx0" brushRef="#br1" timeOffset="-158717.12">17410 13212 0,'0'0'15,"-18"0"-15,36 0 16,-1 0-1,18 0 1,1 0-16,52 0 16,18 0-1,-89 0-15</inkml:trace>
  <inkml:trace contextRef="#ctx0" brushRef="#br1" timeOffset="-158550.45">17462 13406 0,'0'0'0,"-17"0"31,34 0-31,54 17 16,53-34 0,-36-1-1,-53 0-15</inkml:trace>
  <inkml:trace contextRef="#ctx0" brushRef="#br1" timeOffset="-158150.47">17921 13123 0,'53'-17'31,"-18"17"-31,36 0 15,17 53 1,-35 0 0,-71 17-1,-70 18 1,-18-35 0,36-53-1,52 0-15,-17 0 31,17 0-31,36 0 32,35-17-17,70 17 1,-52 17 0,-36-17-16,53 18 15,-70-18 1,0 0-16</inkml:trace>
  <inkml:trace contextRef="#ctx0" brushRef="#br1" timeOffset="-157934.58">18362 12965 0,'18'17'15,"-18"71"-15,17 89 32,-17-36-17,0-53 1,0-70 0</inkml:trace>
  <inkml:trace contextRef="#ctx0" brushRef="#br1" timeOffset="-157549.52">18397 12982 0,'0'0'16,"18"0"-16,0-17 0,35 17 15,-1 17 1,19 71 15,-71 18-15,-35-70-1,-71 16 1,18-34 0,52-36-1,54 18 16,17 0-15,1 0 0,-1 18-16,71 53 15,-18-18 1,-53-36 0,0-17-1</inkml:trace>
  <inkml:trace contextRef="#ctx0" brushRef="#br1" timeOffset="-157216.65">19032 12965 0,'0'0'0,"-35"0"15,-18 35 1,-70 53-1,70 0 1,70-52 0,19-19-1,-1-17-15,18 0 16,35 18 0,-53-1-1,-70 36 16,-53 18-15,17-18 0,36-36-1,53-34 1</inkml:trace>
  <inkml:trace contextRef="#ctx0" brushRef="#br1" timeOffset="-157031.12">19156 13141 0,'0'71'15,"0"-54"-15,0 36 16,0 35 0,0-17-1,-18-36 16</inkml:trace>
  <inkml:trace contextRef="#ctx0" brushRef="#br1" timeOffset="-156865.62">19032 12912 0,'0'0'0,"0"-18"16,18 18-1,0 18 1,-1-18 0</inkml:trace>
  <inkml:trace contextRef="#ctx0" brushRef="#br1" timeOffset="-156501.18">19297 13088 0,'0'0'0,"0"18"15,-18 35-15,18 52 32,18-16-17,0-36 1,-18-71 15,0 0-15,0-17-16,0 0 15,52-71 1,1 18 0,0 52-1,-35 54 17,-18 88-32,18 0 31,-18 0-16,0-71 1,0-18-16,17-17 16</inkml:trace>
  <inkml:trace contextRef="#ctx0" brushRef="#br1" timeOffset="-156266.62">19844 12929 0,'0'0'16,"-18"0"-16,18 18 0,-18 0 16,-70 176-1,18 0 1,34-106 0,36-53-16,-17 0 31,17-52-16</inkml:trace>
  <inkml:trace contextRef="#ctx0" brushRef="#br1" timeOffset="-156082.33">19756 13070 0,'0'0'0,"17"0"0,36 53 16,-18 36-1,1 52 1,-19-36 0,-17-16-1,0-72 1</inkml:trace>
  <inkml:trace contextRef="#ctx0" brushRef="#br1" timeOffset="-155900.22">19632 13317 0,'35'0'31,"-17"0"-31,17 0 16,53 0-1,-52 0-15,17 0 16,-18 0-1</inkml:trace>
  <inkml:trace contextRef="#ctx0" brushRef="#br1" timeOffset="-154815.34">16845 14076 0,'18'17'15,"17"107"1,-35 35 0,0-106-16,0 0 15,0 70 1,-18-52 0,18-89 15,18 0-16,0-35 1,-1 0-16,19 1 16,-19 34-16,36-17 15,18 35 1,-1 35 0,-34 18-1,-36 0 1,-36 17-1,1-34 1,-36-19 0,19-17-1,34-17 1,0-89 0</inkml:trace>
  <inkml:trace contextRef="#ctx0" brushRef="#br1" timeOffset="-154616.72">17392 14305 0,'0'0'16,"18"0"-16,17 0 15,-18 0-15,54 18 16,17-18-1,0-18 1,-35 0 0</inkml:trace>
  <inkml:trace contextRef="#ctx0" brushRef="#br1" timeOffset="-154414.87">17498 14517 0,'-18'17'0,"36"-34"0,-54 34 0,54-17 31,0 0-31,-1 0 16,19 0-16,87 0 16,-35-17-1,53-1 1</inkml:trace>
  <inkml:trace contextRef="#ctx0" brushRef="#br1" timeOffset="-153731.95">18080 14146 0,'0'0'0,"17"0"31,142 36-15,-106-1-1,-18 0 1,-35-17-16,0 52 16,-35 1-1,-53 35 1,-18-53-1,36-53 1,87-18 31,18 0-47,18 18 16,53 0-1,18 0 1,-54-17 15,-34-1-15,-19 1-16,-17-1 0</inkml:trace>
  <inkml:trace contextRef="#ctx0" brushRef="#br1" timeOffset="-153531.6">18538 14093 0,'0'53'32,"0"-17"-32,0 17 0,18 35 15,0 71 17,-18-71-32,0-35 31,0-71-16</inkml:trace>
  <inkml:trace contextRef="#ctx0" brushRef="#br1" timeOffset="-153165.92">18609 14093 0,'0'0'15,"35"0"-15,18 0 16,71 18-1,-107 17 1,1 18 0,-53 0-1,-36 0 1,-17-35 0,53-1 15,17-17-16,36 0 17,52 36-17,36 17 1,-35 0 0,-54-18-1,1-18 1</inkml:trace>
  <inkml:trace contextRef="#ctx0" brushRef="#br1" timeOffset="-152833.25">19262 14093 0,'0'0'0,"-18"0"0,-17 18 15,-1 0 1,1-1-16,-18 19 16,0 17-1,71-18 1,35 0 0,35-17-1,-17-1 1,-71 1-1,-36 53 1,1-36 0,-35 0-1,34-35 1</inkml:trace>
  <inkml:trace contextRef="#ctx0" brushRef="#br1" timeOffset="-152649.89">19367 14217 0,'18'88'32,"-18"-53"-32,18 18 15,-18 0 1,0-35-1</inkml:trace>
  <inkml:trace contextRef="#ctx0" brushRef="#br1" timeOffset="-152466.15">19350 14041 0,'0'0'0,"-18"0"16,36 0 15,17 17-15</inkml:trace>
  <inkml:trace contextRef="#ctx0" brushRef="#br1" timeOffset="-152080.68">19597 14287 0,'0'0'0,"0"18"0,0 53 16,-18-1-1,18-34 1,0-1 0,18-18-1,-1-69 16,1 16-15,-18-34 0,18-1-1,17 1 1,-17 34-16,-1 1 16,19 17-1,-19 54 1,1 69-1,-18 19 1,0-36 0,17-53-1,19-52 1</inkml:trace>
  <inkml:trace contextRef="#ctx0" brushRef="#br1" timeOffset="-151848.33">20002 13988 0,'0'0'0,"18"0"16,0 105 0,-1 37-1,-34 16 1,17-87-1,0-53-15,0-1 16,17-34 0</inkml:trace>
  <inkml:trace contextRef="#ctx0" brushRef="#br1" timeOffset="-151447.9">20002 13952 0,'18'-17'16,"17"-1"0,54 18-1,-36 18 1,-1 35 0,-52 0-1,-52 52 1,-1-69-1,35-19 1,89 1 31,-36-18-47,0 18 0,53 17 16,-52-18-1,-36 1-15,-36 53 31,1-36-15,-124 53 0,106-53-16,-53 1 15,1-36 1,87-18-16</inkml:trace>
  <inkml:trace contextRef="#ctx0" brushRef="#br1" timeOffset="-150615.75">17357 15752 0,'0'0'0,"0"-18"0,-18 18 0,-176 0 47,159 35-32,-1 53 1,19-52-16,-18 105 16,52-71-1,36-34 1,0-36-16,0 17 15,106-34 1,-54-36 0</inkml:trace>
  <inkml:trace contextRef="#ctx0" brushRef="#br1" timeOffset="-150414.84">17621 15857 0,'53'18'16,"0"-18"-1,18 18 1,34-1 0,-87-34-16,35 17 15,-35 0-15</inkml:trace>
  <inkml:trace contextRef="#ctx0" brushRef="#br1" timeOffset="-150229.18">17815 16016 0,'0'0'0,"-35"18"16,106-18 30,70 0-30,-36-18 0,-69 18-16,-1 0 0</inkml:trace>
  <inkml:trace contextRef="#ctx0" brushRef="#br1" timeOffset="-149815.34">18309 15840 0,'0'0'0,"0"-18"31,0 0-31,71-17 16,87 35 0,-16 53-1,-107 18 16,-88 34-15,-18-52 0,-17 0-1,-18-17 1,89-36-16,-1-18 16,0 0-1,36-17 1,53 35-1,-1 0 1,89 35 0,-71 1-1,-70-36 1</inkml:trace>
  <inkml:trace contextRef="#ctx0" brushRef="#br1" timeOffset="-149600.22">18909 15663 0,'0'124'31,"0"-71"-31,0 17 0,0 36 16,-18 70-1,18-105 1,0-71 15,0-35-31</inkml:trace>
  <inkml:trace contextRef="#ctx0" brushRef="#br1" timeOffset="-149199.25">18909 15646 0,'0'-18'0,"106"0"31,-89 36-31,72 17 16,-54 36 0,-18-36-1,-17 0-15,-52 18 16,-1-35-1,-36-18 1,37 0 0,34-18-1,36 18 17,34 36-1,-16-19-31,52 54 15,-35-18 1,-18 0 0,-17 17-1,-18 1 1,17-71 0</inkml:trace>
  <inkml:trace contextRef="#ctx0" brushRef="#br1" timeOffset="-148597.83">19826 15734 0,'-18'0'16,"-70"18"-1,-18 52 1,18 1 15,53-36-15,70-35-1,53 18 1,1-18 0,-1 0-1,-71 35 1,-69 18-1,-37 17 1,36-34 0,36-36-16,-18 0 15</inkml:trace>
  <inkml:trace contextRef="#ctx0" brushRef="#br1" timeOffset="-148415.87">19897 15928 0,'0'0'0,"0"35"0,0-17 15,0 52 1,-18 1 0,18-53-1,18-1 1</inkml:trace>
  <inkml:trace contextRef="#ctx0" brushRef="#br1" timeOffset="-148231.12">19826 15593 0,'0'17'31,"18"1"-31,-1-18 16,19 18-1</inkml:trace>
  <inkml:trace contextRef="#ctx0" brushRef="#br1" timeOffset="-147884.41">20091 15875 0,'0'0'0,"0"35"0,0-17 16,0 17-16,17 53 15,-17-52 1,18-36 0,-18-18-1,0 0 1,18-35-1,-18 18 1,0-18 0,17 36-16,1-1 15,0 0 1,52 1 0,-35 52-1,1 36 1,-36-36-16,17 35 15,-17-34 1</inkml:trace>
  <inkml:trace contextRef="#ctx0" brushRef="#br1" timeOffset="-147631.33">20743 15752 0,'0'0'0,"-17"0"0,-19 17 16,-17 89-1,18 0 1,70-36 0,89-52-1,-18-36 1,-71-17-16,36-18 15,-54 0 1</inkml:trace>
  <inkml:trace contextRef="#ctx0" brushRef="#br1" timeOffset="-144880.95">18803 11465 0,'0'0'0,"0"-17"0,-18-54 16,-17 1-1,0-36 17,0 0-17,-1 18 1,1 17 0,-36-35-1,-17 36 1,35 34-1,36 19-15,-54-54 16,18 36 0,-70-18 15,70 35-31,-53 1 31,35-1-15,-17 18-1,53 0 1,-36-18 0,1 18-1,-18 0 1,17 0 0,1 0-1,-19 0 1,36 18-1,-17 17 1,-18 18 0,35 0-1,-18 0 1,36 0 15,0-18-31,-18 36 31,35-1-15,-35 19 0,18-1-1,17 0 1,-17 0 0,17-17-1,1 17 1,-19 71-1,36-53 1,0-36 0,0 36-1,18-18 17,-18 0-17,18-17 1,-1 52-1,1-52 1,0-1 0,17 1-1,0-36 1,18 1 0,53-1-1,-53-17 1,17-1-1,36-17 1,-18 18 0,18-18-1,0 0 17,0-35-17,-53-1 1,35-17-1,-17 0 1,-1 18 0,-17-18-1,0 0 1,-18 18 0,1-36-1,-19 71-15,1-35 16,35-18-1,-18 0 1,18 18 0,-18 0-1,36-53 17,-54 52-17,36-34 1,-17-1-1,-1 18 1,0 0 0,-35 36-16,18-19 15,-1-16 1,19-37 0,-19 72-16,-17-19 15,18 19 1,-18-18-1,18-1 1</inkml:trace>
  <inkml:trace contextRef="#ctx0" brushRef="#br1" timeOffset="-143298.95">25294 12030 0,'18'0'0,"-36"0"0,159 35 31,-105-35-31,34 0 16,54 0 0,-19-35-1,72-1 1,-89 1-1,35-35 17,-52 17-32,17-36 15,0-16 1,-35 16 15,-35-16-15,0-36-1,-18 17 1,-18 1 0,-35 17-1,-18-18 1,1 36 0,-18 35-1,52 18 1,-16 0-1,-19-1 1,-52-17 0,-19 36-1,54 17 17,35 0-32,-35 53 15,18-18 1,-1 36-1,-17 52 1,17 0 0,36-34-1,17 34 1,18-52 0,36 17-1,-1-18 1,0-34-1,18 17 1,35 17 0,-35-52-1,-18-1 17,-35 1-32,-52 0 0,-1-18 15</inkml:trace>
  <inkml:trace contextRef="#ctx0" brushRef="#br1" timeOffset="-139515">21978 13194 0,'0'0'15,"-18"0"-15,1 0 16,17 35 0,35 71 15,-17-35-31,-18-54 15,0 54 1</inkml:trace>
  <inkml:trace contextRef="#ctx0" brushRef="#br1" timeOffset="-139348.59">21713 13582 0,'-17'35'15,"17"-17"-15,0 35 16,35 35 0,-17-53-1,-1 1-15</inkml:trace>
  <inkml:trace contextRef="#ctx0" brushRef="#br1" timeOffset="-139164.97">22013 13758 0,'0'18'0,"0"17"0,18-17 16,17 35 0,18-36-1,-35 1-15,17-18 0</inkml:trace>
  <inkml:trace contextRef="#ctx0" brushRef="#br1" timeOffset="-138515.05">22807 13370 0,'0'0'0,"-18"0"15,1-17-15,-1-1 0,-52 18 32,-19 35-17,-16 106 1,69-52-1,19 52 1,52-106 0,18-17-1,35-54 1,-35-52 0,-35 35-1,-18 36-15,17-36 16,-34 0-1,17 17 1,0 72 15,35 70-15,0-54 0,-35-16-1,18-1 1,-1-17-1,19-18-15</inkml:trace>
  <inkml:trace contextRef="#ctx0" brushRef="#br1" timeOffset="-138331.49">22983 13406 0,'-17'17'31,"34"-17"-15,-17 35-1,18-35 1</inkml:trace>
  <inkml:trace contextRef="#ctx0" brushRef="#br1" timeOffset="-138182.05">23001 13652 0,'0'0'16,"0"18"-1,18-18-15,-18 18 16,35 17 0,-17-17-1</inkml:trace>
  <inkml:trace contextRef="#ctx0" brushRef="#br1" timeOffset="-137713.8">23336 13176 0,'0'0'0,"0"53"31,0-18-31,0 71 16,0 71 0,0-54-1,-17-88 1,17-52 15,0-1-31,17-35 16,36-17-1,18 17 1,-18 35 0,0 36-1,-53-1 1,17 19-16,-34 17 31,-54 35-15,-17-18-1,17-17 1,36-35 0,35-36-1,18-17-15</inkml:trace>
  <inkml:trace contextRef="#ctx0" brushRef="#br1" timeOffset="-137565.05">23636 13458 0,'0'0'16,"18"0"-1,-1 0-15,36 18 16,-35 0 0</inkml:trace>
  <inkml:trace contextRef="#ctx0" brushRef="#br1" timeOffset="-137399.25">23724 13635 0,'0'17'16,"0"1"0,18 0-1,0-18-15,17 35 16,0-35-1</inkml:trace>
  <inkml:trace contextRef="#ctx0" brushRef="#br1" timeOffset="-137131.18">24289 13353 0,'-18'-18'15,"0"18"-15,1 0 16,-71 35 0,35 53-1,53 36 1,70-36 0,71-70-1,-70-18 1,-18 0-16,17-53 15,-70 35 1</inkml:trace>
  <inkml:trace contextRef="#ctx0" brushRef="#br1" timeOffset="-136664.84">21925 14587 0,'18'18'16,"-1"-18"-1,177 0 1,-158 0 0,34 0-1,-34 18 1</inkml:trace>
  <inkml:trace contextRef="#ctx0" brushRef="#br1" timeOffset="-136497.35">21943 14834 0,'17'0'15,"19"0"1,34 0-1,54 0 1,-18-17 0</inkml:trace>
  <inkml:trace contextRef="#ctx0" brushRef="#br1" timeOffset="-136111.68">22525 14517 0,'17'0'16,"1"17"-16,17-17 16,71 0-1,-18 71 17,-70-18-17,-53 35 1,-36 0-1,-35-35 1,36-35 0,52-18-1,36-18 17,17 1-17,53 17 1,18 0-1,-53 0 1,-35 0-16,17-18 16</inkml:trace>
  <inkml:trace contextRef="#ctx0" brushRef="#br1" timeOffset="-135879.98">22948 14376 0,'35'35'31,"-17"88"-15,0 124 0,-18-106-1,-18-88 1,18-70-1,0-19 1</inkml:trace>
  <inkml:trace contextRef="#ctx0" brushRef="#br1" timeOffset="-135529.84">23036 14393 0,'0'-17'15,"18"-1"-15,0 18 16,17-18-1,18 18 1,35 36 0,-53 17-1,-52 35 1,-36-35 0,-71 53-1,54-54 1,52-34-1,89-18 17,52-18-17,-17 36 1,-18 17 15,-35 1-15,-35-19-16,17 1 0</inkml:trace>
  <inkml:trace contextRef="#ctx0" brushRef="#br1" timeOffset="-135199.22">23795 14358 0,'0'0'16,"-35"0"-16,-36 18 15,18 17 1,-53 71 0,89-53-1,34-18 17,54-17-17,35-1 1,-71-17-1,-35 53 1,-53 0 0,0-18-1,-17-17 1</inkml:trace>
  <inkml:trace contextRef="#ctx0" brushRef="#br1" timeOffset="-135033.25">23865 14570 0,'0'0'0,"0"35"0,18 71 32,-18-53-17,0-36-15,0 1 16,-18 0-16</inkml:trace>
  <inkml:trace contextRef="#ctx0" brushRef="#br1" timeOffset="-134863.49">23795 14270 0,'0'0'0,"0"-18"0,17 18 16,19-17-1,17 17 1,-36 17 0</inkml:trace>
  <inkml:trace contextRef="#ctx0" brushRef="#br1" timeOffset="-134564.85">24042 14570 0,'0'0'0,"0"70"15,17 36 1,-17-53 0,0-71-1,0 1 1,18-19-16,-18-16 16,0 34-16,0 0 15,35-70 1,1 53-1,-19 35 1,-17 17 0,18 36-1,17 88 17,-35-105-32</inkml:trace>
  <inkml:trace contextRef="#ctx0" brushRef="#br1" timeOffset="-134315.49">24536 14182 0,'-53'123'31,"35"-70"-31,18 0 16,-35 159 0,35-142-16,-18 36 15,1-35 17</inkml:trace>
  <inkml:trace contextRef="#ctx0" brushRef="#br1" timeOffset="-134098.15">24536 14305 0,'53'88'31,"-36"-35"-31,1 0 16,0 18-16,17 123 15,-35-88 1,-18-54 15</inkml:trace>
  <inkml:trace contextRef="#ctx0" brushRef="#br1" timeOffset="-133913.91">24412 14640 0,'0'0'16,"0"18"0,18-18-16,17 0 15,36 0 1,52-18 0,-70 18-1,-35 0-15,52 18 16</inkml:trace>
  <inkml:trace contextRef="#ctx0" brushRef="#br1" timeOffset="-133499.03">24888 14570 0,'18'0'31,"17"0"-16,-17 0-15,0 0 16,-1 0-16,1 0 0</inkml:trace>
  <inkml:trace contextRef="#ctx0" brushRef="#br1" timeOffset="-133332.22">25030 14781 0,'-18'0'31,"36"18"-15,34 0-16,19-1 15,-53-17 1</inkml:trace>
  <inkml:trace contextRef="#ctx0" brushRef="#br1" timeOffset="-132930.6">25347 14517 0,'71'17'31,"-36"-17"-31,53 0 16,-35 36-1,0 34 1,-71 18 0,-17-52-1,0-19-15,-89 19 32,71-36-17,-35 17 1,71-17-1,52 0 1,71 18 0,35-18-1,0 0 1,-88 0 0,-18 0-16</inkml:trace>
  <inkml:trace contextRef="#ctx0" brushRef="#br1" timeOffset="-132714.65">25912 14482 0,'-18'35'31,"0"-18"-31,18 19 16,0 122-1,0-69 1,0-54-16,0 53 16,18-70-1</inkml:trace>
  <inkml:trace contextRef="#ctx0" brushRef="#br1" timeOffset="-132346.22">26017 14411 0,'0'0'0,"18"0"0,0 0 0,35 0 31,-36 0-31,18 35 0,1 18 31,-36 0-15,-53 53-1,-53-36 1,35-52 0,19 0-1,69-18 17,36 17-17,35 36 1,-35-35-1,-35 0-15,17 52 16,-35-35 0,0 1-1</inkml:trace>
  <inkml:trace contextRef="#ctx0" brushRef="#br1" timeOffset="-131761.25">26670 14570 0,'0'0'0,"-18"0"16,-140 35 31,105-17-47,-18 17 15,71-17 1,18-18-1,70 17 1,-70-17-16,52 18 31,-17-1-15,-71 36 0,-17 0-1,-53 0 1,35-35-1,35-18 1</inkml:trace>
  <inkml:trace contextRef="#ctx0" brushRef="#br1" timeOffset="-131581.22">26741 14693 0,'17'18'15,"1"17"-15,17 36 16,-35 17 0,0-35-1,0-36 1,0-34 0</inkml:trace>
  <inkml:trace contextRef="#ctx0" brushRef="#br1" timeOffset="-131416.25">26688 14376 0,'0'-18'16,"17"18"-1,1 0-15</inkml:trace>
  <inkml:trace contextRef="#ctx0" brushRef="#br1" timeOffset="-131212.22">26952 14799 0,'0'0'0,"0"35"0,0-17 15,0 0 1,0-1 0,0-34 15,0-1-31</inkml:trace>
  <inkml:trace contextRef="#ctx0" brushRef="#br1" timeOffset="-130998.18">27111 14517 0,'0'0'0,"18"17"16,-1 1-1,1 17-15,0 89 32,-1-89-32,-17 36 15,18-36 1,-18 0-1</inkml:trace>
  <inkml:trace contextRef="#ctx0" brushRef="#br1" timeOffset="-130779.95">27270 14376 0,'0'0'0,"17"17"16,-17 19-16,0-1 16,18 18-16,0 70 15,-1 54 17,1-89-17,-18-71 1,0-52-1</inkml:trace>
  <inkml:trace contextRef="#ctx0" brushRef="#br1" timeOffset="-130379.8">27323 14305 0,'0'0'15,"17"-18"-15,54 18 16,17 18-1,-17 53 1,-71-1 0,-18-17-1,-53 53 1,-34-53 15,140-71 0,0 18-15,53 18 0,-17 17-1,-71 36 1,-71-1 0,-35 1-1,36-54 1,52 1-16,1-18 15,17-18 1</inkml:trace>
  <inkml:trace contextRef="#ctx0" brushRef="#br1" timeOffset="-130230.85">27852 14552 0,'0'0'15,"-18"18"-15,36-18 16,-1 17 0,19 1-1</inkml:trace>
  <inkml:trace contextRef="#ctx0" brushRef="#br1" timeOffset="-130097.48">27817 14852 0,'0'0'0,"-18"0"0,36 35 16,-1-17 0,36-1-1</inkml:trace>
  <inkml:trace contextRef="#ctx0" brushRef="#br1" timeOffset="-129447.2">28416 14411 0,'0'0'31,"106"88"-15,-53-70-16,-18-1 15,-17 19-15,17 34 16,-35 54-1,-88-36 1,-18-35 0,53-36-1,36-17 17,17 0-17,17 0 1,89-17-1,-18-1 1,89 36 0,-89-18-1,-71 0 1,-17-18-16</inkml:trace>
  <inkml:trace contextRef="#ctx0" brushRef="#br1" timeOffset="-129247.98">28945 14464 0,'0'0'0,"0"-18"0,0 54 47,0-1-47,0 88 15,0-52-15,0 52 16,18 1-1,-18-107 1,0-34-16</inkml:trace>
  <inkml:trace contextRef="#ctx0" brushRef="#br1" timeOffset="-128880.93">28963 14446 0,'0'0'0,"18"-35"0,88-18 15,-1 53 1,-34 53 15,-36 18-31,-35-1 32,-70 54-17,-36-54 1,35-52-1,54-18 1,-1 0 0,36 0-1,35 35 1,35 18 0,0 0-1,-35 0 1,-36-36-1,1-17 1</inkml:trace>
  <inkml:trace contextRef="#ctx0" brushRef="#br1" timeOffset="-128529.09">29722 14411 0,'0'0'0,"-18"0"0,0 0 16,-35 35 0,-17 36-1,17-36 1,35 18 0,89-18-1,-1-17 1,-52 0-16,53 34 15,-71-16 1,0 17 0,-71 0-1,0-36 17,36-17-17,35-35 1</inkml:trace>
  <inkml:trace contextRef="#ctx0" brushRef="#br1" timeOffset="-128347.58">29898 14676 0,'0'0'0,"-18"52"16,18 37-1,18-1 1,-18-35 0,0-36-1</inkml:trace>
  <inkml:trace contextRef="#ctx0" brushRef="#br1" timeOffset="-128165.6">29863 14411 0,'0'0'16,"17"0"-16,1 0 0,17 0 15,-17 18-15,-1-18 16</inkml:trace>
  <inkml:trace contextRef="#ctx0" brushRef="#br1" timeOffset="-127965.84">30110 14711 0,'0'0'0,"0"35"0,-18 106 31,0-53-15,-35-17-1,53-53 1,0-54 0,53-52-1,-35 53-15</inkml:trace>
  <inkml:trace contextRef="#ctx0" brushRef="#br1" timeOffset="-127797.3">30198 14658 0,'88'-35'31,"-70"35"-31,-124 53 0,229-106 0,-246 88 16,264-53-16,-123 36 0,17 52 31,-35 36-15,0-18 0,0-17-1,35-53-15</inkml:trace>
  <inkml:trace contextRef="#ctx0" brushRef="#br1" timeOffset="-127477.99">30886 14605 0,'17'-18'16,"-34"36"-16,34-53 0,-34 35 0,-19 0 15,-17 17 1,36 19-16,-36 69 16,35-34-1,18 35 1,36-36 0,69-34 15,19-36-16,-1-36 1,-34-17 0,-37 18-1</inkml:trace>
  <inkml:trace contextRef="#ctx0" brushRef="#br1" timeOffset="-125547.59">22525 15117 0,'0'0'15,"0"-18"1,70-70 0,36-1-1,-35 37-15,140-90 16,-52 37-1,-35 16 1,-54 37 15,-105 69 1,0-17-17,17 0-15</inkml:trace>
  <inkml:trace contextRef="#ctx0" brushRef="#br1" timeOffset="-124763.86">25453 15046 0,'0'-18'31,"18"1"-31,158-142 15,-35 71 1,71-89 0,-36 54 15,-141 88-15,-52 35-1,17-18 16,17 18-15</inkml:trace>
  <inkml:trace contextRef="#ctx0" brushRef="#br1" timeOffset="-124078.75">28487 14975 0,'0'0'0,"17"-17"15,19-19 1,17 1 0,0 0-16,211-106 15,-105 53 1,17-36-1,-123 89 1,-53 17 0,-35 18-1,17 18 1</inkml:trace>
  <inkml:trace contextRef="#ctx0" brushRef="#br1" timeOffset="-123297.14">21855 16140 0,'0'0'15,"-18"17"-15,18 1 0,212 17 47,-89-35-15,-88 0-32,1 18 15</inkml:trace>
  <inkml:trace contextRef="#ctx0" brushRef="#br1" timeOffset="-123113.05">21855 16492 0,'0'0'0,"-18"0"0,36 0 16,34 0-1,-16 0-15,87 0 16,71 0-1,-17 0 1,-124-17 0</inkml:trace>
  <inkml:trace contextRef="#ctx0" brushRef="#br1" timeOffset="-122764.6">22913 16210 0,'0'0'0,"0"-18"15,-18 18 17,-17 18-32,-88 17 15,34 1 1,-17 17 0,89-36-16,-1 1 15,71 0 1,88-1-1,0 1 1,-70-18 0,-53 35-1,-54 18 1,-52 35 15,0-35-15,53-71-1,70-34-15</inkml:trace>
  <inkml:trace contextRef="#ctx0" brushRef="#br1" timeOffset="-122582.02">23089 16192 0,'0'0'0,"0"18"0,0 35 16,18 53-1,-36 17 1,18-70 0,0 35-1,0-70 1</inkml:trace>
  <inkml:trace contextRef="#ctx0" brushRef="#br1" timeOffset="-122415.35">23054 16034 0,'0'0'0,"-18"-36"15,36 36 17,0 0-17,-1 0-15,19 18 16</inkml:trace>
  <inkml:trace contextRef="#ctx0" brushRef="#br1" timeOffset="-122028.46">23266 16245 0,'0'36'16,"0"-72"-16,0 89 0,0-17 15,17 69 1,1-52-1,-18-17-15,18-1 16,-18-53 15,-18-52-15,18-18 0,53-1-1,0 19 1,0 34-1,-36 36-15,19 18 32,-36 17-32,0 71 31,0 0-15,0-35-1,35-36 1,-17-35-16</inkml:trace>
  <inkml:trace contextRef="#ctx0" brushRef="#br1" timeOffset="-121797.7">23971 15946 0,'0'0'0,"-17"0"0,-36 35 15,0 35 1,-53 142 0,35 0 15,54-106-15,34-71-1,1-53-15</inkml:trace>
  <inkml:trace contextRef="#ctx0" brushRef="#br1" timeOffset="-121579.25">24007 15963 0,'0'53'0,"0"-106"0,17 141 16,-17-17-16,35 88 15,-17 35 1,0-53 0,-36-88-1,18-36 1,-18 1-16</inkml:trace>
  <inkml:trace contextRef="#ctx0" brushRef="#br1" timeOffset="-121378.66">23724 16334 0,'0'0'0,"18"0"16,0 0 0,-1 0-16,71 0 15,71 0 1,-18 0-1,-88-18 1</inkml:trace>
  <inkml:trace contextRef="#ctx0" brushRef="#br1" timeOffset="-121229.23">24430 16104 0,'0'0'15,"17"0"1</inkml:trace>
  <inkml:trace contextRef="#ctx0" brushRef="#br1" timeOffset="-121047.23">24412 16369 0,'-17'18'16,"34"-36"-16,-17 36 16,35-1-1,1-17-15,-36 18 16,17-18 0,1 17-1,-18 1-15</inkml:trace>
  <inkml:trace contextRef="#ctx0" brushRef="#br1" timeOffset="-120464.05">25241 16087 0,'-35'17'0,"70"-34"0,-105 34 16,-89 54-1,-17-1 1,105-34-1,71-19 1,71 1 15,-36-18-31,35 18 0,36-1 32,-53 19-17,-71-1 1,-34 18-1,-19 0 1,36-36 0,17-17-16,0 0 15,18-17 1</inkml:trace>
  <inkml:trace contextRef="#ctx0" brushRef="#br1" timeOffset="-120278.68">25224 16157 0,'0'0'0,"0"35"0,17 71 31,1 18-15,0-36-1,-18-35 1</inkml:trace>
  <inkml:trace contextRef="#ctx0" brushRef="#br1" timeOffset="-120107.59">25118 15822 0,'17'0'15,"19"0"-15,17 35 16,52 71 15</inkml:trace>
  <inkml:trace contextRef="#ctx0" brushRef="#br1" timeOffset="-119727.18">25418 16263 0,'0'0'16,"0"35"-16,17 89 15,1-18 1,-18-89 0,0-34-1,18-36 1,-1 0-16,18-18 15,1-17 17,-1-18-32,0 36 31,-17 70-15,-18 88-1,35 53 1,-35-53-1,18 0 1,-18-70-16,0 17 16,17-17-1</inkml:trace>
  <inkml:trace contextRef="#ctx0" brushRef="#br1" timeOffset="-119513.46">25823 15928 0,'0'0'0,"0"70"31,0-17-31,18 194 31,17-88-15,-17-88-1,-18-89-15</inkml:trace>
  <inkml:trace contextRef="#ctx0" brushRef="#br1" timeOffset="-119029.36">25841 15787 0,'0'0'0,"0"-18"0,18 18 15,35 18 1,-18-1-16,71 54 16,-36-18-1,-35 0 17,-52-18-17,-54 0 1,-35-17-1,54 0 1,52-1 0,17 19-1,54 34 1,17-17 0,-18 0-1,-52-35 1,-36-1-1,-17 19 1,0-19-16,-18 18 31,18 1-31,17 17 32,0 0-17,-17 17 1,35-35-16</inkml:trace>
  <inkml:trace contextRef="#ctx0" brushRef="#br1" timeOffset="-118529.23">26617 16122 0,'0'0'0,"-18"0"16,36 0 15,0 18-15,52 34-16</inkml:trace>
  <inkml:trace contextRef="#ctx0" brushRef="#br1" timeOffset="-118363.83">26599 16334 0,'0'0'0,"-17"17"0,-1-17 15,18 53 1,35 18-1,1-54-15,17 1 16,-18-18 0</inkml:trace>
  <inkml:trace contextRef="#ctx0" brushRef="#br1" timeOffset="-118011.1">27287 16069 0,'0'0'0,"0"-18"0,-35 1 32,0 52-17,-53 36 1,-18 34 0,70-69-16,1 17 15,70-36 1,89-34-1,17 17 1,-53 0 15,-70 17-15,-71 36 0,-18 0-1,1-18 1,70-17-1,18 0 1</inkml:trace>
  <inkml:trace contextRef="#ctx0" brushRef="#br1" timeOffset="-117828.22">27481 16192 0,'0'0'16,"0"18"-16,18 17 15,-18 1 1,18 34-16,-18 18 31,0-17-15,0-53-16</inkml:trace>
  <inkml:trace contextRef="#ctx0" brushRef="#br1" timeOffset="-117678.86">27499 15946 0,'0'-18'32,"18"36"-17,-18-1-15</inkml:trace>
  <inkml:trace contextRef="#ctx0" brushRef="#br1" timeOffset="-117313.71">27693 16122 0,'0'0'0,"18"70"16,-36 89-1,0-18 1,1-70-1,34-71 1,19-71 0,34-52-1,1 17 1,-36 53 0,0 0-1,1 18 1,-19 35-1,1 70 1,-18 142 15,0-124-15,0-17 0,18-71-16</inkml:trace>
  <inkml:trace contextRef="#ctx0" brushRef="#br1" timeOffset="-117028.95">28522 16034 0,'0'0'16,"-18"0"-16,-17-18 16,-18 53-1,-53 106 1,36-35-1,105 35 1,53-105 0,36-19 15,-71-17-31,17 0 16,-17-17-1,0-1 1,-35 0-16</inkml:trace>
  <inkml:trace contextRef="#ctx0" brushRef="#br1" timeOffset="-115946.83">29051 16616 0,'0'0'0,"18"0"0,0 0 31,-36 17 16,-17 1-47,-36 17 15,-17 18 1,35-17 15,53-19 1,18 1-17,17-1 1,18 54-1,0 0 1,0-54 0,-36 1-1,1-18-15,0-35 16,-1 35 0</inkml:trace>
  <inkml:trace contextRef="#ctx0" brushRef="#br1" timeOffset="-115646.04">29175 16651 0,'-18'0'15,"36"0"32,17 18-31,18 17-1,35 36 1,-53-54 0,-35 36-1,-35 0 1,-71 53 0,-35-18-1,0-17 1,106-36-1</inkml:trace>
  <inkml:trace contextRef="#ctx0" brushRef="#br1" timeOffset="-78809.45">5803 10248 0,'0'0'0,"35"0"16,1 0-1,87-35-15,142-18 16,-36 0 15,-88 18-15,-106 17-1,-17 18-15,-36 18 16,-193 105 0,123-87-1,52-36 1,142-53-1,-35 0 1,282-159 0,-89 89-1,-229 123 1,-35 17 15,-105 124-31,-72 18 31,89-106-15,106-53 0,52-18-1,36-35 1,35-35 0,-53 0-1</inkml:trace>
  <inkml:trace contextRef="#ctx0" brushRef="#br1" timeOffset="-75825.99">5803 6791 0,'0'0'16,"18"0"46,-1 18-46,19-1-16,34 19 16,1-19-1,-54-17-15,72 0 16,-36 0-1,17 0 1,-35-17 0,36-1-1,-18 18 1,17 18 0,1-1 15,-18 1-16,17-18 1,-17 0 0,53 0-1,0-18 1,-18 1 0,36-1-1,-1-17 1,-88 35-1,89-71 1,-36 53 0,-35 18-1,0 18 1,0 17 15,35 1-15,-35-19-1,-35-17-15,35 0 16,-1 18 0,54-18-1,-53-18 1,-17 1-16,52-1 16,-53 0-1,36 1-15,34-19 16,-52 36-16,53-17 15,0 17 1,35 17 0,18-17-1,0-17 1,-71 17 0,-35 0-16,35 0 31,53 0-31,0-18 31,0 0-15,-17-17-1,-54 18 1,18 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4:26:21.2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9490 7408 0,'0'0'0,"88"-53"0,-18 18 0,107-53 16,-54 53-1,-87 35-15,-1 35 32,-70 53-32,-230 159 31,71-123-15,-88-1-1,105-105 1,142-54-1,141-87 1,123-71 0,71 35-1,-53 53 1,-141 89 0,-106 52-1,-106 124 1,-35-1-1,17-87 1</inkml:trace>
  <inkml:trace contextRef="#ctx0" brushRef="#br0" timeOffset="2002.21">7479 9895 0,'18'0'62,"-1"0"-46,1 0-1,-1 0-15,54 18 16,35 35 0,-53-53-1,17 0 1,-52 0-16,35 0 15,17 0 17,19-18-17,-19 1 1,-35 17 0,36-18-1,-18 0 1,35-17-1,-35 35 1,18-18 0,-19 18-1,-16 0 1,17 0 0,-36 0-16,36 0 15,35 0 1,36-35-1,-1 0 1,18 0 15,-35-1-15,-53 36 0,18 0-1,-1 0 1,36 18-1,0-18 1,0 0 0,-18 0-1,-17 18 1,-54-18 0,54-18-1,35 0 1,17 1-1,-17 34 17,-53 19-32,70 34 31,-52-52-15,17-1-1,0-17 1,18-17-1,18-18 1,-36 35 0,-18 0-1,19 52 1,-72-34-16,36 0 16,0-1-1,0-17 1,0-17-1,-36-1 1</inkml:trace>
  <inkml:trace contextRef="#ctx0" brushRef="#br0" timeOffset="5419.35">20073 9719 0,'0'0'0,"18"18"16,-18-1 62,-18 1-63,0 0-15,-35 34 16,-17 1 0,-71 36-1,0-36 1,-18-18 0,18 0-1,-88 0 1,-18 1-1,70-19 1,-140-17 15,105-17-15,141 17-16,-158-71 16,123 1-1,-52-89 1,105 18-1,0-53 1,35 53 0,18 17-1,18 36 1,52-18 0,1 35-1,105-34 1,18 34-1,53 1 17,-53 17-17,177 0 1,-160 17 0,124 19-1,1-1 1,-89 18-1,123 53 1,0 18 0,-140 17-1,-107-18 1,-52-34-16,35 52 16,-1 35-1,-34 18 1,-53-17-1,-54-18 17,-52 0-17,-71-1 1,36-52 0,-18 18-1,-124 52 1,71-34-1,-70 16 1,87-69 0,71-36-1,-17 0 1</inkml:trace>
  <inkml:trace contextRef="#ctx0" brushRef="#br0" timeOffset="6950.68">23336 10089 0,'18'0'31,"0"0"-16,52 0 1,1 18 0,52-18 15,-35 0-15,-35 0-16,106 0 15,-18 18 1,124-18-1,70 0 1,-88 0 0,176-18-1,0-17 1,-211 35 0,229-35-1,-229 35 1,-1-18-1,142 18 17,-71 0-17,-70 0 1,-88 0 0,17-18-1,-18 18 1,-35 0-1,0 0 1,36 0 0,-1-17-1,-52-19 1,-36 19 0,18-19-16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37:31.8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2628 10178 0,'-35'17'15,"70"-34"-15,-176 264 16,-194 299 15,229-405-15,53-70-16,-70 35 31,105-88-15,53-18-1,18 0 1,106-36 0,88 1-1,53-36 1,-36-34-1,-105 34 1,-88 36 0,-89 17-1,-17 0 1,-106-52 0,-71-54-1,-35 1 1,53 52 15,53 36-15,106 35-1,17 0-15,18 35 16,53 124 0,35 159-1,-17-54 1,52 71-1,-35-211 1,-52-142 0,-1-17-1,18-194 1,-36-107 0,-52 19-1,-53 52 1,35 177 15,35 88-15,1 35-1,-18 36 1,52-18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40:53.68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10654 0,'-35'-18'0,"70"36"0,-88-53 0,-53-1 31,124 36-15,0-17-16,-1-1 16</inkml:trace>
  <inkml:trace contextRef="#ctx0" brushRef="#br0" timeOffset="2616.83">4180 9366 0,'0'18'62,"18"0"-62,-18-1 16,0 1-16,18 35 16,-1 17-1,1 1 1,0-36 0,-18 53-1,0-35 1,0 53-1,17 0 1,-17-36 0,0-17-1,18-35 1,-18 17 0,0 18-1,18 0 1,-18-18-1,0 18 1,0-17 0,0 16-1,17-16 1,-17-19-16,0 19 16,0 17-1,0-18 1,0 18-1,18-18 1,-18 0 0,0 1-1,0-1 17,17 18-17,-17 0 1,0-18-1,0 0 1,0 18 0,0-18-1,0 18 1,0-17 0,0 17-1,0 0 1,0-1-1,0 1 1,0-35 0,0 53-1,0-19 17,0 1-17,0-17 1,0-1-1,0-17 1,0 17 0,0 18-1,0 0 1,0 0 0,0-18-1,18 18 1,-18-18-1,0 0 1,0 18 0,0 0-1,18-18 17,-18 18-17,0 0 1,0 0-1,0-18 1,0 18 0,0-17-1,0 17 1,17 0 0,-17-1-1,0-16 1,0 17-1,0 0 1,0 17 0,0-35-1,-17 1 17,17 34-17,0-35 1,0 36-1,0 0 1,0-1 0,0 1-1,0 17 1,17-35 0,-17 35-1,0-53 1,0 1-16,18 16 15,-18 19 1,0 0 0,0-1 15,18-17-15,-18-18-1,0-17-15,0 17 16,0 1-16,17-1 15,-17 18 1,18 17 0,-18 18-1,0-17 1,18-18 0,-18-18-1,0 18 1,17-18-1,-17 71 1,18 0 0,-1-71 15,-17-17-15,0 0 15,0-1-16,0 1-15,18 17 16,0-17-16</inkml:trace>
  <inkml:trace contextRef="#ctx0" brushRef="#br0" timeOffset="5037.3">1517 12541 0,'18'0'141,"-1"0"-141,1 0 15,-1 0-15,54 18 16,35-18-1,35-18 1,0-17 0,18 0-1,-36 35 17,54-36-17,-1-17 1,36 18-1,-18-18 1,-35 18 0,35 0-1,-106 17-15,71 0 16,70-17 0,18-18-1,17-17 1,19 17-1,-89 18 1,194-18 0,-159 17 15,-123 19-31,123-19 16,124-34-1,-124 35 1,195-54-1,-125 36 1,89-52 0,-123 52-1,0-18 1,-124 18 0,35 0-1,-35 18 1,-53 0-1,-52 17 1,-36 0 31,0 1-31</inkml:trace>
  <inkml:trace contextRef="#ctx0" brushRef="#br0" timeOffset="5516.48">9049 10795 0,'0'0'16,"17"18"-1,19 70 1,-19-35-16,36 105 16,-35-16-1,-18-72 1,0-35-16,-18 36 15,-17-53 1,-18-18 0,-18-53-1</inkml:trace>
  <inkml:trace contextRef="#ctx0" brushRef="#br0" timeOffset="5750.35">8872 11112 0,'0'0'0,"36"0"0,-19 0 16,54 0-1,-54 0 1,-17 106 0,-35-35-1,18-53-15,-19 17 16,1-18-1,53-34 1,70-71 0</inkml:trace>
  <inkml:trace contextRef="#ctx0" brushRef="#br0" timeOffset="5950.73">9313 10989 0,'-17'0'0,"17"18"15,-18 17-15,-17 35 16,-18 19 0,70-19-1,54-34 1,-18-36 0,-18 0-16,18-18 15,-35-17-15</inkml:trace>
  <inkml:trace contextRef="#ctx0" brushRef="#br0" timeOffset="6166.44">9507 10742 0,'18'-18'31,"0"18"-31,-1-17 0,71-1 16,36-17 0,-18 17-1,-71 18 1</inkml:trace>
  <inkml:trace contextRef="#ctx0" brushRef="#br0" timeOffset="6283.48">9560 10830 0,'0'0'16,"18"0"-16,0 18 15,17-18-15,0 0 16,53 0-16</inkml:trace>
  <inkml:trace contextRef="#ctx0" brushRef="#br0" timeOffset="6600.46">10054 10777 0,'0'0'0,"-35"36"15,17-1-15,-52 18 16,-89 53 0,18-18-1,70-53 1,71-17-1,53-18 1,88 0 0,-35-36 15,-53 19-31,18-1 16,52-35-1,-88 36 1,-70-1-1,0 0-15</inkml:trace>
  <inkml:trace contextRef="#ctx0" brushRef="#br0" timeOffset="6783.95">9895 10742 0,'18'35'31,"0"36"-31,35 123 15,-18-18 1,-17 36 0,-36 247-1,-35-89 1</inkml:trace>
  <inkml:trace contextRef="#ctx0" brushRef="#br0" timeOffset="7933.59">4110 15910 0,'0'0'0,"-18"0"0,18 18 31,18-18-31,35 0 16,88-18-1,-53 1 1,-53-1-16,1 18 16,-19 0-16</inkml:trace>
  <inkml:trace contextRef="#ctx0" brushRef="#br0" timeOffset="8151.14">3845 16140 0,'0'0'0,"-17"17"0,-1 1 0,71 17 31,53-35-15,176-70-1,35-72 1,-123 72 0,-141 35-1,-88 17 1</inkml:trace>
  <inkml:trace contextRef="#ctx0" brushRef="#br0" timeOffset="8334.21">4322 15981 0,'0'0'0,"0"35"0,141 265 31,-124-194-31,19 70 31,-36-105-15</inkml:trace>
  <inkml:trace contextRef="#ctx0" brushRef="#br0" timeOffset="8550.54">4039 16316 0,'0'0'0,"-17"0"0,52 0 31,0 0-31,124-18 15,53-52 1,-142 34 0,36 1-1,-88 35 17,-54 0-32</inkml:trace>
  <inkml:trace contextRef="#ctx0" brushRef="#br0" timeOffset="8684.12">4233 16210 0,'0'0'0,"0"18"16,0 35-1,53 53 1,0-36 0,18-70-1</inkml:trace>
  <inkml:trace contextRef="#ctx0" brushRef="#br0" timeOffset="8883.39">4551 16069 0,'0'0'0,"-18"35"0,18 36 15,-70 88 1,17-71-1,-18 0 1,1-53 0,52-35-16</inkml:trace>
  <inkml:trace contextRef="#ctx0" brushRef="#br0" timeOffset="9133.76">4339 16457 0,'0'0'0,"141"-53"15,-17 0 1,-89 53-1,-35 36 1,-88 87 0,-53 18 15,53-70-15,70-54-1,53-17 1,89-70-1,-1-1 1,71-52 0,-141 87-16</inkml:trace>
  <inkml:trace contextRef="#ctx0" brushRef="#br0" timeOffset="9333.86">4886 15822 0,'0'0'0,"18"0"16,17-18 0,177-70-1,-89 18 1,-17 34-16</inkml:trace>
  <inkml:trace contextRef="#ctx0" brushRef="#br0" timeOffset="9534.16">5239 15399 0,'0'0'0,"-18"17"15,18 19-15,-18-1 0,18 35 16,-35 72-1,-35-19 1,17-52 0,0-18 15,35-36-31</inkml:trace>
  <inkml:trace contextRef="#ctx0" brushRef="#br0" timeOffset="9833.83">4957 15981 0,'17'35'15,"18"53"1,-87-211-16,228 476 15,-106-248 1,-52-52 0,-18-70-1,-35-19 1,17-34 0,1-18-1,34-124 1,89 106-1,0 124 1,-18 35 0,0 70-1,-70-52 1,17 70 0,-52-71-1,-36-17 1,0-70-16</inkml:trace>
  <inkml:trace contextRef="#ctx0" brushRef="#br0" timeOffset="10234.16">5274 16175 0,'0'0'0,"18"17"16,-18 19-16,70 87 15,-35 18 1,-52-35-1,-89-18 1,-17-52 0,70-36-1,0 0 17,53-18-17,53 0 1,88-17-1,70-35 1,-34-1 0,-89 36-16,71-18 15,-89 35-15,89-35 16,35 0 0,-70 0-1,-36 18 1,-18 0-1,-17-18 1</inkml:trace>
  <inkml:trace contextRef="#ctx0" brushRef="#br0" timeOffset="12233.59">4427 11536 0,'-17'0'15,"17"-18"1,-18 18 0,36 0 46,-18-17-62,17 17 16,19-18-16,-1 18 0,35-35 31,1 17-15,-53 0-1,-36 18 1,18 18 46,0 0-62,18 17 0,-18 18 16,17 70 0,19-35-1,-36-35 1,17-17-1</inkml:trace>
  <inkml:trace contextRef="#ctx0" brushRef="#br0" timeOffset="13884.43">6562 15628 0,'0'0'0,"0"88"15,-53 89 1,0-124 0,-18 52-1,-35-34 1,54-53-1,69-71 1,71-71 0,1 54-1,-54 52-15,71-35 16,-71 53 0,-53 53-1,-88 70 1,1-34-1,52-54 1,70-35 15,19 0-15,52-18 0,0 18-1,-70 0 1,-54 106-1,-105-18 1,18-35 0,52-35-1,54-18 1,70 0 15,17 70-15,-17 1-1,-35-53 1,-18-36 0,0 0-1,0-35 1,0-17 0,0 35-1,0 52 1,35 89-1,18-18 1,-36-52 0</inkml:trace>
  <inkml:trace contextRef="#ctx0" brushRef="#br0" timeOffset="14069.21">6491 16245 0,'0'0'16,"18"18"-16,-1 0 0,19-1 16,17 36-16,-1 35 31,-52-17-15,-17 0-1,-36-54 1</inkml:trace>
  <inkml:trace contextRef="#ctx0" brushRef="#br0" timeOffset="14283.93">6685 15769 0,'0'0'15,"18"0"-15,17 0 0,-17 0 0,17 0 16,-35 71 15,-35-1-15,-1-34-16</inkml:trace>
  <inkml:trace contextRef="#ctx0" brushRef="#br0" timeOffset="14568.3">6615 16034 0,'0'-18'16,"17"0"-1,89-34 1,0 34 0,-53 18-1,-71 53 1,-35 35 0,-35 18-1,0 0 1,70-71-1,36-35 1,35-53 15,123-70-15,-35-1 0,-88 71-1,-70 18-15</inkml:trace>
  <inkml:trace contextRef="#ctx0" brushRef="#br0" timeOffset="14770.33">6703 15769 0,'0'0'0,"17"18"16,54 105 0,-18-52-1,106 193 1,-18-105-1,-88-88 1,-71-142 31</inkml:trace>
  <inkml:trace contextRef="#ctx0" brushRef="#br0" timeOffset="14878.08">6862 15663 0,'0'18'16</inkml:trace>
  <inkml:trace contextRef="#ctx0" brushRef="#br0" timeOffset="15051.71">7108 16104 0,'0'0'16,"-35"88"-16,-53 89 15,-53 35 1,88-160 0,0 19-16</inkml:trace>
  <inkml:trace contextRef="#ctx0" brushRef="#br0" timeOffset="16735.93">15928 11977 0,'0'0'0,"-71"-18"0,18-17 15,1 0 1,16-18-16,1 17 0,0-87 16,35 52-1,123-228 1,106 87-1,36 124 1,-18 88 0,-88 158-1,-142 54 1,-105 158 0,-35-228-1,-124-37 1,35-52-1,89-53 1,87-35 15,54 0-15,35 0 0,53-18-1,-53 53 1,-53 35-1,0 124 1,0 140 0,0-16-1,0 122 1,-53 142 0,0-229-1,35-107 1,18-158-1,18-159 1</inkml:trace>
  <inkml:trace contextRef="#ctx0" brushRef="#br0" timeOffset="16918.52">15893 12982 0,'0'0'0,"-18"-17"0,-17 17 15,-53 52 1,-89 178 0,71-71-1,-17-18 1,88-141 0</inkml:trace>
  <inkml:trace contextRef="#ctx0" brushRef="#br0" timeOffset="17118.56">15946 12788 0,'0'0'0,"17"0"0,18 0 16,71 18 0,141 35-1,-17 17 1,-125-34-1,-34 52 1,-89-53-16</inkml:trace>
  <inkml:trace contextRef="#ctx0" brushRef="#br0" timeOffset="17301.12">15998 13494 0,'0'0'0,"-52"35"0,-107 177 15,53-54 1,53-69 0,-35 69-16,-18 19 31,18-124-15,70-53-16</inkml:trace>
  <inkml:trace contextRef="#ctx0" brushRef="#br0" timeOffset="17518.34">16104 13494 0,'0'0'0,"36"0"0,16 53 16,90 123-1,-1-52 1,-53-54-16,71 18 15,17 18 1,53 18 15,-176-107-31</inkml:trace>
  <inkml:trace contextRef="#ctx0" brushRef="#br0" timeOffset="20148.27">25471 10777 0,'0'0'0,"-71"71"0,18-18 16,18 17-16,-53 36 15,88-88 1,0-36 15,17 18-15,19 18-16,158-36 31,70 1-15,-70-1-1,-88 0-15,53 1 16,35-19-1,-141 19 1,-71-1 0,-70-70-1,-18 0 1,35 0 0,-34-18-1,16 70 1,37 1-1,34 35 1,0 0 140</inkml:trace>
  <inkml:trace contextRef="#ctx0" brushRef="#br0" timeOffset="20351.82">25823 10407 0,'0'-18'15</inkml:trace>
  <inkml:trace contextRef="#ctx0" brushRef="#br0" timeOffset="21102.36">25947 10372 0,'-18'0'47,"1"35"-47,-19 0 15,-87 71 1,-1 18 0,36-54-1,53-52 1,35-1-1,17-34-15,19-1 16</inkml:trace>
  <inkml:trace contextRef="#ctx0" brushRef="#br0" timeOffset="21318.82">25770 10477 0,'-17'18'31,"-1"0"-31,-70 70 15,-53 35 1,70-52 15,54-53-15,34-18 0,54-53-1,-36 17-15</inkml:trace>
  <inkml:trace contextRef="#ctx0" brushRef="#br0" timeOffset="21484.56">25717 10513 0,'0'0'0,"-17"0"15,-71 70 1,-36 54 0,36-18-1,53-71 1,17-35-1,71-18 1</inkml:trace>
  <inkml:trace contextRef="#ctx0" brushRef="#br0" timeOffset="21885.72">25717 10530 0,'0'0'0,"-17"18"16,-54 17 0,36 18-16,-71 53 15,0 18 1,-17-1-1,105-105 1,36-36 0,0 0-16</inkml:trace>
  <inkml:trace contextRef="#ctx0" brushRef="#br0" timeOffset="22101.92">25559 10707 0,'0'0'0,"-18"17"0,-17 19 0,-71 70 16,53-36 15,-17 1-15,52-54-16,0 1 16,1-18-1,34-18 1,36-17-1,-35 0-15</inkml:trace>
  <inkml:trace contextRef="#ctx0" brushRef="#br0" timeOffset="22749.65">25559 10654 0,'35'-18'31,"-17"18"-31,35-17 15,-36 17 1,1 0 15,-1-18 94,1 0-109,0 18 0,-18-17-16,0-1 0,17 0 15,-34 1 1,17-1-1,0 0 1,17 18 15,1 0 1,0 0-17</inkml:trace>
  <inkml:trace contextRef="#ctx0" brushRef="#br0" timeOffset="24118.4">25806 10442 0,'0'-17'0,"17"17"94,1 17-78,0 1-16,-1 17 15,36 18-15,-18 0 16,-17-18-1,17 18 1,1-35 15,-36-1-15,-18-17 15,0 0-15,-35-35-1,1 0 1,16 0 0,19 17-1,34 18 48,1 0-63,0 0 15,-1 0 1,1 0-16,-18 18 31,-18-18 32,1-18-63,-1 18 0,0-35 15,-35-1 1,71 36 31,0 0-47,35 36 16,-18-19-16,18 36 15,17 18 1,1-18-1,-36-18 17,-35-17-17,-18-36 1,-34 0 0,-37-35-1,54-17 1,0 52-1,52 18 17,19 0-17,-19 18-15,72 70 16,-37-17 0,19-18-1,-53-18 1,-18-18-1,0-52 17,-53-35-17,0 17 1,-18-35 0,54 52-1,-1 36 1,53 36 15,89 52-15,-71-35-1,0-18 1,-53-17 0,-36-36-1,-34-53 1,-18-17-1,35 18 17,35 52-32,0 0 15,54 36 17,34 53-17,36-1 1,-18-35-1,-53 1 1</inkml:trace>
  <inkml:trace contextRef="#ctx0" brushRef="#br0" timeOffset="24618.24">25453 10936 0,'0'0'0,"53"-18"0,0 18 16,141-17-1,-212 17 16,-52 35-15,-107 36 0</inkml:trace>
  <inkml:trace contextRef="#ctx0" brushRef="#br0" timeOffset="25787.09">25294 11042 0,'71'0'0,"-142"0"16,-17 18-16,53-18 16,70 0-1,36 0 1,34-36-1,72 19 17,-71-1-17,-71 18 1,-53-18 0,-52 18-1,-1 18 1,18 0-16,-35-1 15,35-17 1,18 0 0,88 0-1,53 0 1,52 0 0,-52-17-1,18 17 1,-89 0-1,-70 0 1,-107 35 15,-16-17-15,-1-1 0,88-17-1,160-17 16,122-1-15,19-17 0,-72 17-1,-87 18 1,-53 0-16,-54 35 31,-105 1-15,-18-1-1,54-35 1,52 0 15,88 0-15,18 0 0,88 0-1,71-18 1,-71 1-1,-88-1 1,-71 18 0,-88 0-1,0 18 1,53-1-16,-52 1 16,-1-18-1,88-18 1,71 18-1,71-17 17,70-19-17,-36 19 1,-87 17 0,-54-18-1,-69 18 1,-54 35-1,-18-35 1,54 18 0,52-18-1,36 0 1,52 0 0,71 0-1,18 0 1,-53-18-1,-71 18 17,-52 0-1</inkml:trace>
  <inkml:trace contextRef="#ctx0" brushRef="#br0" timeOffset="28595.37">15946 12771 0,'-18'0'63,"36"0"-1,-18 17-15,0 1-31,-18-1-16,0 1 0,-17 0 16,0-1-1,35 1 1,17-18 15,1 0-15,17-18-1,1-17 1,-19 17 0,-34 18 46,17 18-62,-36-18 16,19 18-16,-19 17 15,1-17 1,53-18 15,-1-18-31,36 0 16,53-87-1,-35 69 1,-71 19 15,-18 17 16,0 0-16</inkml:trace>
  <inkml:trace contextRef="#ctx0" brushRef="#br0" timeOffset="30086.01">15628 10742 0,'0'0'16,"53"124"15,-18-72-31,1 54 16,-1 35-1,-18-70 1,1-18-1</inkml:trace>
  <inkml:trace contextRef="#ctx0" brushRef="#br0" timeOffset="30302.35">15893 10707 0,'0'0'0,"0"-18"0,-18 18 15,18 18 1,18 17-16,-18 89 31,0-1-15,17-17 0,1-89-16</inkml:trace>
  <inkml:trace contextRef="#ctx0" brushRef="#br0" timeOffset="30519.57">16281 10619 0,'0'17'31,"0"1"-31,0 17 0,-18 106 15,-35 18 1,18-18 15,17-106-31</inkml:trace>
  <inkml:trace contextRef="#ctx0" brushRef="#br0" timeOffset="33763.3">16492 11359 0,'0'18'31,"18"-18"16,0 0-47,-1 0 0,19 0 15,-19-18 1,-17 1 0,-17-1-1,-1 18 1,0 0-16,1 0 47,17 18-32,17-18 1,19 0 0,-19 0-1,-34 0 32,-1 0-31,0 0-16,36 0 62</inkml:trace>
  <inkml:trace contextRef="#ctx0" brushRef="#br0" timeOffset="35490.42">16581 11165 0,'-18'0'172,"0"0"-141,18 18-31,-17-18 16,-1 35-1,-17 1 1,17-19-1,18 1 1,-18-18 0,36 0-1,-18 18 1,-18-1 0,1 18-1,17 1 1,0-19-1,0 1 1,0 0 15,-18 17-15,18 0 0,0-17-1,18 17 1,-18-17-1,0-1 1,17 1 0,-17 0-1,0-1 1,18-17 15,-18 18 16,0-36-31,18 18 46</inkml:trace>
  <inkml:trace contextRef="#ctx0" brushRef="#br0" timeOffset="37416.71">16810 11430 0,'17'0'63,"1"0"-47</inkml:trace>
  <inkml:trace contextRef="#ctx0" brushRef="#br0" timeOffset="37553.08">17127 11412 0,'0'0'0,"18"0"16,0 0 0,-1 0-16,1 0 0</inkml:trace>
  <inkml:trace contextRef="#ctx0" brushRef="#br0" timeOffset="37703.39">17445 11342 0,'0'0'0,"17"0"0,1 0 16,35 0-1,-35 0 1</inkml:trace>
  <inkml:trace contextRef="#ctx0" brushRef="#br0" timeOffset="38163.03">19103 11201 0,'0'0'16,"18"0"-16,-18 17 16</inkml:trace>
  <inkml:trace contextRef="#ctx0" brushRef="#br0" timeOffset="38720.68">17586 11377 0,'0'0'0,"-18"0"0,1 0 16,34 0-1,1 0 1,17 0-16,71-18 16,0 1-1,-53-1 1,-36 18-1</inkml:trace>
  <inkml:trace contextRef="#ctx0" brushRef="#br0" timeOffset="38888.42">18274 11236 0,'18'0'32,"-1"0"-32,18 0 0,36-35 15</inkml:trace>
  <inkml:trace contextRef="#ctx0" brushRef="#br0" timeOffset="39653.61">20179 11060 0,'18'0'16,"-1"0"0,18 0-16,54-18 15,-54 18-15,-17-18 16</inkml:trace>
  <inkml:trace contextRef="#ctx0" brushRef="#br0" timeOffset="39988.58">18627 11201 0,'0'0'0,"17"0"0,19 0 15,-1 0-15,18-18 16,53 18 0</inkml:trace>
  <inkml:trace contextRef="#ctx0" brushRef="#br0" timeOffset="40169.97">19191 11236 0,'-18'0'16,"36"0"15,0 0-31,-1 0 16</inkml:trace>
  <inkml:trace contextRef="#ctx0" brushRef="#br0" timeOffset="40320.37">19562 11165 0,'0'0'0,"52"0"32,-34 18-32,0-18 15,35 0 1</inkml:trace>
  <inkml:trace contextRef="#ctx0" brushRef="#br0" timeOffset="40470.14">19861 11183 0,'53'0'16,"-35"0"-16,52 0 15,-34 0 1,-19 0-16,19 0 15</inkml:trace>
  <inkml:trace contextRef="#ctx0" brushRef="#br0" timeOffset="40623.89">20373 11148 0,'0'0'0,"53"17"31,-36-17-31,1 0 16,17 0-16</inkml:trace>
  <inkml:trace contextRef="#ctx0" brushRef="#br0" timeOffset="40753.65">20796 11112 0,'0'0'0,"36"0"31,-19 0-15,89-17-1</inkml:trace>
  <inkml:trace contextRef="#ctx0" brushRef="#br0" timeOffset="40920.56">21237 11060 0,'-17'0'16,"52"0"-1,-18 0-15,72 0 16,-36-18 0</inkml:trace>
  <inkml:trace contextRef="#ctx0" brushRef="#br0" timeOffset="41054.11">21625 11024 0,'53'0'15,"-35"0"1,-1 0-16,54 0 16,-36 0-16</inkml:trace>
  <inkml:trace contextRef="#ctx0" brushRef="#br0" timeOffset="41320.68">22737 10971 0,'0'0'0,"35"0"0,-18 0 0</inkml:trace>
  <inkml:trace contextRef="#ctx0" brushRef="#br0" timeOffset="41488.11">23160 10954 0,'0'0'0,"17"0"15,1 0-15,35 0 31,0 0-15,-35 0-16</inkml:trace>
  <inkml:trace contextRef="#ctx0" brushRef="#br0" timeOffset="41637.15">23389 10954 0,'18'0'31,"-1"0"-15,1 0-16,17 0 16,-17 0-1</inkml:trace>
  <inkml:trace contextRef="#ctx0" brushRef="#br0" timeOffset="41803.92">23936 10918 0,'0'0'16,"18"0"-1,-1 0-15,19 0 16,34 0 0,-35 0-16</inkml:trace>
  <inkml:trace contextRef="#ctx0" brushRef="#br0" timeOffset="41937.67">24412 10883 0,'35'0'0,"-70"0"0,123 0 15,18 0 1,0 0 0,-53 0-1</inkml:trace>
  <inkml:trace contextRef="#ctx0" brushRef="#br0" timeOffset="42120.28">25241 10848 0,'18'0'15,"0"0"1,-1 0-16,36-18 15,-18 18 1,-17-17-16</inkml:trace>
  <inkml:trace contextRef="#ctx0" brushRef="#br0" timeOffset="42754.32">21731 10971 0,'18'0'31,"-1"0"-31,19 0 16,34 0-1</inkml:trace>
  <inkml:trace contextRef="#ctx0" brushRef="#br0" timeOffset="42904.59">22190 10954 0,'0'0'0,"17"0"31,1 0-15,0 0-16,35 0 15,-18 0-15,35 0 16</inkml:trace>
  <inkml:trace contextRef="#ctx0" brushRef="#br0" timeOffset="43037.9">22578 10936 0,'0'0'16,"17"18"0,54-18-1,-18 0 1,-18 0-16,-17 0 0</inkml:trace>
  <inkml:trace contextRef="#ctx0" brushRef="#br0" timeOffset="43153.94">23019 10954 0,'0'0'0,"17"0"15,19 0-15,-19 0 16</inkml:trace>
  <inkml:trace contextRef="#ctx0" brushRef="#br0" timeOffset="45053.77">23177 10601 0,'18'0'31,"17"0"-31,1 0 16,70-18 0,-106 1-16</inkml:trace>
  <inkml:trace contextRef="#ctx0" brushRef="#br0" timeOffset="45354.6">22983 10777 0,'53'-17'16,"-17"-1"-16,17 0 15,35-17-15,18-18 16,-71 53 15,-53 36-15,1-19-16,-54 54 15,-52 17 1,-36 0 0,88-53-1,18 1 1,89-54 15</inkml:trace>
  <inkml:trace contextRef="#ctx0" brushRef="#br0" timeOffset="45554.81">23072 10866 0,'0'35'16,"0"-18"-16,17 89 31,-17-53-31,0 18 16,-17-36-16,17 18 15,-18-18 1,18-35 0,0-17-16</inkml:trace>
  <inkml:trace contextRef="#ctx0" brushRef="#br0" timeOffset="45719.59">23142 10989 0,'106'35'31,"-88"-17"-31,35 35 16,-36-36-1</inkml:trace>
  <inkml:trace contextRef="#ctx0" brushRef="#br0" timeOffset="45954.67">23442 10566 0,'0'0'15,"0"17"-15,0 19 0,0-1 16,-18 159 0,1-53-1,17-70 1,-18-71 0,18-36-1,-17 19-15,17-19 16</inkml:trace>
  <inkml:trace contextRef="#ctx0" brushRef="#br0" timeOffset="46171.56">23442 10548 0,'18'-35'15,"-36"70"-15,106-141 16,-35 89 0,-18 34-1,-17 36 1,17 71-1,-35 17 1,0-18 0,-35-52-1,35-54 1,-35 1 0</inkml:trace>
  <inkml:trace contextRef="#ctx0" brushRef="#br0" timeOffset="46353.84">23495 10760 0,'0'0'0,"18"0"32,17 0-17,0 0-15,36-18 16,-1 0-1,-52 18 1</inkml:trace>
  <inkml:trace contextRef="#ctx0" brushRef="#br0" timeOffset="46521.77">23460 10883 0,'17'-17'31,"19"17"-31,69-36 31,1 19-15,-106 52-1,-17 0-15</inkml:trace>
  <inkml:trace contextRef="#ctx0" brushRef="#br0" timeOffset="46738.59">23372 11042 0,'52'-18'31,"37"1"-15,-54-1-1,-17 18 1,-1 53 0,-87 70-1,-36-34 1,0-36 15,71-53-15</inkml:trace>
  <inkml:trace contextRef="#ctx0" brushRef="#br0" timeOffset="46936.77">23618 11165 0,'36'71'16,"-72"-142"-16,107 177 0,-53-70 0,35 16 15,-18-16 1,-18-36 0</inkml:trace>
  <inkml:trace contextRef="#ctx0" brushRef="#br0" timeOffset="47721.12">24077 10530 0,'0'0'0,"-35"18"31,17 17-31,-35 89 15,-53-1 1,53-87 0,36-19-1,52-52 1,53-18 0,1 18-1,-37 52 1,-34 1 15,-36 35-15,-70 17-1,0-17 1,70-35 0,36-18-1,17-18 1,1 18-1,-19 0 1,1 53 0,-53 18-1,-71-36 1,18-17 0,35-18-1,70 17 16,1 1-15,0 17 0,34 18-1,-34-17 1,-18-54 31,0 0-47,0 1 15,0-36 1,0 35 0,18 36-1,-1 35 1,1 52 0,-18-69-1,0-54 1,0 0-1</inkml:trace>
  <inkml:trace contextRef="#ctx0" brushRef="#br0" timeOffset="47905.06">23883 11095 0,'0'0'16,"18"0"0,-1 17-1,1 72 1,17 34-1,-52-35 1,-1-35 0,-17-70-1,35-1 1</inkml:trace>
  <inkml:trace contextRef="#ctx0" brushRef="#br0" timeOffset="48388.47">24112 10760 0,'0'0'0,"18"-18"16,70 0-1,-17 36 1,-71 17 0,-18 1-16,-17 34 15,-71 18 1,53-70-1,35-18 1,71-35 0,18-1-1,17 1 1,-53 35 0,1 18-1,-89 52 16,-53 19-15,35-19 0,54-52-1,70-36 1,17 0 0,71-34-1,-53 16 1,-35 19-1,-88-1 1,-53-70 0,53 70-1</inkml:trace>
  <inkml:trace contextRef="#ctx0" brushRef="#br0" timeOffset="48571.92">24183 10689 0,'-18'-17'0,"36"34"0,-36-17 31,36 53-16,70 141 1,36 0 0,-54-88-1,-52-71-15,17 1 16,-35-19-16,0 1 16,-18-89-1,1 36 1</inkml:trace>
  <inkml:trace contextRef="#ctx0" brushRef="#br0" timeOffset="48721.56">24289 10477 0,'-53'106'31,"106"-212"-31,-106 248 0,53-89 0,70 70 16,-34-105-1</inkml:trace>
  <inkml:trace contextRef="#ctx0" brushRef="#br1" timeOffset="62291.75">18591 8978 0,'0'0'0,"-35"18"0,17-18 0,54 0 47</inkml:trace>
  <inkml:trace contextRef="#ctx0" brushRef="#br1" timeOffset="63457.54">25841 9437 0,'-18'0'32,"1"0"-32,-72 0 15,-87 53 1,17 53-1,-35 70 1,0 36 0,36 17-1,140-176 1,36-53 0,17-53-1,-18-18 1</inkml:trace>
  <inkml:trace contextRef="#ctx0" brushRef="#br1" timeOffset="63673.18">24888 9737 0,'0'0'0,"-17"17"16,-1 71 0,1 159-1,-1-88 1,53-106-1,36-53 1,-1-18 0,18-70-1,1 18 1,-19 17 0</inkml:trace>
  <inkml:trace contextRef="#ctx0" brushRef="#br1" timeOffset="74045.5">23689 8378 0,'-18'0'94,"1"0"-94,-1 18 15,-17 0-15,-36 17 16,-35 53-1,1 0 1,-54 18 0,18-18-1,70-35 1,1 0 0,34-35-1,54-18 16,17 0-15,71 0 0,35 0-1,-17-18 1,17 1 15,88-1-15,0-17-1,-52-1 1,-89 36 0,-70-17-1,-1 34-15,-17-34 16,-35-1 0,-18-52-1,-35-19 1,0 1-1,-1-18 1,37 53 0,34 53-1,0 0-15,36-17 32</inkml:trace>
  <inkml:trace contextRef="#ctx0" brushRef="#br1" timeOffset="75824.25">23407 10971 0,'0'0'16,"-35"-17"-16,17-1 0,36-123 31,17 106-31,106-53 15,141 35 1,-70 88 0,-124 124-1,-123-36 17,-18-70-32,-106 53 15,-53-36 1,-123-34-1,176-89 1,195-88 0,87 17-1,159 1 1,54 87 0,-195 107-1,-71 52 1,-140 19-1,-71-72 1,-177-35 0,106-52-1,18-71 17,177 52-32,17-70 15,123-70 1,54 88-1,193 70 1,-123 124 0,-159 53-1,-105-71 1,-177 18 0,-1-71-1,-122-53 1,141-52-1,176-71 1,88 35 0,88 0-1,159 36 17,-88 140-17,-176 89 1,-142 0-1,-176-18 1,141-124 0,-17 1-16,-124-18 15,141 0-15,-35-53 16,71-35 0,122 0-1,143-18 1</inkml:trace>
  <inkml:trace contextRef="#ctx0" brushRef="#br1" timeOffset="76325">24059 11695 0,'0'35'15,"0"18"1,0 0 0,0 17-16,0 107 15,18-72 1,-18-52 0,-53-35-1,0-53 1,18-1-16</inkml:trace>
  <inkml:trace contextRef="#ctx0" brushRef="#br1" timeOffset="76558.95">23618 11853 0,'0'0'0,"0"-17"0,18-1 0,88 18 31,0 18-15,-53 17-1,-36 53 1,-87 0 0,-36 1-1,18-54 1,70-53 0,53-70-1</inkml:trace>
  <inkml:trace contextRef="#ctx0" brushRef="#br1" timeOffset="76774.28">24112 11783 0,'0'0'0,"0"17"0,-53 107 31,53-106-15,0-1-16,0 18 15,36 18 1,52-17 0,18-54-1,-18 0 1</inkml:trace>
  <inkml:trace contextRef="#ctx0" brushRef="#br1" timeOffset="76990.56">24447 11536 0,'0'-18'31,"18"18"-31,17 0 0,54-17 31,34-19-15,106-17-1,-158 53 1</inkml:trace>
  <inkml:trace contextRef="#ctx0" brushRef="#br1" timeOffset="77109.08">24553 11606 0,'0'0'0,"0"18"0,18 0 15,0-18-15,52 17 16</inkml:trace>
  <inkml:trace contextRef="#ctx0" brushRef="#br1" timeOffset="77407.22">25065 11465 0,'-124'71'16,"89"-18"-16,-18 0 0,0 0 16,-88 88-1,53-53 1,53-53 0,35-17-1,53-18 1,70-35-1,53-1 1,-34 1 0,-90 0-1</inkml:trace>
  <inkml:trace contextRef="#ctx0" brushRef="#br1" timeOffset="77574.03">24783 11677 0,'0'18'16,"17"70"-1,1-35-15,0 105 16,17 36 0,-35-17-1,0-107 1</inkml:trace>
  <inkml:trace contextRef="#ctx0" brushRef="#br1" timeOffset="78158.37">25294 11448 0,'0'0'15,"-17"17"-15,17 1 0,-36 70 16,19 0 0,-36 18-1,35-71 1,18-52 0,35 17-1,18 0 1,-35 0-1,17-18 1,-35 36-16,-17 17 16,-54 53-1,0-35 17,89-53-1,53 0-16,-36 0 1,-17 0 0,-18 53-1,-53 18 1,-53-1 0,53-17-1,70-35 1,19-18-1,52-18 1,-17-17 0,34-18-1,-87 53 1</inkml:trace>
  <inkml:trace contextRef="#ctx0" brushRef="#br1" timeOffset="78674.35">25312 11677 0,'0'0'0,"17"-18"0,-17 1 0,53-19 16,36 19-1,-19 17 1,-35 53-1,-70 52 1,-35-34 0,17-36-1,70-35 17,1-17-17,35-1 1,35-35-1,-17 53 1,-89 18 0,-53 88-1,-52-1 1,70-69 0,35-36-16,1 17 15,52-34 1,88-36-1,19-18 1,-19 1 0,-70 17-1,-71 0 17,-35 18-32</inkml:trace>
  <inkml:trace contextRef="#ctx0" brushRef="#br1" timeOffset="78857.95">25576 11571 0,'-35'-35'15,"70"70"-15,-88-70 16,53 70 0,36 141-1,34-52 1,-34-53-16,69 34 16,1 1-1,-18-71 1,-70-35-1,-53-70 1</inkml:trace>
  <inkml:trace contextRef="#ctx0" brushRef="#br1" timeOffset="79141.39">25876 11659 0,'0'0'0,"-35"53"0,-36 71 16,-52 52-1,-1 18 1,72-141 0,-1 0-16,0 0 15</inkml:trace>
  <inkml:trace contextRef="#ctx0" brushRef="#br1" timeOffset="80358.17">23424 8520 0,'0'0'0,"0"17"16,-35 1-16,-88 105 31,105-105-31,-17 0 16,52-18-1,1 0-15,35-18 16,88-70-1,-106 70-15</inkml:trace>
  <inkml:trace contextRef="#ctx0" brushRef="#br1" timeOffset="82775.69">23618 8484 0,'-35'18'16,"70"-36"-16,-140 106 15,52-35-15,-35 18 16,17 0-1,36-54 1,70-34 0,71-72-1,0-17 1,-36 54 0,-52 16-1,-1 36 1,-69 36-1,-54 52 1,0 0 0,53-35 15,35-53-15,36 0-1,70-18 1,18-70-1,-18 17 1,-17 1 0,-71 52-1,0 36 1,-18-18-16,-52 70 16,-36 54-1,53-71 1,35-35-1,53-18 1,54-71 0,-54 53-1,53-52 17,-53 52-17,-70 71 16,-35 18-15,34-36 0,54-35 31,0-18-32,-1 18-15,18-17 16,1-1-1,-36 36 48,-18-18-63,36 0 47,-1 0-32,1 0-15,35 0 16,17-36 0,-52 19-16,0 17 15,-1 0 1,1 0 46,0 0-46,-1 0-16,1 0 16,0 0-1,-18 17 95,-18 1-63,0-18-47,1 18 0,-19-18 15,19 17-15,-36-17 16,18-17-1,17 17-15,-17 0 16,-1-36 0,19 1-1,34 0 17,19 17-17,17 18 1,-36 0-1,1 0 1,-18 71 0,-18-18-1,-35-18 1,0-35 0,18-18-1,53-17 1,-1 17-16,36-35 15,18 0 1,-36 36 0,-17 34-1,-36 54 17,-70 17-17,53-70 1,-89 17-1,107-35 1,17-17 0,35-36-1,71-18 1,-53 53 0,-36 18-1,-17 0 1,-35 18-1,-106 70 1,-18-17 0,89-54-1,122-34 32,-16-1-47,34 1 16,1-1-1,-18 18 1,-53 18 0,-53 70-1,-53-35 1,53-36 0,35-17-16,1 0 15,17-17 1,70-54-1,1 36 1,-1 0 0,-34 35-1,-54 0 17,-35 17-17,-88 54 1,18-54-1,70 1 1,70-18 0,54-18-1,52 1 1,-70-1 0,106-17-1,-36 0 1,-105 35-1,-53 17 1,-36 1 0,-35 17-1,-17 0 17,88-35-17,88-17 16,70-36-15,18 18 0,-70 17-1,-54 0-15</inkml:trace>
  <inkml:trace contextRef="#ctx0" brushRef="#br1" timeOffset="86542.47">16686 11412 0,'18'0'157,"0"0"-142,-18-17-15,17 17 16,1 0-16,0-18 15,-1 0 1,1 18 0,-18-17-1,70-18 1,19-18 0,-36 17-1,-36 19-15,36-19 16,35-17-1,-17 1 1,-1-1 0,19 17-1,-1-17 17,18 1-17,-18-1 1,-18 17-1,36-17 1,-18 18 0,18-18-1,-18 0 1,1 18 0,-54 0-1,53-1 1,-35-16-1,0 34 1,35-35 0,18 0 15,-18 18-15,-35 17-1,53-17 1,0-18-1,0 0 1,-1-17 0,1 34-1,-35 1 1,52-36 0,-35 36-1,18 0 1,-18-18-1,1 18 1,16-18 0,-52 17 15,-17 19-31,17-1 16,17-17-1,1 0 1,-18 17-1,0 0 1,17-17 0,18 0-1,-35 0 1,53-1 0,0 1-1,-36 0 1,19-18-1,16 17 1,19-16 0,-18-1 15,-18 17-15,35-17-1,1 1 1,-18 16-1,-18 1 1,71-36 0,-53 36-1,-1 0 1,19-18 0,-36 18-1,-17-1 1,-1 19-1,1-19 1,-36 36 0,0-17 15,18-1-15,18-17-1,-36 17 1,18-17-1,-35 35 1,-36 0 15,0 0-15,-17 0 0</inkml:trace>
  <inkml:trace contextRef="#ctx0" brushRef="#br1" timeOffset="86926.84">22666 8414 0,'0'0'0,"18"0"16,17 17-16,0 1 16,-35 0-1,-17 17 32,-1-17-47,0 17 0,-52 35 16,-1 19 15,18-1-15,18-35-1</inkml:trace>
  <inkml:trace contextRef="#ctx0" brushRef="#br1" timeOffset="87692.69">20161 8467 0,'0'0'0,"0"17"16,18-17 15,105 18-15,-52-18 0,-36 0-16,-17 0 15</inkml:trace>
  <inkml:trace contextRef="#ctx0" brushRef="#br1" timeOffset="87942.47">20038 8925 0,'0'0'0,"-36"18"0,1 17 15,-35 0 1</inkml:trace>
  <inkml:trace contextRef="#ctx0" brushRef="#br1" timeOffset="88354.18">20091 8996 0,'0'0'0,"17"0"0,1 0 15,0 0 1,17 17-16,35 36 16,1 0-1,-36-17 1</inkml:trace>
  <inkml:trace contextRef="#ctx0" brushRef="#br1" timeOffset="88575.97">20338 8802 0,'0'0'0,"35"70"16,-17-34-16,-1-1 15,36 53 1,-18-53 0,-17 1-1</inkml:trace>
  <inkml:trace contextRef="#ctx0" brushRef="#br1" timeOffset="88810.32">20549 8908 0,'0'0'0,"0"35"0,0 18 16,-17-53-1</inkml:trace>
  <inkml:trace contextRef="#ctx0" brushRef="#br1" timeOffset="89408.9">20461 8643 0,'35'-123'15,"-70"246"-15,106-299 0,-1 123 32,18 53-17,-35 0 1,0 70-1,-35 1 1,-36 35 0,-52 0-1,-19-36 1,37-52 0,34-18-16,-17 0 15,-1-53 1,36 0-1,18 0 1,35 35 0,17 18 15,-34 18-15,-19 17-1,-52 71 1,-71 0-1,0-18 1,54-70 0,69-36-1,54-35 1,17 18 0,-53 17-16,0 1 15,-17 70 1,-71 52-1,-35 1 1,0-35 0,53-54 15,35-34-31</inkml:trace>
  <inkml:trace contextRef="#ctx0" brushRef="#br1" timeOffset="89642.62">20726 8978 0,'0'0'16,"17"35"-16,89 71 16,-35-88-1,35-18 1,-1-35-1,1-36 1,-53 18 0,-18 36-16,-17-19 15</inkml:trace>
  <inkml:trace contextRef="#ctx0" brushRef="#br1" timeOffset="90859.46">18838 10407 0,'18'0'31,"0"0"-31,17 35 15,35 106 1,-17 89 0,-17-19-1,-54-70 1,0-88 0,-17-35-1,17-18-15,-17 0 16,35-18-1,0-17 1</inkml:trace>
  <inkml:trace contextRef="#ctx0" brushRef="#br1" timeOffset="91936.24">19526 10636 0,'0'0'0,"18"53"0,70 18 31,18-71-15,-71-18 0,0-17-16,18-18 15,0-53 1,-17 0 0,-54 0-1,-35 1 1,-35 69-1,17 36 1,18 0 0,-17 53 15,-1 18-15,36-18-1,17 0 1,18-1-1,0-34 1,36-18 0,-19 18-16,36-36 15,53 0 1,0 1 0,-18-1-1,-53 1 1,-17 17-1,-36 0 1</inkml:trace>
  <inkml:trace contextRef="#ctx0" brushRef="#br1" timeOffset="96559.74">19967 7832 0,'0'0'0,"18"0"15,-36 0 32,1 17-31,-36 19 0,-36 52-1,1-53 1,-18 18-1,18-18 1,35-35-16,-53 18 16,-52-18-1,-19 0 1,19-18 0,-19-52-1,71-1 1,-35-88-1,71 54 1,17-54 15,53 18-15,17 17 0,54 1-1,-18 52 1,70-52-1,-34 52 1,16 36 0,107-18-1,35 0 1,-18 53 0,18 18-1,-88-1 1,-18 36-1,0 18 1,36 17 0,-19 18 15,-69 0-15,-54 17-1,-35 36 1,-35-18-1,17-53 1,-35 53 0,-35 0-1,17-70 1,-52 35 0,-18-36-1,70-34 1,-35-19-1,18 1 1,35-18 15,0 0-15,18 0 0,17-18-1,1 18 1,-1 0-1,0-17 1,1 17 515,-1 0-515,1 0-16,-54 0 16,18 0-1</inkml:trace>
  <inkml:trace contextRef="#ctx0" brushRef="#br1" timeOffset="98909.84">22260 13988 0,'0'0'0,"-17"0"0,-19 0 16,19 0-16,-1 0 16,0 0-16,1 17 15,-54 19 1,18 87 0,18 53-1,53-70 1,70-70-1,18-19 1,-18-52 0,0-53-1,-35-1 1,-88-16 0,-53 34-1,-1 1 1,19 52-1,17 18 1,35 0 15,36 0-15</inkml:trace>
  <inkml:trace contextRef="#ctx0" brushRef="#br1" timeOffset="99276.27">22401 14146 0,'0'0'0,"-17"0"0,-36 18 16,18 0-1,17-18 1,36 0-1,-1 0 1,142-18 0,123 18 15,89-18-15,-107 1-1,36-1 1,-159 0-16,88 1 15,-158 17-15,17-18 16,-70 18 0,-53-17-1,-36-1 1</inkml:trace>
  <inkml:trace contextRef="#ctx0" brushRef="#br1" timeOffset="99793.34">22560 14146 0,'0'-53'31,"18"18"-31,17 0 15,106-106 1,-17 35 0,-36 53-1,-71 53 1,1 18 0</inkml:trace>
  <inkml:trace contextRef="#ctx0" brushRef="#br1" timeOffset="100309.7">22560 14164 0,'18'0'15,"-1"18"-15,1 17 16,70 106 0,-70-88-16,35 35 15,0 0 1,17 1 0,-17-54-1</inkml:trace>
  <inkml:trace contextRef="#ctx0" brushRef="#br1" timeOffset="100760.12">24130 14058 0,'0'0'0,"-18"0"15,18-17 1,36-54 0,87-52-1,71 17 1,-70 53-1,-71 53-15,17-18 16,-35 18-16,-17 18 16,-36-1-16</inkml:trace>
  <inkml:trace contextRef="#ctx0" brushRef="#br1" timeOffset="100976.24">24165 14129 0,'0'0'0,"0"17"0,18 1 16,0 0-1,70 35 1,70 35 0,1 0-1,-53-17 1,-88-36-1</inkml:trace>
  <inkml:trace contextRef="#ctx0" brushRef="#br1" timeOffset="104310.38">22719 13582 0,'0'0'0,"0"-18"0,-53-35 16,0 0 0,35 18-16,-70-18 15,0 36 1,-53 34-1,35 54 1,71 17 15,35 0-15,35-17 0,-35-36-1,-35 0 1,-36 18-1,-88 18 1,36-54 0,35 1-1,53 17 1,35 1 0,88 34-1,-53-70-15,36 18 16,-19-18-1,-34 35 1,-106 71 15,-53 17-15,35-17 0,71-70-1,52 16 1,36-34-1,53 53 1,-18 17 0,-105 0-1,-1-35 1,0-35-16,-17 17 16,17 18-1,18-18 1,89-17-1,-1-1 1,35 36 15,-52-17-15,52 34 0,36-70-1,17-53 1,-70-17-1,-53 52 1,-35 89 0,0-1-1,52-17 1,18-53 0,0-35-1,1-71 1,-19 0-1,1-17 1,-36-1 15,-17 89-15,-18 0 0,0 17 15,-18 0-16,18-88 1,-18 18 0,-17-35-1,-35 35 1,17 35 0,17 17-1,36 1 1,36-18-1,-36 0 1,0-53 0,-18-17 15,-88 17-15,-17 18-1,-1 70 1,71 18-1,36 18-15,-19-18 16,54 0 15,17-35-15,36-36 0,17 1-1,-35 52 1,-35 53-1,-36 89 1,18 17 0,35-53 15,71-35-15,70-71-1,1-52 1,-71 17-1,-18 17 1,35 36 0,1 89-1,-18-19 1,17-87 0,-52-36-1,-36 17-15,71-52 16,-36 18-1,36-19 1,18 72 15,-18 34-15,-1 54 0,-34-36-1,-53-35 1,-1 18-1,1 0 1,-18 123 0,0 88-1,0-70 1,-18-106 0,1-18-1,-54-17 1,-17 17-1,-18 35 1,-35 72 15,35-54-15,-141 35 0,35-70-1,124-35 1,-141-36-1,123-35 1,36-70 0,34 87-1,1 125 1,0 69 0,17-87-16,0-18 15,18-53 1,0-53-1,0-35 1,0-124 15,-17 53-15,34 142 0,1 87-1,17 36 1,71 53-1,-35-71 1,-18-35 0,-18 17-1,-35 19 1,0-36 0,-35-18-1,-36-17 1,-17-18-1,-53 0 1,17-18 15,71 18-15,124-35 15,88-18-15,17 17-1,-35 36 1,88 0 0,-123 0-1,18-53 1,-36-35 0,-53 35-1,-52 53 16,34 0-15,-17-17 31,0-36-31,-35-35-1,-36-1 1,-52 89-1,88 0 1,-1 18-16,-105 53 16,88-54-1,18-17 1,53-35 0,17-71-1,36 18 1,-19 53-1,-16 35 1,70 17 15,17 36-15,1-35 0,-19 0-1,-52-1 1,0 107-1,35 17 1,1-106 0,16-35-1,-16-35 1,-19-18 0,-35 18-16</inkml:trace>
  <inkml:trace contextRef="#ctx0" brushRef="#br1" timeOffset="106906.23">16457 11395 0,'18'0'141,"-1"0"-110,1 0-31,0 0 16,-1 0 0,1 0-1,0 17-15,17-17 16,35 18-1,-34 0 1,-19-1-16,54 19 16,-1-1-1,19 0 1,-36 0 0,-18 1-1,35-19 1,1 36-1,-18-35 1,0 17 15,0-17-15,17 17 0,-17-17-1,18 17 1,-18-17-1,0-1 1,-1 19 0,1-19-1,-17 18 1,-19-35-16,19 18 16,16 17-1,19-17 1,-18 17-1,0 1 1,0 16 15,17-16-15,1 17 0,-1 0-1,19-1 1,-72-34-1,19 0-15,34 35 16,-35-36-16,36 19 16,17-1-1,-17 35 1,-1-17 0,18 0-1,-35-17 1,36 16-1,-19 1 1,18 0 15,-52-17-15,34 52 0,18-18-1,-17 1 1,-18-18-1,17 0 1,1 17 0,-1-17-1,36 0 1,-18 0 0,-17 0-1,-36-18 1,18 0-1,0 18 17,35 18-17,-17-18 1,17 0 0,-35-18-1,18 18 1,-1 0-1,18 0 1,-17-18 0,-1 18-1,1-18 1,-18-17 0,-35-18-1,-1 18 1,1-18 15</inkml:trace>
  <inkml:trace contextRef="#ctx0" brushRef="#br1" timeOffset="107227.57">20884 13952 0,'0'0'0,"0"-17"0,-17 17 15,34 0 17,1 17-17,70 72 1,-17 16-1,-18-16 1,-36-37 15,-17-16-15,0-19 0,-88 19-1,-71-1 1,-35 36-1,71-36 1</inkml:trace>
  <inkml:trace contextRef="#ctx0" brushRef="#br1" timeOffset="108227.33">19791 11501 0,'0'17'47,"0"18"-47,0 1 15,17 52-15,-17 35 16,-17 71-1,-36 18 1,-18 0 15,-34-36-15,-19-35 0,36-70-1,70-71 1,1 0-16,17-18 15,0 1-15</inkml:trace>
  <inkml:trace contextRef="#ctx0" brushRef="#br1" timeOffset="108645.42">19403 12277 0,'0'17'31,"0"1"-31,0 0 16,-18 70-1,0 35 1,18-35 0,18-52-1,35-19 1,18-17-1,-1-17 1,1-19 0,-36 1-1,-17 18 1</inkml:trace>
  <inkml:trace contextRef="#ctx0" brushRef="#br1" timeOffset="109444.82">18962 13776 0,'0'0'0,"-18"0"15,36 0 1,-1 0 0,1 18-1,35-1 1,0 36 0,-53 0-1,-53-35 1</inkml:trace>
  <inkml:trace contextRef="#ctx0" brushRef="#br1" timeOffset="109911.65">18856 13970 0,'0'0'0,"-18"0"15,36 0 1,35 0 0,17 0-1,19-18 1,-72 18-1,-52 36 17,-53 69-17,-53 1 1,52-53 0,54-35-1,35-53 16,18 17-15,17-17 0,0 35-1,1 0 1,-1 70 0,-35 71-1,-18-52 1,1-72-16,-1 36 15,0-35 17,18-36-17,18-88 1,0 53-16</inkml:trace>
  <inkml:trace contextRef="#ctx0" brushRef="#br1" timeOffset="110094.4">18856 14270 0,'0'0'15,"18"17"1,-1 1 0,71 88-1,-17-53 1,-53-35 0,-1-1-16,1-17 15,-18-17 16</inkml:trace>
  <inkml:trace contextRef="#ctx0" brushRef="#br1" timeOffset="110861.07">19138 14005 0,'0'18'15,"0"17"1,0 0-16,0 54 15,18 16 1,-36-52 0,18-35-1,0-18 1,0-106 0,18 18-1,35-53 1,-18 17-1,-17 72 17,17 34-17,0 53 1,36 53 0,-36 1-1,-17 34 1,-36-35-1,-53-53 1,19-52 0,-19-54-1,36 36 1,35-36 0,0 54-1,35-1 1,0 36-1,1 88 17,-54-1-17,-17-34 1,-18-18 0,0-35-1,35-36 1,36-35-1,17 18 1,-17 17 0,-18 106-1,-18-17 1,-70 123 0,17-88-1,54-124 1,17-52-1,17 34 1</inkml:trace>
  <inkml:trace contextRef="#ctx0" brushRef="#br1" timeOffset="111043.8">19332 14429 0,'18'35'16,"17"0"-16,36 36 15,87 70 1,-69-106 0,16-17-1,1-54 1,-35-16 0</inkml:trace>
  <inkml:trace contextRef="#ctx0" brushRef="#br1" timeOffset="113628.31">20549 12083 0,'-17'0'32,"-1"0"-32,0 35 15,-35 0-15,1 0 0,-1 18 16,-106 106-1,53-88 17,88-54-32</inkml:trace>
  <inkml:trace contextRef="#ctx0" brushRef="#br1" timeOffset="113827.56">20355 12330 0,'0'0'0,"18"52"16,-18 1-16,0 124 15,-18-36 1,18-71 0,-17-52-1,17-53 1</inkml:trace>
  <inkml:trace contextRef="#ctx0" brushRef="#br1" timeOffset="114029.62">20690 11942 0,'0'0'0,"18"0"0,0 0 16,88 17-1,-18 36 1,-71 0 0,-52 18-1,-18-36 1,36 0-16</inkml:trace>
  <inkml:trace contextRef="#ctx0" brushRef="#br1" timeOffset="114228.17">20549 12277 0,'0'0'32,"53"0"-17,-18-18-15,54 0 16,-54 1-16,71-1 16,0 0-1,-89 18 1,-34 0 15</inkml:trace>
  <inkml:trace contextRef="#ctx0" brushRef="#br1" timeOffset="114427.51">20602 12418 0,'0'0'15,"0"70"-15,-17 71 0,-36 53 32,35-88-17,-17 0 1,17-88 0,18-36-1</inkml:trace>
  <inkml:trace contextRef="#ctx0" brushRef="#br1" timeOffset="114644.32">20920 12400 0,'0'0'0,"0"18"0,-53 17 16,-53 106-1,-18-35 1,36-35-1,35-54 17,53-34-17</inkml:trace>
  <inkml:trace contextRef="#ctx0" brushRef="#br1" timeOffset="114814.93">20708 12594 0,'35'0'0,"-70"0"0,123 88 15,-88 18 1,0-53-16,0 35 16,-17-17-1,-19-18 1,19-71 0,17-17-16</inkml:trace>
  <inkml:trace contextRef="#ctx0" brushRef="#br1" timeOffset="115028.63">20796 12577 0,'71'-18'16,"-36"0"-16,0 1 16,142-36-1,-1 0 1,-105 35-1,-54 18-15,1-18 16,-36 1 0,-17-36-1,0 0 1</inkml:trace>
  <inkml:trace contextRef="#ctx0" brushRef="#br1" timeOffset="115413.07">21220 12136 0,'-18'0'16,"18"35"-1,53-53-15,-88 1 16,17 175-16,53 19 31,-17 34-15,17 1 0,-35-141-1,18-19-15,-1 37 16,-17-72-16,0 19 15,-17-36 1,-1-18 0,-70-106-1,0 1 1,35 70 0,53 35-1,0 1 1,53-18-1,0 17 17,-18 18-17,0 0 1,0 0 0</inkml:trace>
  <inkml:trace contextRef="#ctx0" brushRef="#br1" timeOffset="115546.92">21784 12753 0,'0'0'16,"-18"0"-16,-17 0 0,-18 0 16</inkml:trace>
  <inkml:trace contextRef="#ctx0" brushRef="#br1" timeOffset="116613.01">20443 10160 0,'0'0'0,"-35"71"0,-159 158 31,88-123 0,89-106-31,-1 0 0,0 0 16</inkml:trace>
  <inkml:trace contextRef="#ctx0" brushRef="#br1" timeOffset="116812.19">20391 10372 0,'0'0'16,"0"35"-16,0 18 0,0 35 16,0 53-1,-18-35 1,0-71 0</inkml:trace>
  <inkml:trace contextRef="#ctx0" brushRef="#br1" timeOffset="117045.26">20637 10248 0,'0'0'16,"0"-17"-16,18 17 0,0 0 15,52-18 1,-34 18-16,52-35 15,0 17 1,-88 0 0,-35 18-1,-36-17 1,36 17 0</inkml:trace>
  <inkml:trace contextRef="#ctx0" brushRef="#br1" timeOffset="117212.09">20602 10407 0,'0'0'0,"0"35"0,0-17 16,35 35-1,18-36 1,18-17 0,-36-17-1,1-36 1,-19 35-16</inkml:trace>
  <inkml:trace contextRef="#ctx0" brushRef="#br1" timeOffset="117711.82">21167 9931 0,'0'0'0,"35"0"0,18 0 15,0 53 1,-53 70 15,-53-17-15,-35-53-1,-1-71 1,54-35 0,0-17-1,17-18 1,18 17-1,-17 53 1,17 54 15,17 17-15,-17 105 0,0 19-1,0-1 1,0 36-1,-17-1 17,17-17-17,-18-35 1,36-88 0,-18-36-1,-18-17 1,0-18-1</inkml:trace>
  <inkml:trace contextRef="#ctx0" brushRef="#br1" timeOffset="117879">21590 10707 0,'0'0'0,"-18"-18"16,-17 36-16,-35-18 0</inkml:trace>
  <inkml:trace contextRef="#ctx0" brushRef="#br1" timeOffset="129529.81">9155 10971 0,'0'0'0,"17"0"0,-17-17 16,53-54 0,-35 54-1,-1-1-15,19 18 0,-19-18 31,-34 54 1,-54 34-17,-35 18 1,18-17 0,53-54-1,52-34 1,1-1-1,70-70 1,0 0 0,-17 35-1</inkml:trace>
  <inkml:trace contextRef="#ctx0" brushRef="#br1" timeOffset="130446.21">11765 11236 0,'18'-18'63,"-1"1"-63,36 17 15,0-18-15,124 0 16,87 36 0,-34 0-1,122 17 1,-122-17 0,122 17-1,-52-17 16,-88-18-15,-89-18 0,-87 18-16,17 0 15,-53-18 1,-71 18 0,-52-17-1,70-1-15</inkml:trace>
  <inkml:trace contextRef="#ctx0" brushRef="#br1" timeOffset="130746.77">13794 10918 0,'0'0'16,"35"0"-16,53-17 16,18 52-1,17 36 1,-34-18 15,-54-36-31,35 36 16,-34-35-16,-19 52 15,-34 19 1,-36-19 0,-124 71-1,1-35 1,35-53-1,88-35 1,35-18-16</inkml:trace>
  <inkml:trace contextRef="#ctx0" brushRef="#br1" timeOffset="131747.09">14499 9313 0,'0'0'0,"0"18"0,-53 88 32,18-36-32,-89 71 15,-70 71 1,106-106-1,71-71 1,34-70 0</inkml:trace>
  <inkml:trace contextRef="#ctx0" brushRef="#br1" timeOffset="131913.81">14235 9701 0,'17'-17'16,"1"17"-16,-142 106 0,213-195 0,-1 89 15,-71 89 1,1 140 15,-36-35-15,18-124-1,0-52-15,0-36 16</inkml:trace>
  <inkml:trace contextRef="#ctx0" brushRef="#br1" timeOffset="132097.79">14693 9454 0,'0'0'15,"0"18"-15,-17 0 0,-1 17 0,-53 53 16,-52 71 0,35-89-1,88-105 16,0 0-31</inkml:trace>
  <inkml:trace contextRef="#ctx0" brushRef="#br1" timeOffset="132230.88">14693 9437 0,'0'0'0,"53"35"16,35 18-1,0 18 1,-17-19-1,-71-34 1</inkml:trace>
  <inkml:trace contextRef="#ctx0" brushRef="#br1" timeOffset="132380.01">14534 9737 0,'106'0'31,"-70"-18"-31,16 18 16,37-18-16</inkml:trace>
  <inkml:trace contextRef="#ctx0" brushRef="#br1" timeOffset="132713.84">14605 9931 0,'0'0'0,"18"17"0,-1-17 0,71 18 15,36-18 1,-54 18 0,-87 70-1,-54 0 1,18-35-1,-52 35 1,69-53-16,1-17 16,88 0-1,123-54 1,18-34 0,177-71-1,-177 53 1,-124 35-16</inkml:trace>
  <inkml:trace contextRef="#ctx0" brushRef="#br1" timeOffset="134764.03">25629 17110 0,'0'0'0,"-17"0"0,34 0 31,1 0-31,35-36 16,70-16-1,-17 16 1,-53 36 0,-71 53-1,1 0 1,-54-18-1,36-17 1,17-18 0</inkml:trace>
  <inkml:trace contextRef="#ctx0" brushRef="#br1" timeOffset="135513.75">27693 15152 0,'0'0'0,"0"-18"16,-18 1-1,1 17 1,-107 0 0,-17 0-1,53 0-15,-35 35 16,-301 35 0,89 1-1,159-53 1,87-18-1,72 0 1,70-36 0,17-17-1</inkml:trace>
  <inkml:trace contextRef="#ctx0" brushRef="#br1" timeOffset="135764.29">26494 14975 0,'-18'0'15,"36"0"-15,-107 0 16,1 18 0,53 17-16,-89 36 15,-17 52 1,88-34 0,71-54-1,70-18 1,36 1-1,-36-18 1,-53 18 0,-17-1-1</inkml:trace>
  <inkml:trace contextRef="#ctx0" brushRef="#br1" timeOffset="136197.63">28416 14781 0,'-141'89'31,"71"-37"-31,-1 1 16,-123 89-1,71-90 1,105-52 0,71-35-1,-18 0-15</inkml:trace>
  <inkml:trace contextRef="#ctx0" brushRef="#br1" timeOffset="136347.54">28099 14993 0,'17'18'16,"-17"17"-16,-35-88 0,70 265 15,-52-424-15,-19 635 16,-16-229 0,16-105-1,36-54 1,0 0-1,36-70-15</inkml:trace>
  <inkml:trace contextRef="#ctx0" brushRef="#br1" timeOffset="136530.56">28646 14852 0,'0'0'0,"-18"0"16,0 18-16,-105 87 15,70-52-15,-71 36 16,-34 16 0,87-87-1,89-36 1</inkml:trace>
  <inkml:trace contextRef="#ctx0" brushRef="#br1" timeOffset="136680.57">28575 14870 0,'0'0'0,"18"17"0,17 1 32,53 35-17,-35 0 1,-53-36 0,-53 1-16</inkml:trace>
  <inkml:trace contextRef="#ctx0" brushRef="#br1" timeOffset="136846.87">28293 15169 0,'17'0'16,"19"0"-16,105-17 15,-88-1 1,0 1-16,70-1 16,1 0-1,-160 18 16</inkml:trace>
  <inkml:trace contextRef="#ctx0" brushRef="#br1" timeOffset="137413.91">28222 15399 0,'0'0'0,"0"35"16,18 71-1,17 0 1,18-71-1,-53-17 1,-18-36 0,1-17-1,-1-1-15,0-17 16,36-52 0,70-1 15,71 35-16,-18 54 1,71 52 0,-124 53-1,-70 0 1,-71 18 0,-35-35-1,-142 17 1,-17-88-1,71-71 1,105-17 0,89 53-1,105 0 1,19 35 0,193 0 15,-35 0-16,-195 0 1,-122 0 0,-124 0-1,-36-18 1,71 0-16</inkml:trace>
  <inkml:trace contextRef="#ctx0" brushRef="#br1" timeOffset="137547.19">28381 15328 0,'-18'0'16,"36"53"-1,-18-18-15,35 106 16,1-52 0,-107-407-16,194 777 15,-105-389 1,0-70 0</inkml:trace>
  <inkml:trace contextRef="#ctx0" brushRef="#br1" timeOffset="137763.96">28646 15311 0,'0'17'16,"0"18"-16,-18 71 16,0 106-1,18-36 1,-17 54-1,-19-89-15,-17 141 16,1-159-16,-19 54 16,53-107-16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43:31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10901 0,'0'0'0,"36"-18"0,-19 18 16,19-35 0,-19 17-16,1 1 15,0 17 110,-1 0-125,1 0 0,-1 0 16,54-18-1,-53 18 1,-18 18 15,0 17-31,-36 18 16,1-18 0,0 0-1,35 1 1,53-19-1,70-17 1,18-53 0,-35 18-1,-88 35 1,-71 0 15,-18 35-15,18 1-16,-52-1 15,-19 0 1,106-17 0,36-36-16</inkml:trace>
  <inkml:trace contextRef="#ctx0" brushRef="#br0" timeOffset="883.61">13264 5186 0,'-17'17'16,"17"89"-1,-18-35-15,-52 88 16,-19 105-1,36-87 1,53-107 0,18-52-1</inkml:trace>
  <inkml:trace contextRef="#ctx0" brushRef="#br0" timeOffset="1233.58">13652 5151 0,'0'0'16,"-35"52"-16,-35 125 16,17 52-1,88 36 1,71-212-1,-53-53-15,35-18 16,-70 0-16,17-17 16,-35-18-1,-88 36 17,-18 17-17,-106 52 1,53 1-1,124-17 1</inkml:trace>
  <inkml:trace contextRef="#ctx0" brushRef="#br0" timeOffset="8000.91">9543 7056 0,'0'0'0,"-71"-53"16,18 0 0,0 0-16,-35-141 15,53-159 1,123 35-1,88 36 1,71 71 0,-159 158-1,212-53 1,35 53 0,-52 141-1,-36 89 1,-53 69-1,-106 37 1,-106 17 15,1-195-15,-160 213 0,-52-54-1,17-122 1,18-54-1,0-18 1,124-34 0,17-19-16,-18 19 0</inkml:trace>
  <inkml:trace contextRef="#ctx0" brushRef="#br0" timeOffset="9166.79">10372 17604 0,'0'0'0,"-71"17"0,-105 19 16</inkml:trace>
  <inkml:trace contextRef="#ctx0" brushRef="#br0" timeOffset="9550.1">9490 17568 0,'0'0'0,"-71"-35"0,-70-88 16,18-71 0,87-36-1,54 71 1,88-70 0,70 18-1,-17 105 1,35 17-1,106 54 1,141 141 0,-247 53 15,-106-71-15,-17 71-1,-71 35 1,-53 0-1,-53-18 1,-35-17 0,17-89-1,-35-17 1,36-53 0,70-17-16</inkml:trace>
  <inkml:trace contextRef="#ctx0" brushRef="#br0" timeOffset="10785.65">4974 12294 0,'0'0'0,"-88"0"0,-265 18 32,283-18-17,-71-18 1,88-17-16,-53-18 15,-18-53 1,71-35 0,53-71-1,53 36 1,159-124 0,-36 159-1,107 0 1,-54 88-1,141 53 1,-105 106 0,-89 53 15,-105-53-15,-54 35-1,-34 123 1,-142 36-1,53-176 1,-53 52 0,1-70-1,34-71 1,71-35 0</inkml:trace>
  <inkml:trace contextRef="#ctx0" brushRef="#br0" timeOffset="12216.68">15946 12418 0,'0'0'0,"-53"0"0,0-18 0,-194-17 31,176 17-15,-88-70-1,71-71 1,35-70-1,53 70 1,18 0 0,105-105-1,54 105 1,17 53 0,53 53-1,0 53 1,17 89-1,-123-1 1,-17 18 0,-18 35-1,-53 70 17,-71-70-17,-141 124 1,53-141-1,-70 17 1,0-71 0,35-35-1,35-35 1,18 0 0,17 0-1,36 0 1,-1 0-1,1 0 1,18 0 15,-1 0 1,-17 0-17,-18 0 1,35 18-1</inkml:trace>
  <inkml:trace contextRef="#ctx0" brushRef="#br0" timeOffset="13484.7">14887 8608 0,'0'0'0,"-88"0"0,-88 0 16,87-18-16,-87 0 16,-71-34-1,106-19 1,-53-70-1,35-88 1,89 35 15,52 52-15,36-52 0,52 36-1,71 17 1,71 35-1,53 53 1,52 35 0,-88 18-1,-17 18 1,176 52 0,-53 19-1,-123 52 1,-36 35-1,-70 36 1,-88-71 0,-36 71 15,-17-89-15,-71 53-1,-35-35 1,-18-35-1,18-35 1,88-36-16,-17 0 0</inkml:trace>
  <inkml:trace contextRef="#ctx0" brushRef="#br0" timeOffset="14834.95">15522 15998 0,'0'0'16,"-70"18"-16,-1 0 0,-176 17 31,141-17-31,-158-1 15,17-17 1,17 0 0,-16-53 15,69 0-15,-35-17-1,107-18 1,-1-89-1,71-34 1,70 52 0,53 18-1,-35 70-15,70-17 16,107-53 0,34 17-1,-87 54 1,211-36-1,-106 71 1,141 35 15,-282 17-15,212 107 0,-88-1-1,-124-34 1,-53-1-1,-70 18 1,-54-18 0,19-53-16,-54 71 15,-70 35 1,-53-18 0,-53-52-1,-35-18 1,176-53-1</inkml:trace>
  <inkml:trace contextRef="#ctx0" brushRef="#br0" timeOffset="16185.18">5468 16475 0,'0'0'0,"-71"0"0,-299 0 32,264-18-32,-176-70 31,88 17-15,141 36-1,0 0-15,-53-71 16,-35-88-1,71 35 1,52 0 0,0 1-1,71-1 1,53 0 0,0 53-1,88-35 1,53-18-1,-141 107 1,352-72 0,-52 71 15,-71 36-15,18 17-1,-230 17 1,124 18-1,159 71 1,-177-35 0,-105 17-1,-71 35 1,-36-34 0,-52 69-1,-53 19 1,-36 17-1,1-18 1,-18-17 15,0-53-15,88-89 0,-106 1-1,89-18-15</inkml:trace>
  <inkml:trace contextRef="#ctx0" brushRef="#br0" timeOffset="17901.86">5574 8767 0,'0'0'15,"-71"0"-15,-193-71 32,211 36-32,18 17 15,-124-88 1,53 36-1,35-19 1,-34-87 0,52 35-1,53 0 1,35 0 0,18 53-1,-36 52-15,54-34 16,-18-1-1,88-17 1,35-18 0,1 18 15,17 0-15,0 17-1,18 18 1,-89 36-1,36 17 1,17 0 0,-70 0-1,53 53 1,0 35 0,-89-35-1,36 35 1,-18 18-1,-35 0 1,-18 35 15,-17 17-15,-36 1 0,1-71-1,-1-35-15,-35 0 16,-53 53-1,0-35 1,-35 17 0,-70 53-1,70-71 1,17-34 0,36-19-1,-53-17 1,17-17-1,18-19 1,-17 1 15,52 17-15,19 1-16,16-18 0</inkml:trace>
  <inkml:trace contextRef="#ctx0" brushRef="#br0" timeOffset="20768.27">10301 7003 0,'-18'0'141,"-17"35"-141,0 0 15,0 0-15,-54 54 16,1-1-1,53-53-15,-18 36 16,35-54 0,1 1-1,17 0 1,0-36 0,17-35-1,36-35 1,0 17-1,-17 18 1,-19 18 0,54-18-1,-36 36 1,0 17 0,18 35-1,18 53 1,-1-17-1,36 52 1,0-17 15,-53-36-15,-18-17 0,-17-35-1,-36-18 32,18-18-31,-17 18-1</inkml:trace>
  <inkml:trace contextRef="#ctx0" brushRef="#br0" timeOffset="21902.2">14482 11359 0,'0'0'0,"0"-17"0,-18 17 16,0-18-1,18 36 48,36-18-63,-1 17 15,53 36 1,0 0 0,-35-17-16,53 34 15,-53-35 1,0-17 0,-53 0-1,0-1 1,-71 71-1,1-17 1,17-18 0,-141 106-1,70-36 1,71-70-16</inkml:trace>
  <inkml:trace contextRef="#ctx0" brushRef="#br0" timeOffset="24086">10566 4868 0,'0'0'0,"17"-35"0,72-159 31,-72 159-31,1-36 16,-1 36 0,-17 17-1,-17 36 1,-1 35-1,1 17 1,-19 71 15,36 1-15,18 16 0,0-52-1,-18-53 1,-53 0-1,0-35 1,17-1-16,-34-17 16,-36 18-1,-17-36 1,52 1 0,36-1-1,17 0 1</inkml:trace>
  <inkml:trace contextRef="#ctx0" brushRef="#br0" timeOffset="24519.65">10407 4904 0,'0'0'0,"18"0"0,-1 0 15,36 0 1,-35-18-16,17 0 15,18-17 1,-18 17 0,18 1-1,-18 17 1</inkml:trace>
  <inkml:trace contextRef="#ctx0" brushRef="#br0" timeOffset="26220.66">17251 11289 0,'0'18'31,"17"34"-15,1 1-16,17 0 16,89 124-1,-18-54 1,-71-70-1,0-35 1,-35-36-16</inkml:trace>
  <inkml:trace contextRef="#ctx0" brushRef="#br0" timeOffset="26419.07">17727 11201 0,'0'0'15,"-35"17"-15,-36 19 0,1 34 16,-1 54 15,-88 105-15,36-53 0,35-105-16</inkml:trace>
  <inkml:trace contextRef="#ctx0" brushRef="#br0" timeOffset="30018.87">11412 10460 0,'18'0'47,"-18"17"-16,18-17-31,-18 18 16,35 17-1,0 1 1,0 52 0,18-18-1,-35-17 1,17 18-1,-35-36 1,18 0-16,0 36 16,-18-18-1,17 17 1,1 19 0,-18 17-1,0-36 1,0 1-1,-18-18 1,1-18 0,-1 18-1,0-18 1,-17 0 0,17 1-1,1-19 1,-1 1-1,0-1 1</inkml:trace>
  <inkml:trace contextRef="#ctx0" brushRef="#br0" timeOffset="30525.35">12171 10795 0,'-18'0'31,"1"0"-31,-1 18 16,0-1-16,-88 54 15,54-36 1,-19-17-1,53-1 1,36-17 47,0 0-63,-1 0 15,1 0-15,35 18 16,70 0-1,-52-18 1,-18 0 0</inkml:trace>
  <inkml:trace contextRef="#ctx0" brushRef="#br0" timeOffset="30769.24">12100 10830 0,'-17'0'16,"17"18"0,0 0-16,0 17 15,-18 106 1,18-18-1,0-17 1,0-53 0,0-35-1</inkml:trace>
  <inkml:trace contextRef="#ctx0" brushRef="#br0" timeOffset="31136.75">12277 10901 0,'0'0'0,"0"35"0,-18 18 16,53 0-1,36-35 1,17-18 0,-17 0-1,-71 17 32,-36 18-47,-17 36 16,0-18-1,-17-18 17,35-17-17,35 0-15</inkml:trace>
  <inkml:trace contextRef="#ctx0" brushRef="#br0" timeOffset="31370.41">12241 10918 0,'0'0'0,"-17"0"15,34 0 1,19 0 0,34-17-1,-17-1 1</inkml:trace>
  <inkml:trace contextRef="#ctx0" brushRef="#br0" timeOffset="31832.14">12541 10742 0,'0'0'0,"18"18"0,0-18 0,17 0 15,-18-18-15,1 0 16,0 18 0,-18-35-1,0-18 1,0 0 0,-53 18-1,18 17 1,-1 18-1,19 18 1,-1 0-16,0-1 16,-17 1-1,0 0 1</inkml:trace>
  <inkml:trace contextRef="#ctx0" brushRef="#br0" timeOffset="32626.52">12400 10689 0,'0'18'63,"0"17"-48,0 0-15,0 18 16,-18 35 0,1-17-1,-1-36 1</inkml:trace>
  <inkml:trace contextRef="#ctx0" brushRef="#br0" timeOffset="33062.87">12365 10742 0,'17'0'31,"1"0"-15,0 0-16,-1 0 16,36 0-1,18-18 1,-1 1-1,-52 17 1,-36 0 47,1 0-32</inkml:trace>
  <inkml:trace contextRef="#ctx0" brushRef="#br0" timeOffset="43236.68">13829 11712 0,'0'-17'110,"18"-19"-110,-18 1 15,17-36 1,1 19-16,-18-178 16,-18 1-1,-17-36 1,-18 107 0,-35-72-1,0 36 1,52 124-1,-87-142 17,35 89-17,52 87 1,19 36-16,-1 0 16,0-17-1,1 17 1</inkml:trace>
  <inkml:trace contextRef="#ctx0" brushRef="#br0" timeOffset="43620.77">13511 9596 0,'0'0'0,"-17"0"16,-1 0-1,-35 0 1,18 0-16,-18 17 16,-35 36-1,35-35 1,53-1-1,0 1 17,35 53-17,0-1 1,1 36 0,-1-18-1,-35-17 1,0-18-1,0 0 17,0-36-32,18 1 0</inkml:trace>
  <inkml:trace contextRef="#ctx0" brushRef="#br0" timeOffset="44421.24">14182 10301 0,'17'0'46,"1"0"-46,0 0 0,34-18 16,37 1 0,52-1-1,-71 1 1,-52 17 0,-36 0-16</inkml:trace>
  <inkml:trace contextRef="#ctx0" brushRef="#br0" timeOffset="45037.83">14164 10477 0,'0'0'0,"18"36"0,-18-19 16,17 36-16,19-17 15,-1 17 1,-35-36 15,-18-17 0,1-35-15,-1-18 0,18 18-16,-18-36 15,18 53 1,36-17-1,52 0 1,35 0 0,-70 35-16,18-18 15,-18 18 1,-53 35 0,-18 53-1,-35-35 1,-35 0 15,-36-35-15,19-18-1,16 0 1,72 0 0,34-18-1,54-35 1,35 18-1,0 0 1,-36 35 0,-52 0-1,-18 17 1,0 1-16,-18 0 16</inkml:trace>
  <inkml:trace contextRef="#ctx0" brushRef="#br0" timeOffset="45222.71">14182 10707 0,'88'-18'31,"-53"1"-31,0-1 16,18 0-16,18-17 15,-1 0 1,-34 17-1,-54 18 1</inkml:trace>
  <inkml:trace contextRef="#ctx0" brushRef="#br0" timeOffset="45471.55">14305 10142 0,'0'18'0,"18"0"16,-1 17 0,1 18-16,35 158 15,-18-52 1,-17 35 0,0-70-1,-36-71 1,18-71-1,0 0-15</inkml:trace>
  <inkml:trace contextRef="#ctx0" brushRef="#br0" timeOffset="45654.88">14446 10566 0,'-35'0'16,"0"35"-16,-36 71 15,18-36 17,18-34-32,-18 17 15,-18 17 1,54-70-16</inkml:trace>
  <inkml:trace contextRef="#ctx0" brushRef="#br0" timeOffset="45838.04">14358 10672 0,'0'0'0,"18"0"0,35 17 15,52 36 1,1-18 0,-35-17-1,-18 0 1</inkml:trace>
  <inkml:trace contextRef="#ctx0" brushRef="#br0" timeOffset="46172.84">14958 10301 0,'0'0'0,"0"-18"0,-18 18 15,18 18 1,-35 17 0,-36 71-1,-17-35 1,35-36 0,36-35-1,34 0 1,36 0-1,53 0 17,17-35-17,-52 17 1,-36 0 0</inkml:trace>
  <inkml:trace contextRef="#ctx0" brushRef="#br0" timeOffset="46388.99">14940 10283 0,'0'36'31,"0"-1"-31,18 18 0,-1 70 16,19 19 15,-19-54-15,-17-71-1,0-52 1</inkml:trace>
  <inkml:trace contextRef="#ctx0" brushRef="#br0" timeOffset="46671.65">15152 10301 0,'0'0'0,"0"18"0,0 17 15,17 36 1,1-36-16,88 0 16,-53-17-1,-18-1 1,-35-17 15,-53 53-15,-17-17-1,-36 17 1,35-53 0</inkml:trace>
  <inkml:trace contextRef="#ctx0" brushRef="#br0" timeOffset="46838.47">15064 10354 0,'17'0'32,"1"0"-32,0 0 15,17-18-15,88-35 16,-70 18 15</inkml:trace>
  <inkml:trace contextRef="#ctx0" brushRef="#br0" timeOffset="47146.61">15346 10054 0,'0'35'15,"0"-17"1,17 17-16,54 1 16,-18-36-1,0-18 1,-53 0 0,-35-35-1,-54 1 1,36 34 15,36 36-15,17-1-1</inkml:trace>
  <inkml:trace contextRef="#ctx0" brushRef="#br0" timeOffset="47420.7">15752 9825 0,'0'0'0,"-18"17"15,18 19-15,0 17 0,35 158 16,0-17 15,-17-70-15,-18-71-16,0 17 15,0-17 1,0-35 0,-18-18-16</inkml:trace>
  <inkml:trace contextRef="#ctx0" brushRef="#br0" timeOffset="47620.75">15575 10354 0,'18'0'32,"-1"0"-17,54 0-15,-18-18 16,-18 1-1,18 17 1,-35 17 0,-36 1-16</inkml:trace>
  <inkml:trace contextRef="#ctx0" brushRef="#br0" timeOffset="47805.31">15540 10583 0,'0'0'0,"17"18"15,54-36 1,53-35 0,-36 18-1,-18 17 1,-34-34 15,-19 34-31</inkml:trace>
  <inkml:trace contextRef="#ctx0" brushRef="#br0" timeOffset="48221.65">16034 10054 0,'0'0'0,"-36"177"32,36-107-17,0 1-15,0 87 16,53-105-1,36-35 1,-19-18 0,1-53-1,-54 0 1,-34 18 0,-19 0-1,1 17-15,-35 0 31,-19 1-15,1 17 0,88-18-1,35 0 1,89-17 0,17-18-1,35-35 1,-34 17-1,-125 54-15</inkml:trace>
  <inkml:trace contextRef="#ctx0" brushRef="#br0" timeOffset="63125.35">13600 8502 0,'0'0'0,"52"0"16,1-18-16,212-17 31,-194 35-31,87-18 0,54 1 31,-106-1-31,0 18 16,17-18-16,18 1 16,265-71-1,-230 52 1,-176 54 0,-88-18-1,-71 18 1,-211 35-1,123-36 1,-159 1 0,54 17-1,105-17 1,141-18 0,18 17 15,140-17 0,178 18-15,87-18-1,89-18 1,-124 1 0,36-1-1,-142 0-15,0 18 16,248-70-1,-248 35 1,-123 35 0,-88-18-1,-89 18 1,-34 0 0,-36 0 15,-71 35-16,-370 89 1,159-18 0,194-89-1,123 1 1,123-18 0,54 0-1,106-18 1,123 1-1,52-1 1,107-17 0,-106-1-1,17 1 1,-175 35-16,69-18 16,-52 1 15,-141 17-16,-89 0 1,-194 17 0,1 19-1,-301 17 1,213-18 0,-107 35-1,194-34 1,-34 17-1,193-36 1,159 1 0,88-18-1,123-18 1,177-17 0,36 0 15,-160 17-16,124-17 1,-212 35 0,-193 0-1,-54 0 1,-70-18 0,-53 18-1,35 0 1,-35 0-1,35 18 1,71-18 0,17 0-1,36 17 1,35-17 0,0 0 15,17 18-16,-35-18 1,-52 0 15</inkml:trace>
  <inkml:trace contextRef="#ctx0" brushRef="#br0" timeOffset="68598.92">14834 6667 0,'-17'0'156,"-19"18"-156,19 0 15,-19-1-15,19 19 16,-36-1 0,35-17-16,-35-1 15,36 19 1,-1-36 0,18 17 15,53 1-16,35-18 1,-35 0 0,0 0-1,-18 0 1,-17 0 0</inkml:trace>
  <inkml:trace contextRef="#ctx0" brushRef="#br0" timeOffset="69157.25">14940 6720 0,'0'0'0,"-18"36"0,18 34 16,89 54 15,-54-124-31,0 35 16,-35-17 15,-17-1-16,-1-17 1,-35 36 0,-18-19-1,36-17 1,18 0-16</inkml:trace>
  <inkml:trace contextRef="#ctx0" brushRef="#br0" timeOffset="69373.63">14905 6826 0,'17'0'31,"1"-17"-31,17-1 16,71-53-1,-88 54 1</inkml:trace>
  <inkml:trace contextRef="#ctx0" brushRef="#br0" timeOffset="69890.17">14817 6685 0,'0'0'0,"0"35"0,-18 1 15,18-1-15,-18 18 0,-35 35 16,53-35 15,-17 0-15,17-18-1,-18-17 1,18-1 0,0-34-1</inkml:trace>
  <inkml:trace contextRef="#ctx0" brushRef="#br0" timeOffset="70374.16">15169 6720 0,'53'36'15,"-17"-19"1,-1-17-16,-17 0 0,17-17 16,-18-19-1,-17 1 1,-17-18 0,-54 36 15,18 17-16,-52 35 1,52 0 0,0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45:44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23495 8555 0,'0'-18'266,"18"18"-251,-1 0-15,36 0 16,71 35 0,-36-35-1,35 18 1,-34 17 0,-54-17-1,88 0 1,-105-18-1,17 0 1,36 17 0,-18 19-1,-36-36 1,71 0 0,-17 0-1,-18 0 1,141 0 15,-53 0-15,-88 0-1,35 0-15,71 0 16,-18 0 0,-70 17-1,70 19 1,-88-36-1,17 0 1,107 17 0,-36-17-1,17 0 1,-87 0 0,0 0-1,-19 0 16,231 0-15,-19 35 0,-52-35-1,-53 18 1,-71-18 0,71 0-1,17 0 1,-105 0-1,370 18 1,-89-18 0,-34 0-1,52 0 1,-140 17 0,-19-17-1,124 0 1,-176 0 15,106 0-15,-159 0-1,264 0 1,-17 0 0,-53 0-1,299 0 16,-369 18-15,-107 0-16,124-18 16,-194 0-1,18 0 1</inkml:trace>
  <inkml:trace contextRef="#ctx0" brushRef="#br0" timeOffset="836.05">32614 8555 0,'18'35'78,"35"0"-78,0 18 16,17 18-16,36 17 15,-88-53 1,52 54 0,1-72-1,-71 36 95,-18 18-110,-17-36 15,-18 18-15,0 0 16,-35 35 0,70-70-1,-35 17 1,0-17-1,36-18 1,-18 0 15</inkml:trace>
  <inkml:trace contextRef="#ctx0" brushRef="#br0" timeOffset="4055.07">28416 3951 0,'0'53'94,"18"18"-94,-18-54 16,0 36-16,35 71 15,-17-89 1,-18 106 0,35-53-1,-35-35 1,0 71 0,0-89-1,0 141 1,0-88-1,0-35 1,0 71 0,0-18-1,0-18 1,0 53 0,0 0-1,0-88 1,0 53 15,0 70-15,0-123-16,0 53 15,0 35 1,0-53 0,0 18-1,0 0 1,0 17-1,0 89 1,0-53 0,0-89-1,0-34 1,0 140 0,0-52-1,0 140 16,0-140-15,0 123 0,0-106-1,0-18 1,0-70 0,0 229-1,0-141 1,0 53-1,0-53 1,0 18 0,0-18-1,0-88 1,0-17 0,0 122-1,0-17 16,0-88-15,0 177 0,0 17-1,0-89 1,0 19 0,0 17-1,0-124 1,0-17-1,0 141 1,0-123 0,0 35-1,0 17 1,0-17 0,0 17-1,0 1 16,0-54-15,0 54 0,0-54-1,0 1 1,0 17 0,0 71-1,0-18 1,0-17-1,0 17 1,0 35 0,0-88-1,0 53 1,0-52 0,0 16 30,0-52-30,0-17 0,0 34-1,0 1 1,0-54 0,0 36-1,0 0 1,0-18-1,0 1 1,0-1 0,0 0-1</inkml:trace>
  <inkml:trace contextRef="#ctx0" brushRef="#br0" timeOffset="5868.33">28399 3933 0,'-18'-17'32,"-35"70"-17,-18 17 16,-34 124-15,34-105 0,53-37-1,-52 19 1,52-71 0</inkml:trace>
  <inkml:trace contextRef="#ctx0" brushRef="#br0" timeOffset="6807.13">28205 4057 0,'70'-35'31,"-52"17"-31,-1 18 31,1-18 16,17 18-16,18 0-15,-53 18 0,53 17-1,-18 18 1,1-18 0,-19 18-1,1-53-15,17 0 31,-35 18 1,18 0-1,0-18-15,-18 17 46,17-17-46,18 0-16,-35 18 15,18 0-15,17-1 16,-35 1 0,36 0-1,-19-18 16,1 0 1,0 17-17</inkml:trace>
  <inkml:trace contextRef="#ctx0" brushRef="#br0" timeOffset="10410.6">33179 8696 0,'35'-18'63,"71"36"-63,17-18 16,1 0-16,-71 0 0,-18 0 15,-17 18 79,-36 52-78,-88 18-1,71-52 1,-18 17-16,-18 35 15,18-53 1,-52 71 0,69-71-16,1 36 15,35-36 1,0 18 15,0-18 0,0 36-15,0-18-16,35 0 16,54-53-1,-54 0 1,0 0 15,18-18 63,-53 0-94,0 1 16,0-1-1,0-17 1</inkml:trace>
  <inkml:trace contextRef="#ctx0" brushRef="#br0" timeOffset="10955.44">33373 9225 0,'17'0'63,"54"0"-63,-36 0 31,1 0-31,16 0 16,-16 0-1</inkml:trace>
  <inkml:trace contextRef="#ctx0" brushRef="#br0" timeOffset="13061.12">28963 14693 0,'-18'0'31,"1"0"-31,17-17 0,0-1 16,-36-53 0,-34-17-1,-54 0 1,1 70 0,35-17-1,35 35 16,0 0-15,0 0 0,0 0-1,0 0 1,36 0 0,17 18 30,0-1-30,-18 19 0,18-19-16,0 19 15,0 52 1,0 18 0,18-36 15,17 1-16,-18-36-15,178 141 16,-37-17 15,-87-88-15,-36-36 0,-17 0-1,-18 18 1,35-35-1,-35 35 1,0 35 0,0-53 15,0 18-31,0 88 16,-18-88 15,-35-35-16,1 35 1,-54-18 0,70-35-1,-34 0 1,52 0-16,-17-53 16,-36-53 15,-17-35-16,71 88-15</inkml:trace>
  <inkml:trace contextRef="#ctx0" brushRef="#br0" timeOffset="15040.57">21696 8167 0,'0'17'31,"0"72"-15,0-19-16,0 18 15,0 1 1,0 210 0,0-140-1,35 18 1,-17-72 0,-1-69-1,1-36 16,0 0 16,87-36-47,-34-52 16,17-71 0,-35-17 15,-18 53-16,1-107 1,-19 160 0,-17 17-1,18 18 1,-18 70 62,35 53-78,-35 35 16,18-70-16,0 0 0,17 88 15,-35-123 1,35 0 0,18 17 15,18 0-16,-54-35-15,1 18 16,-1-18 31,1 0-47,106-124 16,-107 72-1,19-72 1,69-123-1,-105 141 1,0 89 0,0-19-1,0-17 1,0 1 0,0 16-1,-17 36 16,-36-88-15,53 53 0</inkml:trace>
  <inkml:trace contextRef="#ctx0" brushRef="#br0" timeOffset="18128.25">27922 3351 0,'0'-53'125,"0"-17"-109,18-1-1,17 18-15,1-35 16,52-88 0,18-230-1,-106 353-15,0 18 16,52-36 0,-52 54-1,0-1 1,0 0-1,0 71 79,18 18-94,17 0 0,-17 17 16,17 18-1,-17-18 1,105 247 0,-52-159-1,-18-17 1,-35-106 0,-18-35-1,17-1-15,1 1 31,17-18 16,-17 0-47,17-18 16,-17 1 15,123-195-15,-18-70-1,-52 52 1,-71 89 15,35-35-31,-35-195 16,0 336 0,0-18-1,0 36 79,-18 17-78</inkml:trace>
  <inkml:trace contextRef="#ctx0" brushRef="#br1" timeOffset="29150.88">30815 4039 0,'0'53'140,"0"-18"-124,-35 18 15,17-35-31,18 0 16,-17 35-1,-1-36 17,18 1-32,-53 17 15,35 18 1,1-18-1,-19 1 1,36-1 15,-35 0-31,18-17 16,-19 17 15,36-17-15,-35-1-1,35 1 1,-18 17 0,1 1-1,-1-19 1,18 18 0,0-17-1,-35 35 1,0 18-1,35-54-15,-18 19 32,0-19-17,18 1 17,-17 17-17,17-17 1,-36 17-1,36 18 1,0-18 0,-35 18-1,17 18 1,-17-18 0,17-18-16,18 18 31,-17-36-16,-18 89 1,35-70 0,-36 16-1,19 19 1,-1-18 15,0 35-15,1-53-1,-19 18 1,19 0 0,-1 0-1,18-35 1,-17 52 0,-19-17-1,19-17 1,17-19-1,-18 1-15,0 35 16,1-18 0,-1 18 15,-35 35 0,53-35-15,-35 18-1,-18 17 1,18-18 0,35-52-1,-53 53 1,35-19 0,0-34-1,18 35 1,-35 0-1,35-18 1,-35 0 0,-36 89-1,36-18 1,-18 0 15,53-89-15,-53 36-1,53-18 1,-35 54 0,17-36-16,1-18 15,17-18 1,-36 36 0,19-17 15,-1-1 0,18-17-31,-17 17 16,-19 0-1,19-17 1,-19 52 15,36-34-31,0-19 16,-35 1-1,17 17 1,1 18 15,-1-35-15,18-1 0,-18 1-1,18 0 16,0-1-31,-17-17 16,-18 36 47,35-19-48,0 1 1,-18 17 15,0-35-15,1 18-16,17 17 31,-18-17-15,18-1-16,-18 1 15,-17 17 1,17 0-1,1 1 1,-1-1 0,18-17-1,-17-1 1,17 1 15,-18 17-15,18-17 93,0 0-109,-18-1 31,1 1-15,17-1 31,0 19 109,-18-19-140,0-17 109,18-17-125</inkml:trace>
  <inkml:trace contextRef="#ctx0" brushRef="#br1" timeOffset="31581.6">25912 3757 0</inkml:trace>
  <inkml:trace contextRef="#ctx0" brushRef="#br1" timeOffset="32880.25">31115 2928 0,'-18'-18'16,"-52"71"-1,52-35 1,1 0-16,-72 123 15,-34 35 1,17 0 0,71-105-1,52-71 1,1-18 0,53-70-16</inkml:trace>
  <inkml:trace contextRef="#ctx0" brushRef="#br1" timeOffset="33096.83">31080 2875 0,'0'0'0,"17"0"16,1-18-1,0 36 1,-1 17-16,1 71 16,-18-35-16,18 88 15,-18 52 1,0-105-1,-18 0 1,18-88 0,-18-18-1</inkml:trace>
  <inkml:trace contextRef="#ctx0" brushRef="#br1" timeOffset="33297.01">30833 3281 0,'17'0'32,"1"0"-32,35 0 15,35 0 1,71-18 0,0 18-1,-71-17 1,-53 17-16</inkml:trace>
  <inkml:trace contextRef="#ctx0" brushRef="#br1" timeOffset="36880.78">28593 8943 0,'0'18'282,"-18"-18"-282,0 0 15,1 0 1,-1 17 0,0-17-16,-34 35 15,34-35 1,-17 36-1,-18-19 1,17 19 0,-17-1-1,1-17 17,16 17-17,-17-18 1,36 1-16,-54 17 15,1 1 1,-1-1 0,-17 0-1,17 1 1,18-19 0,18 1-16,-35 17 15,17-17 1,-36 35-1,1-18 1,0 0 0,0 18 15,35-35-15,-18 17-1,-34 36 1,16-19-1,19-16 1,-18 34 0,-18 1-1,18-18 1,17-18 0,-35 18-1,0 0 1,1 17-1,-1-17 1,18 18 0,-1-18 15,19 0-15,34-36-16,-34 19 15,-54 34 1,54-34-1,-71 52 1,0 0 0,35-18-1,18-34 1,-18 34 0,-18 1-1,19-18 1,16-18-1,36 0 1,18-17 0,17 0 15,-17-18-15,18 0-16</inkml:trace>
  <inkml:trace contextRef="#ctx0" brushRef="#br1" timeOffset="37997.43">23707 11218 0,'-18'-17'16,"18"52"15,0 0-31,0 36 16,18 211-1,-18-70 1,0-124 0,0-53-1,0-52 1,0-1-16</inkml:trace>
  <inkml:trace contextRef="#ctx0" brushRef="#br1" timeOffset="38430.61">23601 11324 0,'0'0'0,"0"-17"16,53-19-1,0 19 17,-18 17-32,35 35 15,-52 0 1,0 36-1,-54 35 1,-52-18 0,35-53-1,71-53 17,35 18-17,53-17 1,-18 17-1,-35 53 1,-71 17 0,-17 1-1,0-36 1,-18 18 0,17-35-16,-16-1 15,-1 1 1,17-36-1,36-17-15</inkml:trace>
  <inkml:trace contextRef="#ctx0" brushRef="#br1" timeOffset="39620.89">28504 7497 0,'18'0'79,"0"0"-79,-1 0 15,19-18 1,-36 0-16,53-17 15,-1 17 1,72 1 0,-54 17-1,19 35 1,-19 0 0,-17 1-1,-35-19 1,-1 1-1,-34-18 48,-1 0-47</inkml:trace>
  <inkml:trace contextRef="#ctx0" brushRef="#br1" timeOffset="40147.83">28716 6720 0,'0'0'0,"18"0"31,17 0-31,-17 18 16,-1-18 0,1 0-1,0 18-15,-1-1 16,-34 54-1,-36-36 1,-18-17 0,18-1-1,71-17 1,35 0 15,0 0-15,-36 0-1,-17 71 1,-53 0 0,36-54 15,-1 1-31,-17-1 16,17 1-1,18-36-15</inkml:trace>
  <inkml:trace contextRef="#ctx0" brushRef="#br1" timeOffset="40432.57">28892 7091 0,'0'0'0,"53"17"15,0-34 1,-35-1-16,0-35 16,-18 18-1,0 17 1,-18-17 0,-35 35-1,-35-18 1,70 36-1</inkml:trace>
  <inkml:trace contextRef="#ctx0" brushRef="#br1" timeOffset="40747.05">29051 6791 0,'0'0'0,"0"18"0,18-18 16,17 0 0,-17-18-1,-18-17 1,0-1-1,0 19 1,-18 17 0,1 0-1,-1 0 1</inkml:trace>
  <inkml:trace contextRef="#ctx0" brushRef="#br1" timeOffset="44514.94">8678 15769 0,'-35'18'0,"70"-36"0,-105 53 0,-54 54 32,54-72-32,-54 71 15,-17-17 1,-18-18 0,54-18-16,-107 36 15,-53-18 1,1-36-1,70-52 1,-18-18 0,-141-70 15,195 87-15,16-34-1,54-1 1,71-52-1,69-54 1,90-34 0,52-36-1,-53 88 1,35 0 0,-17 18-1,105-18 1,-34 89-1,-19 52 1,1 54 15,-141-1-15,-1 0-16,89 89 16,17 52-1,-105 0 1,-36-17-1,-35 17 1,-53 18 0,-17-70-1,-89 70 1,35-53 0,72-70-16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47:19.5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15363 9754 0,'124'-106'0,"-248"212"0,354-282 0,123 17 31,-265 142-31,18 34 16,-89 1-16,-52 158 31,-18-105-31,-194 176 16,0-106 15,194-124-16,88-69 1,1 16 0,17-17-16,105-35 15,19 35 1,-89 53 0,-88 35-1,-71 18 1,-52 36-1,70-72 1,35-17 0,18-17-1</inkml:trace>
  <inkml:trace contextRef="#ctx0" brushRef="#br0" timeOffset="1217.49">17092 4304 0,'-18'0'0,"-34"0"31,87 0-15,0 0-16,124 0 16,176-18-1,-53-35 1,-229 53-1,-159 53 1</inkml:trace>
  <inkml:trace contextRef="#ctx0" brushRef="#br0" timeOffset="1367.43">17286 4498 0,'0'0'0,"-35"35"16,70 36-1,71 35 1,-18-71 0,-53-18-16,1 1 0</inkml:trace>
  <inkml:trace contextRef="#ctx0" brushRef="#br0" timeOffset="1683.58">17851 4463 0,'0'0'0,"-18"17"0,-88 54 16,18 17 0,-71 71-1,-35-18 1,18-18 0,88-87 15,105-36-16,107 0 1,87-36 0,-52 19-1,88-19 1,-124 19 0,-158-1 15</inkml:trace>
  <inkml:trace contextRef="#ctx0" brushRef="#br0" timeOffset="1901.41">17639 4410 0,'-18'17'31,"18"1"-31,18 70 16,0 159-1,-18-141 1,0 300 0,-18-1-1,18-140 1,18-71 0</inkml:trace>
  <inkml:trace contextRef="#ctx0" brushRef="#br0" timeOffset="2501.29">19173 4286 0,'0'0'16,"-52"36"-16,-142 369 31,176-299-31,0 0 16,36 229-1,52-88 1,36-124 0,-18-87-1</inkml:trace>
  <inkml:trace contextRef="#ctx0" brushRef="#br0" timeOffset="2700.77">19385 4868 0,'-18'0'15,"36"0"-15,-18 0 16,35 0-16,54 0 16,-36 0-16,88-17 15,53 17 1,-106 17-1</inkml:trace>
  <inkml:trace contextRef="#ctx0" brushRef="#br0" timeOffset="2899.96">19456 5203 0,'0'0'0,"-18"0"0,-17-17 15,105 17 16,124 0-15,36-35 0,-72 17-1,-87 18 1,-36-18-16</inkml:trace>
  <inkml:trace contextRef="#ctx0" brushRef="#br0" timeOffset="3700.81">20796 4251 0,'0'0'0,"-17"0"0,-36 53 15,-53 88 1,0-18 0,-17 19-1,105-107 1,88-35 0,72-18 15,-1 1-16,-71 34 1,-52-17-16,-18 35 16,-18-17-16,-35 53 15,-88 35 1,35-54 0,159-52 15,0 18-16,-35-18-15,35 18 16,-53-1-16,0 19 16,-36 34-1,-122 1 1,70-36 0,52-35 15,36-18-16,18 36 1,52 70 0,36 18-1,-18-35 1,-52-54 0,-36-34-1,0-54 1,-18-17-1</inkml:trace>
  <inkml:trace contextRef="#ctx0" brushRef="#br0" timeOffset="4067.73">20990 4322 0,'0'-18'0,"0"36"0,18-54 0,0 36 31,-18 18-31,0 70 15,-18 0 1,-70 36 0,17-36-1,54-70 1,52-36 0,71-35-1,-53 53 1,17 106-1,-70 70 1,-35 212 0,-18-53-1,53-211 17,0-71-17,0-177 1</inkml:trace>
  <inkml:trace contextRef="#ctx0" brushRef="#br0" timeOffset="4434">21255 4498 0,'0'0'0,"35"-35"16,-17 17-16,52 36 15,-34 17 1,-1 71-1,-53 17 1,-17-35 0,17-17-1,18-53 17,0 17-17,36 35 1,-1 19-1,0-19 1,-35-17 0,0-18-1,0-88 1,53-52 0,71-107-1,-72 124-15</inkml:trace>
  <inkml:trace contextRef="#ctx0" brushRef="#br0" timeOffset="4617.7">21943 4092 0,'17'-35'0,"-34"70"0,52-52 15,-17 34-15,52 89 16,-17-18 15,35 89-15,-70 70-1,-36 17 1,-17-105 0,-88 35-1</inkml:trace>
  <inkml:trace contextRef="#ctx0" brushRef="#br0" timeOffset="5500.36">17515 7408 0,'0'0'0,"36"106"16,87 88 15,-88-159-31,18 54 15,-35 16 1,-106-16 0,-53-54-1</inkml:trace>
  <inkml:trace contextRef="#ctx0" brushRef="#br0" timeOffset="5668.67">17127 8079 0,'0'0'15,"-53"0"1,71 0-1,0 17-15,70-17 16,159-35 0,53-53-1,-124 17 1,-158 54 0,-177 34-1</inkml:trace>
  <inkml:trace contextRef="#ctx0" brushRef="#br0" timeOffset="5785.46">17268 8167 0,'0'0'0,"53"194"15,124-35 1,-36-142 0</inkml:trace>
  <inkml:trace contextRef="#ctx0" brushRef="#br0" timeOffset="6150.7">17868 7920 0,'0'0'0,"-17"35"16,-1 36-16,18 17 15,-18 0-15,-17 124 16,-53 88-1,-18-159 1,-35-71 0,0-70-1,70-88 1,54 35 15,34 18-15,89 0-1,70 17 1,71 0 0,18 18-1,-18 0 1,-159 18-16</inkml:trace>
  <inkml:trace contextRef="#ctx0" brushRef="#br0" timeOffset="6684.14">20020 7267 0,'0'0'0,"-35"0"0,-106 177 31,105-89-31,-16 159 16,34 17 0,18-17-1,106 18 1,0-177 0,-1-88-1,-69-18-15</inkml:trace>
  <inkml:trace contextRef="#ctx0" brushRef="#br0" timeOffset="6868.04">20267 7726 0,'0'-18'0,"18"18"15,35 0 1,52 0-1,54 0 1,-88 0 0,-54 18-16</inkml:trace>
  <inkml:trace contextRef="#ctx0" brushRef="#br0" timeOffset="7001.41">20214 7990 0,'0'0'0,"35"-17"15,89-1 1,70 0 0,-88 18-1</inkml:trace>
  <inkml:trace contextRef="#ctx0" brushRef="#br0" timeOffset="7167.7">20320 8220 0,'0'0'0,"-18"0"0,36 0 32,35-18-17,88 0 1,35-17 0,-52-35-1</inkml:trace>
  <inkml:trace contextRef="#ctx0" brushRef="#br0" timeOffset="7751">21378 7091 0,'0'0'0,"-17"17"0,-1 1 15,-17 70 1,17 18-1,18-71-15,-53 71 16,-53 35 0,36-105-1,87-36 1,89-18 0,35 0-1,-88 18 1,-53 18-1,-141 88 1,-35 0 0,88-53-1,158-18 17,-17-35-1,-18 0-31,18 35 15,-53-17-15,0 35 16,-53 35 0,0-18-1,53-34 1,36-19 0,-1 1-1,18 0 1,0-36-1,-18-53 1,0-70 0,1 0-1</inkml:trace>
  <inkml:trace contextRef="#ctx0" brushRef="#br0" timeOffset="8118.72">21625 7214 0,'0'0'16,"36"-35"-16,-19 0 15,-17 52 1,-17 54 0,-36 35-1,0-18 1,35-53 0,18-17-16,-18-18 15,36 0 1,17 0-1,1 0 1,-1 106 0,-35 176-1,-18-88 1,1 0 15,34 53-15,-17-159-1,18-70 1,-18-89 0,-18-70-1</inkml:trace>
  <inkml:trace contextRef="#ctx0" brushRef="#br0" timeOffset="8734.5">21837 7161 0,'18'-35'0,"-36"70"0,71-105 15,17 87 1,1 36 0,-71 18-1,0-36-15,-18 0 16,-88 142 15,71-107-15,53-52-1,17 0 1,36-18 0,-54 0-1,-17 70 1,-17 1 0,-36 52-1,35-87 1,71-19-1,35-52 1,-35-18 0,-18 18-16,-17-53 15,35-106 1,0-53 15,35 70-15,-35 142-1,-35 35 1,-1 18-16,36 87 16,-18 19-1,1 140 1,-19 89 0,-17-106-1,-53 35 1,-17-176-1,35-123 1,17-19-16</inkml:trace>
  <inkml:trace contextRef="#ctx0" brushRef="#br0" timeOffset="8884.66">22878 8149 0,'0'0'0,"-53"-17"32,35 17-32,36 0 15</inkml:trace>
  <inkml:trace contextRef="#ctx0" brushRef="#br0" timeOffset="15968.76">3316 7796 0,'0'0'0,"18"18"0,70 123 32,-53-123-32,0 17 15,36-35 1,-18-18 0,0-35-1,-18 1 1,18-54-1,0 35 1,0 54 0,-18 17-1,-17 52 1,-1 1 15,1-35-31,0 0 16,35-1-1,0-34 1,-1-19 0,19-34-1,-18 17 1,-35 53 0,17 0-1,18 18 1,0-1-1,0 18 1,17-35 0,1 0-1,17-52 17,-18 16-17,1-17 1,-53 36-1,-1 17 48,-17 17-63,18-17 16,0 18-16,-1-18 15,1 18 1,35 35-1,-36-36 1</inkml:trace>
  <inkml:trace contextRef="#ctx0" brushRef="#br0" timeOffset="17669.68">8449 7655 0,'0'18'16,"-18"0"15,1-1-31,-54 18 16,-17 18 0,0-17-1,35-19 1,18 1-16,-18 0 15,-36 17 1,-34-18 0,0 19 15,-19-36-15,1 0-1,0 0 1,53-18-1,-53 0 1,35-34 0,18-1-1,35-36 1,53 1 0,-18-35-1,1 52 1,17-17-1,17 0 1,36 0 0,18-1-1,35 19 17,-18 17-17,-53 35-15,71-35 16,53 18-1,-1 0 1,36 35 0,-17 0-1,-1 18 1,-70-1 0,-53 1-16,-18-1 15,89 72 1,-18 16-1,-54 1 1,-16 0 0,-36 0-1,-71 17 17,1-52-17,17 0 1,-71 34-1,36-52 1,0 0 0,35-35-1,0-18 1,18 0 0,-18 0-1</inkml:trace>
  <inkml:trace contextRef="#ctx0" brushRef="#br0" timeOffset="18135.88">7073 8572 0,'-35'0'16,"88"0"-1,35 18 1,88-36-1,-34 1 1,-72 17 0,-88 0-1,-17 0-15</inkml:trace>
  <inkml:trace contextRef="#ctx0" brushRef="#br0" timeOffset="18269.62">7126 8731 0,'0'0'0,"0"18"0,0 0 0,18 17 16,52 18 15,1-53-31</inkml:trace>
  <inkml:trace contextRef="#ctx0" brushRef="#br0" timeOffset="18602.07">7655 8625 0,'0'0'0,"-35"18"15,0 17-15,-89 89 16,1-18 0,-18-18-1,0-35 1,70-36-1,53-17-15,1 0 16,52 0 0,88-35-1,89-18 17,17 18-17,-35 0 1,-105-1-1,-54 19 1,-53 17 0</inkml:trace>
  <inkml:trace contextRef="#ctx0" brushRef="#br0" timeOffset="18868.66">7391 8431 0,'0'0'0,"-18"18"0,18 70 16,35 53-1,18 36 1,-17 52 15,-1-53-15,-35-87-16,35 193 15,-35-194 1,18 265 0,-18-247-16</inkml:trace>
  <inkml:trace contextRef="#ctx0" brushRef="#br0" timeOffset="23819.78">3157 5662 0,'-17'0'0,"34"0"0,-17 0 15,0 18 1,0-36-16,36 18 16,34 0-1,89 0 1,35 0 0,35 0-1,-70 0 1,-71 0-16,159-18 15,-106 18 1,18-35 0,-53 18 15,-89-1-15,-34 18-1,-107 0 1,19 0-16</inkml:trace>
  <inkml:trace contextRef="#ctx0" brushRef="#br0" timeOffset="24452.86">3581 5786 0,'0'0'0,"70"-18"15,107 0 1,122-17 0,1-18-1,-17-17 1,-142 34-1,-35 1 1,-106 35 0,-106 0-1,-141 71 1,-53 17 0,-18-18-1,142-17 1,-18-35-1,88-1 1,88-17 0,71-17 15,89-18-15,-1-1-1,123 19 1,18-19-1,-35 1 1,-106 17 0,-105 1-1,-54 17 1,0 0 0,1 0-1,-18 0 1,-18 0-1</inkml:trace>
  <inkml:trace contextRef="#ctx0" brushRef="#br0" timeOffset="25413.4">4621 5115 0,'0'0'0,"18"-35"16,35-36 0,-18 19-1,53-37-15,1 1 32,52-88-17,-18 70 1,-70 71-1,-35 17 1</inkml:trace>
  <inkml:trace contextRef="#ctx0" brushRef="#br0" timeOffset="25736.65">5151 4392 0,'0'0'0,"35"-18"0,0 18 15,36-35 1,-18 35 0,-1 0-1,-34 0 1,-36 18 0,-17 70-1,0-17 1,17-36-16,-17 35 15,-53 36 1,35-53 0</inkml:trace>
  <inkml:trace contextRef="#ctx0" brushRef="#br0" timeOffset="28203.48">7620 4621 0,'-18'0'15,"1"0"1,-1 0 0,0 0-1,36 0 17,-36 0-17,36 0 1,0 0-1,70 0 1,18-17 0,35 17-1,35 0 1,-70 0 0,35 17-1,88 19 1,-17-19-1,35-17 1,53-17 0,17-19 15,-123 1-15,1 17-1,69 18 1,-70-17-1,-53-1 1,-17 18 0,-54 0-1,-52 0 1,-36 0 31,18-17-47,-17 17 0</inkml:trace>
  <inkml:trace contextRef="#ctx0" brushRef="#br0" timeOffset="30636.36">4639 5009 0,'18'0'16,"17"0"-1,0 0-15,36 0 16,35 18-1,-1 0 1,89 35 0,-123-36-1,35 1 1,53 17 0,-54 0-1,-52-17 1,-35-18-1,-36 0 1,-35-18 15,1 1-15</inkml:trace>
  <inkml:trace contextRef="#ctx0" brushRef="#br0" timeOffset="30936.9">5415 5062 0,'18'0'16,"-1"0"-16,1 18 16,53 17-1,-1 18 1,-70-35-1,18-1-15,-1 1 16,-34 17 0,-36 18-1,-35-17 1,-1 34 0,-16-17-1,87-35 1</inkml:trace>
  <inkml:trace contextRef="#ctx0" brushRef="#br0" timeOffset="41638.18">8061 5609 0,'18'0'125,"17"-17"-110,-17 17-15,-1 0 16,18 0-16,36-36 16,-18 19-1,35-1 1,-17 18-1,-36-18-15,35 18 16,-34-17 0,52-1-1,53 0 1,-35 1 0,0-1-1,0 0 1,-36 18-1,-17-17-15,18-1 16,52 18 0,-17 0-1,0 0 1,0 0 0,35 0-1,-35 0 1,17 0-1,36-17 1,-53-1 15,-1 18-15,-16-18 0,-19 18-1,-52 0 1,-1-17-1,-34 34 32,-18-17-47</inkml:trace>
  <inkml:trace contextRef="#ctx0" brushRef="#br0" timeOffset="42933.28">8184 6368 0,'18'0'15,"0"0"-15,52 0 32,-17 0-32,53-18 15,53 0 1,0 1-1,-18 17 1,17 0 15,-52 0-15,53 0 0,17 17-1,-17-17 1,0 0-1,-53 0 1,0-17 0,-36 17-16,36-18 15,0 18 1,-53 0 0,-18 0-1,-17 0 1,17 18-1,-18-1 32,19-17-31,-19 0 0,1 0-1</inkml:trace>
  <inkml:trace contextRef="#ctx0" brushRef="#br0" timeOffset="44204.96">12453 3828 0,'0'105'32,"-18"-52"-32,18 18 0,-17 70 15,-36 0 1,53-70-16,-35 35 16,35-18-1,0-53 1,35-53-1</inkml:trace>
  <inkml:trace contextRef="#ctx0" brushRef="#br0" timeOffset="44438.57">12647 4163 0,'18'0'31,"17"0"-31,36 0 16,17 0 0,-35 0-16,52 0 15,37 0 1,-54 0 0,-71 0-1,1 0 1</inkml:trace>
  <inkml:trace contextRef="#ctx0" brushRef="#br0" timeOffset="44754.93">13829 3881 0,'0'0'15,"-18"-18"-15,-35 36 16,0 34-1,-17 37 1,-36-19 0,-53 18-1,106-52 1,53-19 0,89 1-1,140 0 1,18-18-1,-106-18 17,-88 0-32,17-17 15,-34 0-15</inkml:trace>
  <inkml:trace contextRef="#ctx0" brushRef="#br0" timeOffset="44905.65">13988 3916 0,'0'0'16,"-18"0"-16,18 35 0,0 89 15,35 105 1,-17-70 0</inkml:trace>
  <inkml:trace contextRef="#ctx0" brushRef="#br0" timeOffset="45471.32">14834 2893 0,'0'0'0,"-17"-18"0,-1-17 15,-158 105 17,105 1-32,-158 123 15,-142 123 1,-511 407 0,424-319-1,70 19 1,247-266-1,123-140 1</inkml:trace>
  <inkml:trace contextRef="#ctx0" brushRef="#br0" timeOffset="45721.67">12735 3687 0,'0'0'0,"106"70"0,141 142 16,53 17 0,176 177-1,-176-89 1,-177-158-1,-70-36 1</inkml:trace>
  <inkml:trace contextRef="#ctx0" brushRef="#br0" timeOffset="68557.5">14464 14658 0,'0'0'16,"0"-18"15,-18 18 0,1 0-31,-1 0 16,-53 36 0,-52 16-1,52-34 1,36 0-1,53-1 17,-1 1-32,107 17 15,-18-17 1,0 0 0,-71 17-1,-88 35 1,-88 54 15,0-36-15,70-53-1,53-35-15,-34 0 16,34 0 0,36-53-1,-1 18-15</inkml:trace>
  <inkml:trace contextRef="#ctx0" brushRef="#br0" timeOffset="68756.7">14640 14658 0,'0'0'0,"0"18"0,18 17 0,0 141 16,-1 18 15,-34-88-15,17-71-16,-18 18 15,36-53 1</inkml:trace>
  <inkml:trace contextRef="#ctx0" brushRef="#br0" timeOffset="68924.48">14605 14482 0,'0'0'0,"35"0"15,-17 0-15,35 0 16,17 0 0,-17 0-1</inkml:trace>
  <inkml:trace contextRef="#ctx0" brushRef="#br0" timeOffset="69274.63">14940 14623 0,'0'0'0,"0"53"0,18 52 16,17 54-1,-35-35 1,-35-36-1,17-88 1,18-35 0,35-89-1,18-35 1,0 71 0,18 18-1,-36 87 16,-17 71-15,-18 53 0,17 1-1,1-72 1,17-70-16</inkml:trace>
  <inkml:trace contextRef="#ctx0" brushRef="#br0" timeOffset="69475.89">15540 14746 0,'0'0'0,"53"0"16,-18 0 0,106 0-16,106-35 15,-106 0 1,-35 35 15,-106 17-31</inkml:trace>
  <inkml:trace contextRef="#ctx0" brushRef="#br0" timeOffset="69790.61">15804 14922 0,'0'0'16,"-17"0"-16,52 18 15,106 17 1,-17-17 0,-71 35-1,-89 35 1,-52-17 0,35-54-16,-35 36 15,17-35 16,71-18-15,89 0 0,87-35-1,0-1 1,-87-17 0,-72 18-1</inkml:trace>
  <inkml:trace contextRef="#ctx0" brushRef="#br0" timeOffset="70008.52">15593 13952 0,'0'0'0,"0"18"15,17-18 1,54 0-1,105-18 1,1-35 0,-54 36-1,-105 17-15</inkml:trace>
  <inkml:trace contextRef="#ctx0" brushRef="#br0" timeOffset="70157.89">15822 13970 0,'0'0'0,"-53"106"16,18 53 0,35-89-1,0-35-15,0 1 16</inkml:trace>
  <inkml:trace contextRef="#ctx0" brushRef="#br0" timeOffset="70374">15946 13899 0,'0'18'0,"-18"17"15,18 71 1,18 106 0,17-53-1,53-124 1,18-106-1,-18-52 1,-35 17 0,-35 53-1</inkml:trace>
  <inkml:trace contextRef="#ctx0" brushRef="#br0" timeOffset="70557.45">16616 14552 0,'0'0'0,"35"0"0,-17 0 15,17 0-15,18 0 16,88-18 0,-35 1-1,-88 17-15</inkml:trace>
  <inkml:trace contextRef="#ctx0" brushRef="#br0" timeOffset="70740.7">16757 14834 0,'0'0'0,"18"0"31,70 0-31,88-17 31,-88-1-15,-52 18-16,34 0 16,-52 0-16</inkml:trace>
  <inkml:trace contextRef="#ctx0" brushRef="#br0" timeOffset="99292.64">17674 11183 0,'0'0'0,"-17"0"0,17 0 31,17 0-31,36 18 15,106 17 1,35-17 0,0-18-1,-53-36 1,-106 1 0</inkml:trace>
  <inkml:trace contextRef="#ctx0" brushRef="#br0" timeOffset="99644.46">17921 11465 0,'0'0'0,"18"0"0,105 18 31,-70 0-15,0-1-16,0-17 15,-35 35 1,-71 36 0,-53 0-1,0-19 1,53-34 0,88-18 15,71 18-16,18-18 1,-36-18 0,-53-17-1,-35 17 1</inkml:trace>
  <inkml:trace contextRef="#ctx0" brushRef="#br0" timeOffset="99878.55">17903 10477 0,'18'0'15,"-36"0"-15,54 0 0,34 0 16,89-35-1,17 18 1,-70-1 0,-106 36-1</inkml:trace>
  <inkml:trace contextRef="#ctx0" brushRef="#br0" timeOffset="100044.34">18097 10530 0,'0'0'0,"-35"36"0,-18 87 15,0 1 1,-35-1 0,71-88-16</inkml:trace>
  <inkml:trace contextRef="#ctx0" brushRef="#br0" timeOffset="100294.16">18168 10513 0,'0'0'0,"-18"70"0,1 1 15,-1 70 1,18 0-1,71-88 1,35-88 0,-36-18-1,-52 18-15,35-36 16,-36-17 0,-17 53-16</inkml:trace>
  <inkml:trace contextRef="#ctx0" brushRef="#br0" timeOffset="100461.45">18715 11201 0,'0'0'0,"0"17"0,0-34 16,35 34-1,0 1 1</inkml:trace>
  <inkml:trace contextRef="#ctx0" brushRef="#br0" timeOffset="100677.76">19262 11042 0,'0'0'0,"158"0"31,-87 0-31,0 0 16,52-18-16,0 1 31,-105 17-31</inkml:trace>
  <inkml:trace contextRef="#ctx0" brushRef="#br0" timeOffset="100976.79">19438 11359 0,'0'0'0,"18"0"0,17 0 0,36 18 15,52-18 1,-88 0-16,36 18 15,-54-18-15,-34 17 16,-89 107 0,-53 17-1,106-71 17,106-52-17,71-18 1,-36 0-1,35-70 1,-52-19-16</inkml:trace>
  <inkml:trace contextRef="#ctx0" brushRef="#br0" timeOffset="101194.17">19244 10407 0,'0'0'0,"18"-18"0,229-88 31,-194 71-15,70 18-1,-88 17-15,1 0 16,-54 17-16</inkml:trace>
  <inkml:trace contextRef="#ctx0" brushRef="#br0" timeOffset="101560.78">19579 10689 0,'0'0'0,"18"35"0,-1-17 16,89 17-1,-18-70 1,-35-35 0,-17-1-1,-19 53-15</inkml:trace>
  <inkml:trace contextRef="#ctx0" brushRef="#br0" timeOffset="102127.42">19579 10319 0,'0'0'0,"0"17"16,-17-17-16,-54 177 31,53-124-31,-17 88 16,0-35-1,-1-1 1,36-69 0,18-19-1</inkml:trace>
  <inkml:trace contextRef="#ctx0" brushRef="#br0" timeOffset="102377.45">20373 10901 0,'0'0'0,"18"0"0,34 0 31,-16 0-31,-1 0 0,0 0 0,18 0 16,-18-18-1</inkml:trace>
  <inkml:trace contextRef="#ctx0" brushRef="#br0" timeOffset="102544.75">20391 11130 0,'17'18'16,"18"-1"-16,54 1 15,87-18 1,-35 0 0,-88-18-1</inkml:trace>
  <inkml:trace contextRef="#ctx0" brushRef="#br0" timeOffset="102744.55">21167 11130 0,'0'0'0,"17"0"0,1 0 16,141 18-1,88-36 1,-159 18-1,0 0-15,88-18 16,-70 18 0,-123 0-16</inkml:trace>
  <inkml:trace contextRef="#ctx0" brushRef="#br0" timeOffset="102994.18">21643 11448 0,'0'0'0,"-71"53"0,-193 88 31,246-141-31,36 17 32,70 1-17,18-18 1,-53 0-16,70 0 15,18 0 1,-123 0 0,-18-18-1</inkml:trace>
  <inkml:trace contextRef="#ctx0" brushRef="#br0" timeOffset="103195.21">21661 11518 0,'0'0'0,"-18"35"0,18 107 16,35 52 0,18-18 15,-35-70-15,-18-89-1,-36-87 1,19 17-16</inkml:trace>
  <inkml:trace contextRef="#ctx0" brushRef="#br0" timeOffset="103444.55">21149 10566 0,'0'0'0,"0"-18"0,18 0 0,52-17 15,160-35 1,16 17 0,-157 35-1,-19 0 1,18-17 0,-52 35-16,-19-18 15,-52 18 1,0 0-16</inkml:trace>
  <inkml:trace contextRef="#ctx0" brushRef="#br0" timeOffset="103576.9">21625 10372 0,'0'0'0,"-53"53"16,18-18-16,-35 53 16,-54 53-1,53-70 1,54-54-1</inkml:trace>
  <inkml:trace contextRef="#ctx0" brushRef="#br0" timeOffset="103828.03">21643 10425 0,'0'0'0,"0"17"0,0 71 15,-18 89 1,36-71 0,35-89-1,-18-17-15,18-17 16,159-107 0,17-70-1,-106 53 1,-105 88-1</inkml:trace>
  <inkml:trace contextRef="#ctx0" brushRef="#br0" timeOffset="-191222.25">15557 9119 0,'0'0'0,"-17"0"93,-1 0-77,1 0-16</inkml:trace>
  <inkml:trace contextRef="#ctx0" brushRef="#br0" timeOffset="-190138.98">23036 7038 0,'0'0'0,"-53"0"15,1-18-15,-72 18 16,142 0 15,17 0-15,36 0-1,17-35 1,-18 0 0,-34 17-1,-1 0 1,0 18-1,-35 36 1,-35 34 0,-36-17-1,54-35 1,-1-1-16,0-17 16,18-17 30,36-18-30,69-36 0,1 36-1,-88 35 1,0 17-16,-1-17 16,-52 0 15,-36 36-16,18-19 1</inkml:trace>
  <inkml:trace contextRef="#ctx0" brushRef="#br0" timeOffset="-189255.13">24059 6632 0,'0'0'0,"-17"0"16,-1 0 0,36 0 124,-1 0-140,19 0 0,-1 0 16,36 0-16,140 0 16,89 0 15,-88 0-16,88 0 1,-124 0-16,194 0 16,248 0-1,-459 18 1,387-18 0,19 17-1,-142-17 1,-158 0-1,-1 0 1,-123 0-16,142 0 16,-19 0-1,-35-17 1,-34-1 0,-19 1 15,-88-19-16,-53 19 1,-35-19 0,0 19-16</inkml:trace>
  <inkml:trace contextRef="#ctx0" brushRef="#br0" timeOffset="-188988.17">29827 6279 0,'0'0'0,"18"0"16,17 0 0,-17 0-16,105 0 15,-34 36 1,-37 17 0,-87 17 15,-35 18-16,34-52-15,-69 34 16,-37 18 0,72-35-1,-1-17 1</inkml:trace>
  <inkml:trace contextRef="#ctx0" brushRef="#br0" timeOffset="-187454.65">26970 3775 0,'0'0'0,"-18"17"0,-35 107 31,53-89-31,-17 71 16,-1 0-1,0-36-15,18 107 16,-17-89-16,17 141 16,0 142-1,-18 422 1,0-263 0,-34 228 15,16-264-16,19-265 1,-1 36 0,0-106-1,-17 35 1,-18-142 0,18-87-1</inkml:trace>
  <inkml:trace contextRef="#ctx0" brushRef="#br0" timeOffset="-187188.05">26793 4621 0,'0'0'0,"-17"0"16,-107 141-1,19 18 1,-37 18 0,-87 52-1,159-176 1</inkml:trace>
  <inkml:trace contextRef="#ctx0" brushRef="#br0" timeOffset="-186987.67">26741 4374 0,'0'0'0,"17"18"16,1 0-1,35 88 1,35 52 0,-18-52-1,-34-53-15</inkml:trace>
  <inkml:trace contextRef="#ctx0" brushRef="#br0" timeOffset="-185404.08">26776 5133 0,'0'0'0,"0"18"31,0 34-31,0 142 16,-18 53-1,-17 71 1,0-89 0,17-141-1,18-70 1,18-88 0,-18-107-1,0-87 1,0-36-1,0 106 1,17 17 0,-17 124-16,18 18 15,-18 53 1,0 229 15,-35 229-15,17-70-1,18-142 1,0-158 0,-18-106-1,18-71 1,-17-123 0,-1-88-1,18-18 1,18 36-1,17 105 1,-35 124 0,0 52-16,0 36 15,0 230 1,-18 157 0,1-69 15,-1-212-16,18-177 1,0-70 0,35-177-1,1-70 1,-1 0 0,-17 123-1,-1 89 1,-34 211-1,-1 177 1,18-107-16,-18 177 16,18 71-1,0-212 1,0-176 15,0-177-15,0-141-1,0 53 1,0 124-16,18-142 16,0 36-1,-1 70 1,-34 283 0,-19 299-1,19-17 1,34-195-1,1 1 1,-18-124 0,0-123-1,-18-159 17,1-88-17,17-71 1,35 53-1,-17 177 1,-18 105 0,17 177-1,-34 299 1,17 1 0,0-230-1,0-211 1,0-53-16,0-89 15,17-193 1</inkml:trace>
  <inkml:trace contextRef="#ctx0" brushRef="#br0" timeOffset="-184800.08">26829 5327 0,'0'18'16,"0"-36"-16,0 71 0,0 17 15,-18 107 1,0-54-16,18 107 15,0 87 1,0-88 0,0-123-1,0-71 1,-17-35 31,17-17-47,-18-1 15,18 1 1,0-1 0,0 0 140,0 1-125</inkml:trace>
  <inkml:trace contextRef="#ctx0" brushRef="#br0" timeOffset="-183904.2">26617 8326 0,'-18'0'0,"36"0"0,-53 0 15,35-18-15,106 18 32,-53 0-32,88-18 15,70-17 1,-122 35-1,-72-18 1</inkml:trace>
  <inkml:trace contextRef="#ctx0" brushRef="#br0" timeOffset="-183754.86">26935 8061 0,'0'0'0,"-18"35"16,18 71-1,18 53 1,17 17 0,0-70-16</inkml:trace>
  <inkml:trace contextRef="#ctx0" brushRef="#br0" timeOffset="-183403.9">27376 8079 0,'0'0'16,"-36"0"-16,19 17 0,-54 54 16,1 140-1,34-34 1,107-142 15,-18-53-15,0-70-1,-36-18 1,-34-52 0,-1 105-1,18 70 1,0 1 0,0 88-1,0-18-15,18 53 16,17-35-1,-17-88 1</inkml:trace>
  <inkml:trace contextRef="#ctx0" brushRef="#br0" timeOffset="-183037.27">27552 8061 0,'0'0'0,"0"18"0,-18 123 31,18-35-15,18 52-1,-18-105 1,0-35 0,0-36-1,18-35 1,34-123-1,1 17 1,-17 106 0,-19 71-1,1 52 1,-18 72 0,0 52 15,18-89-16,-18-87 1</inkml:trace>
  <inkml:trace contextRef="#ctx0" brushRef="#br0" timeOffset="-182804.35">27975 8061 0,'0'0'0,"0"35"16,53 71 0,-35-71-1,105 142 1,-17-71 15,-53-54-15</inkml:trace>
  <inkml:trace contextRef="#ctx0" brushRef="#br0" timeOffset="-182636.25">28257 7990 0,'-17'0'16,"17"18"-16,-18 0 15,18 35-15,-17 0 16,-54 211-1,0-105 1,54-89-16,-1-17 16</inkml:trace>
  <inkml:trace contextRef="#ctx0" brushRef="#br0" timeOffset="-181801.8">28134 7955 0,'-18'106'31,"1"-35"-31,-1 17 16,18 176 0,35-140-1,54-124 1,-1-88 0,-35-36 15,-36-35-16,-17-35 1,-53 106 0,-35 88-1,-18 71 1,18 70 0,71-106-1,-1 36-15,18-54 16,-18 19-16,36-19 15,17 1 1,18-18 0,0 0-1,0-18 17,53-17-17,-53 17 1,-18 18-16</inkml:trace>
  <inkml:trace contextRef="#ctx0" brushRef="#br0" timeOffset="-181619.15">28734 8220 0,'0'0'16,"17"0"-1,1 0 1,17 0-16,53 0 16,-35 0-1</inkml:trace>
  <inkml:trace contextRef="#ctx0" brushRef="#br0" timeOffset="-181437.17">28804 8273 0,'0'17'16,"0"-34"-16,-17 34 0,34-17 15,19 18 1,34 0 0,36-18-1,-18 0 1</inkml:trace>
  <inkml:trace contextRef="#ctx0" brushRef="#br0" timeOffset="-181204.51">29351 8273 0,'0'17'0,"0"-34"0,-18 34 15,18-34 1,89 17-1,122-18 1,72 0 0,-72 1-1,-34-1 1,-89 18-16,18 0 16,-89 18-1</inkml:trace>
  <inkml:trace contextRef="#ctx0" brushRef="#br0" timeOffset="-181003.87">29774 8537 0,'0'0'0,"-17"0"0,-1 18 0,18 52 31,88 36-16,53-18 1,-35 1 0,-53-72-1</inkml:trace>
  <inkml:trace contextRef="#ctx0" brushRef="#br0" timeOffset="-180820.38">30057 8643 0,'0'0'0,"-18"35"16,0 1 0,1-1-16,-1 18 0,-35 53 15,-70 35 1,17-53 15,71-70-31</inkml:trace>
  <inkml:trace contextRef="#ctx0" brushRef="#br0" timeOffset="-180254.53">29739 7391 0,'0'0'0,"-17"0"15,-36 17-15,35 36 16,0 88 0,54-70-1,34-53 17,18-71-17,-35-71 1,-35-17-1,-36 35 1,1 71 0,-1 53 15,18 17-15,-18 18-16,1 141 15,17 0 1,0-106-1,17 18 1,-17-71 0,-35-35-1,-53 0 1,0-35 15,17 17-15,36 1-1,17 17 17</inkml:trace>
  <inkml:trace contextRef="#ctx0" brushRef="#br0" timeOffset="-177073.99">29845 9349 0,'0'0'16,"-35"-53"-16,-36-141 16,71 123-1,0 18-15,0 0 0,106-70 32,0 70-17,53 35 1,-1 89-1,-52 52 1,-106 18 0,-123 18-1,-1-35 1,-87-1 0,34-52-1,71-71 1,53-36-1,36-17 1,34 18 0,1 35-1,0 0 17,-36 0-1,18 18 266,0-1-250,0 1 78,18-18-125,-1 18 15</inkml:trace>
  <inkml:trace contextRef="#ctx0" brushRef="#br0" timeOffset="-175902.19">30886 8872 0,'-18'53'31,"0"0"-31,18-18 16,0 1-16,0 34 15,71-17 1,17-53 0,-35-17-1,-18-54 1,-35-17 0,0 35-1,-17 35-15,-1 1 16,-52 17-1,-19 17 1,36 19 0,36-19-1,-1-17 17,18 18-17</inkml:trace>
  <inkml:trace contextRef="#ctx0" brushRef="#br0" timeOffset="-175453.77">30639 8396 0,'17'0'47,"1"0"-47,17 18 0,1-18 16,52 35-1,88 0 1,1-35-1,-107 0 1,-35 0-16,1 0 16,-19 0-1,-34 0 1</inkml:trace>
  <inkml:trace contextRef="#ctx0" brushRef="#br0" timeOffset="-175203.02">31115 7285 0,'0'0'15,"0"-18"-15,0 1 0,0 34 16,-18 36 0,-17 229-1,-18 106 1,36-105 0,-1-125-16</inkml:trace>
  <inkml:trace contextRef="#ctx0" brushRef="#br0" timeOffset="-174486.73">31821 8132 0,'35'17'47,"0"-17"-47,36 18 0,-18-18 16,35 17-1,-71-17-15</inkml:trace>
  <inkml:trace contextRef="#ctx0" brushRef="#br0" timeOffset="-174353.52">31838 8414 0,'0'0'0,"-35"0"16,105 0 0,89 0-1,35 0 1</inkml:trace>
  <inkml:trace contextRef="#ctx0" brushRef="#br0" timeOffset="-174187.18">32932 7990 0,'0'0'0,"-18"0"15,-17 18-15,-53 53 16,-1 70 0,-105 106-1,53-142 1</inkml:trace>
  <inkml:trace contextRef="#ctx0" brushRef="#br0" timeOffset="-174019.67">32403 8061 0,'0'0'0,"17"0"0,19 35 31,34 71-15,124 194-1,-17-18 1,-125-141-16</inkml:trace>
  <inkml:trace contextRef="#ctx0" brushRef="#br0" timeOffset="-172711.9">23954 5503 0,'0'0'16,"0"-17"0</inkml:trace>
  <inkml:trace contextRef="#ctx0" brushRef="#br0" timeOffset="-171019.87">25241 13406 0,'0'0'0,"0"-18"0,0 0 16,18 18-1,176 18 17,0 0-17,-124-18-15,72 17 16,-89-17-16,17 0 15,1 0 1,-54-88 0</inkml:trace>
  <inkml:trace contextRef="#ctx0" brushRef="#br0" timeOffset="-170852.3">25735 13070 0,'-35'18'15,"70"-36"-15,-88 89 16,53 123-1,-17 35 1,-1 1 0,53-125-1,18-87 17,-18-53-32</inkml:trace>
  <inkml:trace contextRef="#ctx0" brushRef="#br0" timeOffset="-170485.89">26300 13247 0,'0'0'0,"-18"0"15,0 0-15,-52 53 16,34-18-16,-52 88 16,-18 36-1,89-71 1,105-70-1,35-89 1,-34-52 0,-72 35-1,1 0 1,-18 70 15,-18 71-15,-17 88-1,35-35 1,35-18 0,-17-53-1,-18-17 1</inkml:trace>
  <inkml:trace contextRef="#ctx0" brushRef="#br0" timeOffset="-170119.25">26476 13282 0,'0'71'31,"0"-18"-31,0-1 16,-18 54 0,1 35-1,17-88 1,-18-53-1,36-70 1,-1-18 0,-17 35-16,53-36 15,-35 37-15,35-19 16,17 0 0,-17 89-1,-17 106 1,-36 70-1,0-36 1,0-87 0,35-53-1</inkml:trace>
  <inkml:trace contextRef="#ctx0" brushRef="#br0" timeOffset="-169852.96">27270 13212 0,'0'0'16,"0"17"-16,0 1 31,53-18-31,105 17 16,-17-17-1,-70 0-15,53 0 16,17 18 0,-88 0-1,-53-1 1</inkml:trace>
  <inkml:trace contextRef="#ctx0" brushRef="#br0" timeOffset="-169502.89">27552 13511 0,'0'0'16,"-18"0"-16,36 0 15,52 18 1,54 17 0,-53-17-1,-54 0-15,-17 17 16,-53 0-1,-53 18 1,-17-18 0,88-35-1,35 18 17,35-18-17,35 18 1,-17-18-16,36 17 15,16-17 1,-69-17 0,-36-19-16</inkml:trace>
  <inkml:trace contextRef="#ctx0" brushRef="#br0" timeOffset="-169303.29">27640 12612 0,'0'0'0,"-18"0"0,1-18 0,34 18 15,107 0 1,-1 18 15,-52-1-31,35-17 16,-18 18-16</inkml:trace>
  <inkml:trace contextRef="#ctx0" brushRef="#br0" timeOffset="-169118.65">27869 12594 0,'0'0'0,"-17"18"0,-54 70 15,-35 88 1,53-52-1,18-1 1,70-123 0,-17-17-1</inkml:trace>
  <inkml:trace contextRef="#ctx0" brushRef="#br0" timeOffset="-168886.04">27975 12594 0,'0'0'0,"0"18"0,-35 70 16,0 106 0,35-106-1,70-17 1,-34-71 0,105-106-1,-53-18 1,-53 1-1,-17 35 1,-18 53 0</inkml:trace>
  <inkml:trace contextRef="#ctx0" brushRef="#br0" timeOffset="-167846.32">28469 13899 0,'0'0'0,"-17"36"0,-1 158 32,36-124-32</inkml:trace>
  <inkml:trace contextRef="#ctx0" brushRef="#br0" timeOffset="-167335.72">29704 13264 0,'-18'-35'31,"106"35"-15,54 0-16,104-17 15,-122 17 17,-71 0-32,-18 17 0</inkml:trace>
  <inkml:trace contextRef="#ctx0" brushRef="#br0" timeOffset="-167152.99">30092 13070 0,'0'0'0,"-18"18"0,-52 53 16,17 140-1,18 1 1,70-53-1,-18-124 1</inkml:trace>
  <inkml:trace contextRef="#ctx0" brushRef="#br0" timeOffset="-166802.3">30568 13264 0,'0'0'0,"-17"0"0,-248 230 47,247-177-47,1 17 16,52-17 0,36-71-1,34-52 1,-69-36-1,-19 36 1,-17 52 0,0 36-1,0 70 17,0 53-17,0-35 1,0-71-16</inkml:trace>
  <inkml:trace contextRef="#ctx0" brushRef="#br0" timeOffset="-166435.35">30745 13388 0,'0'0'15,"-18"0"-15,18 18 0,-18 52 16,1 36-1,-1-18 1,0-70-16,18 17 16,0-35 15,36-71-15,34-52-1,1-18 1,-18 35-1,-18 71 1,-17 52 0,-1 107-1,-34 70 1,17-18 0,0-87-1,0-72-15</inkml:trace>
  <inkml:trace contextRef="#ctx0" brushRef="#br0" timeOffset="-166019.28">31397 13494 0,'0'0'0,"-17"0"0,34 0 32,160-18-17,34 18 1,36 0-1,88 0 1,-211 35 0</inkml:trace>
  <inkml:trace contextRef="#ctx0" brushRef="#br0" timeOffset="-165668.86">31627 13705 0,'0'0'0,"-18"0"0,18 18 16,18-18-16,87 35 16,72 1-1,-36 17 17,-141-1-17,-88 1 1,17-35-16,-70 17 15,-35 1 1,123-36 0,70 0-1,89 0 1,88 17 0,-123-17-1,105-17 1,-88-54-1</inkml:trace>
  <inkml:trace contextRef="#ctx0" brushRef="#br0" timeOffset="-165218.75">31785 12682 0,'0'0'0,"-17"-17"15,-1 17-15,0 0 16,54 17 0,52 72-1,0 16 1,-53-69-16,1 17 16,-19 52-1,-105-69 1,-53-54-1,70-17 1,54-1 0,105 19 15,18 17-15,35 17-1,0 54 1,-123-18-1,-36-18 1,-88 53 0,18-35-1,53-35-15,17 17 16,36-35 0</inkml:trace>
  <inkml:trace contextRef="#ctx0" brushRef="#br0" timeOffset="-165019.71">32367 13141 0,'53'-18'16,"0"18"-16,0 0 15,53-17 1,53-1-1,-71 36 1</inkml:trace>
  <inkml:trace contextRef="#ctx0" brushRef="#br0" timeOffset="-164835.81">32667 13141 0,'0'0'0,"0"18"0,-17 35 0,17 52 16,-18-34-16,-35 52 16,-18 18-1,36-70 17</inkml:trace>
  <inkml:trace contextRef="#ctx0" brushRef="#br0" timeOffset="-164552.43">32808 13194 0,'-17'53'16,"-19"53"-1,19-36-15,-19 107 16,54-107-1,0-52-15,52 17 16,36-70 0,0-71 15,-35-35-15,-54 17-1,-17 1 1,-17 105-16</inkml:trace>
  <inkml:trace contextRef="#ctx0" brushRef="#br0" timeOffset="-163785.08">30639 14870 0,'0'0'0,"-71"17"16,18 18-1,-88 160-15,-53 51 32,106-140-32,-141 194 15,140-176 1,54-71-1,53-177 1</inkml:trace>
  <inkml:trace contextRef="#ctx0" brushRef="#br0" timeOffset="-163633.62">29827 15117 0,'0'0'16,"36"0"-1,69 70 1,72 106-1,-18-52 1,70 105 0</inkml:trace>
  <inkml:trace contextRef="#ctx0" brushRef="#br0" timeOffset="-163302.39">29951 16122 0,'-124'-18'0,"248"36"0,-336-71 0,124 0 16,-124-159 0,159 18-1,53 89-15,36-142 16,-1 123-16,124-123 16,211 0-1,-52 230 1,175 228-1,-281 107 1,-194-124 0,-71-88-16,-18-1 31,-52 1-31,-71 18 16,-618 264-1,319-247 1,281-141-16</inkml:trace>
  <inkml:trace contextRef="#ctx0" brushRef="#br0" timeOffset="-161334.22">18979 14023 0,'-17'0'31,"34"0"-31,-34 0 31,-1 18-15,-17 17 0,0-18-16</inkml:trace>
  <inkml:trace contextRef="#ctx0" brushRef="#br0" timeOffset="-160419.05">20479 15699 0,'0'0'0,"-53"17"15,-53 36 1,71-53-1,-18 18-15,18-18 16,35-18 15,70-35 1,-35 18-17,36 17 1,-18 1-16,35-1 15,88 0 1,1-17 0,-18 0-1,-54 0 1,-69 17 0,-19 18-16,-87 0 31,-18 18-16</inkml:trace>
  <inkml:trace contextRef="#ctx0" brushRef="#br0" timeOffset="-160233.29">20779 15187 0,'0'0'15,"-18"194"1,18-106-1,0 230 1,35-71 0,-17-159-1,0-53 1,-1-17-16</inkml:trace>
  <inkml:trace contextRef="#ctx0" brushRef="#br0" timeOffset="-159598.22">21184 15540 0,'0'194'31,"0"-141"-15,18 53 0,0-53-16,17-1 15,18-34 1,-18-36-1,0-52 1,-17-1 0,-36 71-1,1 0 17,17-17 46,0-1-63,0 0 1,0 1-16,0-1 16,0-17-1,-18-18 1,-35 0-1,53 35 1,-18 18 15,1 0-15,-1 0 15,1 0-15,-1 0-1,0 0 1</inkml:trace>
  <inkml:trace contextRef="#ctx0" brushRef="#br0" timeOffset="-159385.21">21325 15610 0,'0'0'0,"0"18"0,36 53 16,-1 70-1,0-18 1,1-52-1,-19-36 1</inkml:trace>
  <inkml:trace contextRef="#ctx0" brushRef="#br0" timeOffset="-158901.15">21625 15557 0,'0'36'32,"0"-1"-32,0 18 0,18 70 15,-18-17 1,0-70-16,18 34 15,-18-35 1,17-52 15,-17-54-15,-17-17 0,-1-35-1,53 34 1,0 36-1,1 18 1,17 35 0,0 53-1,-18 88 1,-35 0 0,17-17-1,-17-89 1,0-17-1,0-36-15</inkml:trace>
  <inkml:trace contextRef="#ctx0" brushRef="#br0" timeOffset="-158016.95">22366 15434 0,'0'0'0,"-18"18"0,-17 17 0,-18 159 32,53-123-32,71 105 15,52-141 1,-17-70-1,-35-71 1,-54-17 0,1 70-16,-36-124 31,1 89-15,-89 0-1,0 88 1,0 53-1,53 35 1,18 0 0</inkml:trace>
  <inkml:trace contextRef="#ctx0" brushRef="#br0" timeOffset="-157852.21">22878 16016 0,'0'0'0,"0"18"0,0-1 0,0 54 15,35 70 1</inkml:trace>
  <inkml:trace contextRef="#ctx0" brushRef="#br0" timeOffset="-157417.95">23901 15487 0,'0'0'0,"-18"0"15,18 18-15,71-1 32,-1-17-32,159-17 15,-35-19 1,-141 36-1</inkml:trace>
  <inkml:trace contextRef="#ctx0" brushRef="#br0" timeOffset="-157251.8">24236 15311 0,'0'0'16,"-18"35"-16,1 0 0,-1 0 15,0 18-15,18 88 16,36 106 0,16-88-1</inkml:trace>
  <inkml:trace contextRef="#ctx0" brushRef="#br0" timeOffset="-156867.71">24624 15416 0,'0'0'0,"-18"0"0,-88 89 31,18 122-15,88-70-1,0-88-15,71 18 16,-1-89-1,1-88 1,-36-35 0,-52 35-1,17 71 1,0 53 0,0 17-1,0 0-15,17 36 16,18 52-1,-17-34 1,0-54 0,-1-35-1</inkml:trace>
  <inkml:trace contextRef="#ctx0" brushRef="#br0" timeOffset="-156484.22">24941 15434 0,'0'35'16,"0"36"-1,0 52 1,0-70-16,0 35 16,-17-17-1,17-124 16,0-53-15,35-17 0,0 35 15,-17 52-31,17 1 16,0 17-1,1 107 1,-1 69-1,0 19 1,-17-54 0,0-52-1,-18-18 1</inkml:trace>
  <inkml:trace contextRef="#ctx0" brushRef="#br0" timeOffset="-155800.18">25418 15469 0,'0'0'0,"-18"0"16,159 18 15,-70-18-31,-1-18 16,177-17-1,-88 17 1,-124 18-1</inkml:trace>
  <inkml:trace contextRef="#ctx0" brushRef="#br0" timeOffset="-155617.97">25735 15646 0,'0'0'0,"-18"35"16,-52 36-16,35 34 15,-18 36 1,35-52 0</inkml:trace>
  <inkml:trace contextRef="#ctx0" brushRef="#br0" timeOffset="-155368.21">25841 15575 0,'0'0'16,"-18"35"-16,18-17 15,0 35-15,0 141 16,36-35 0,17-106-1,-36-36-15,54-17 16,-36-17-16,18-36 15,35-106 1,-17 0 15,-54 106-31</inkml:trace>
  <inkml:trace contextRef="#ctx0" brushRef="#br0" timeOffset="-154484.24">26741 15593 0,'0'0'0,"0"17"0,-18 1 32,194 0-1,-105-18-31,70-36 15,18 19 1,-142 34 0,-34-17-1,-1 18 1</inkml:trace>
  <inkml:trace contextRef="#ctx0" brushRef="#br0" timeOffset="-154101.25">26846 15928 0,'0'0'0,"-17"0"0,-36 18 15,18-18 1,52 0 15,1 0-15,35 0 0,141 17-1,-18-17 1,-52 0-1,-89 0 1,-53 0 15,18-17-15,0-1-16</inkml:trace>
  <inkml:trace contextRef="#ctx0" brushRef="#br0" timeOffset="-153784.22">27711 15522 0,'0'0'0,"0"18"15,-18-18-15,-17 70 16,17 89 0,36-18-1,17-105 1,0-19-16,54-17 15,-37-35 1,-34-71 15,-36 18-15,-34 0 0,-37 35-1,19 35 1,-1 18-1,-17 18 1</inkml:trace>
  <inkml:trace contextRef="#ctx0" brushRef="#br0" timeOffset="-152784.24">22631 15699 0,'0'0'16,"17"0"-1,19 0 1,69 0 0,72-18-1,-71 0 1,-89 18-1,-34 0-15</inkml:trace>
  <inkml:trace contextRef="#ctx0" brushRef="#br0" timeOffset="-152601.89">22666 15946 0,'0'0'0,"18"0"0,-1 0 31,36 0-31,53-18 32,-18 0-32,-53 1 15,54-19 1,16-17 0</inkml:trace>
  <inkml:trace contextRef="#ctx0" brushRef="#br0" timeOffset="-152299.93">23195 15646 0,'0'0'0,"-18"35"15,1 0-15,-1 124 16,71-53 0,71-89-1,-19-52 1,-34-71-1,-53 18 1,-54-35 15,-34 34-15,-36 37 0,18 69-1,0 36 1,17 53-1</inkml:trace>
  <inkml:trace contextRef="#ctx0" brushRef="#br0" timeOffset="-152101.31">23583 16298 0,'0'0'0,"35"0"0,-35 18 15,-17 0-15,-1 52 16,-123 54 15,-71 34-15,124-87-16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54:35.8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24112 3034 0</inkml:trace>
  <inkml:trace contextRef="#ctx0" brushRef="#br0" timeOffset="8329.78">29563 1746 0,'0'18'109,"0"0"-93,-18-1-16,18 1 16,-18-1-16,-17 1 15,35 0 1,-17-1-16,-1 19 15,0-19-15,1 19 16,-19 16 0,1 1-1,-18 71 1,-17-36 0,34 0-1,-17-35 1,1 18 15,-1 17-15,17-18-1,-34 1 1,-1 17 0,1 18-1,34-71 1,-34 106-1,17-35 1,0-18 0,0-17-1,0 35 1,0-18 0,0-17-1,18-1 1,-36 36-1,19-18 17,-1 0-17,-18 1 1,18-1 0,0-35-1,0 35 1,-35 35-1,18 18 1,-19-17 0,19-36-1,17 18 1,-18 17 0,18-52-1,-17 35 1,-36 70-1,18-35 17,17-17-17,1-36 1,-36 88 0,53-87-1,-53 69 1,18 1-1,17-53 1,36-18 0,0-35-1,17-35 1,36-18 15</inkml:trace>
  <inkml:trace contextRef="#ctx0" brushRef="#br0" timeOffset="10812.78">26476 6509 0,'18'0'94,"-1"0"-78,1 0-16,17 0 15,-17 0-15,70 0 16,0 17 15,0-17-15,-35 0-1,0 0 1,-18 0 0,18 0-16,36 0 15,34 0 1,1 0-1,-19 0 1,19-17 0,-1 17-1,-52 0 1,70 0 0,-35 0-1,17 0 1,1 17-1,-1-17 17,1-17-17,-89 17 1,106 0 0,0 0-1,0 0 1,-17 0-1,-18 0 1,17 0 0,-35 0-1,-52 0-15,52-18 16,35 18 0,18 0-1,0 18 1,-35-18 15,18 0-15,-36 0-1,18 0 1,-18 17 0,18-17-1,17 0 1,-17 18-1,0-18 1,-35 0 0,52 0-1,-17 0 1,0 18 0,-1-18-1,1-18 1,-17 18 15,16-18-15,-34 1-1,17 17 1,-35 0 0,0 17-1,-35-17 1,-1 18-1,-17-36 64</inkml:trace>
  <inkml:trace contextRef="#ctx0" brushRef="#br0" timeOffset="11787.5">29686 1764 0,'0'-18'0,"-17"18"109,-1 0-77,0 0-17</inkml:trace>
  <inkml:trace contextRef="#ctx0" brushRef="#br0" timeOffset="13735.58">29598 1711 0,'0'18'141,"0"-1"-126,0 1 1,0 0 0,0-1-16,18 18 0,-18 1 15,35 34 1,-17 1-1,-18-36 17,17-17-32,-17 52 15,18-52-15,0 17 16,17 36 0,0-1-1,0 1 1,1 17-1,-1-17 1,0-18 0,0 17-1,18 18 1,-17-17 0,-1-1-1,18 19 1,0-1 15,-18-35-15,0 35-1,18-18 1,-17-17 0,16 53-1,1-18 1,-17-17-1,17 17 1,-36-53-16,1 36 16,35 0-1,0 17 1,-18-18 0,0 1-1,0-1 1,1-34 15,-19-1-31,1 18 16,17 35-1,1-17 1,17-1 0,-18 1-1,0-18 1,0 0-1,-17-36-15,0 36 16,35 18 0,-18-1-1,0 1 1,0-1 0,1-17-1,-1-17 1,18 52 15,-18-35-15,18 17-1,-35-17 1,17-18 0,0 18-1,1-35 1,-19 17-1,1 18 1,17-18 0,-17 18-1,17-35 1,-17 17 15,-1-17-31,1 17 16,0 0 15,-1-17-15,-17 17-1,35-17 1,-35 17 0,36-17-1,-36 0-15,17-1 16,1 18-1,17 1 1,-17-19 0,0 19-1,-1-1 1,-17-17 0,0-1-16,18 1 15,-1 0 1,-17 17 15,18-18-15,0 19-1,-18-1 1,17-17 0,-17 17-1,0 0 1,18 0-1,-18-17 1,0 0 15,0-1 110</inkml:trace>
  <inkml:trace contextRef="#ctx0" brushRef="#br0" timeOffset="16034.93">29704 1094 0,'0'-18'15,"0"0"48,-18 36 109,-17-18-172,17 35 0,-17 1 15,-18 34-15,0-17 32,18-18-32,0 36 15,-36 17 1,53-53-16,1 1 16,-1-1-1,18-18 1,0-34 46,0-1-62</inkml:trace>
  <inkml:trace contextRef="#ctx0" brushRef="#br0" timeOffset="16347.29">29651 1094 0,'18'0'0,"-1"0"15,-17 17 1,18-17-16,0 53 16,-1 53-1,1 35 1,-18-53-1,35 36 1,-17-36 0,-1-35-1,-17-18 1,-17-35 15,-1 0-31,-17-35 16</inkml:trace>
  <inkml:trace contextRef="#ctx0" brushRef="#br0" timeOffset="16697.45">29386 1517 0,'-17'0'15,"34"0"-15,1 0 16,70 0 0,-35 0-16,35 0 15,53-18 1,-70 1 0,-36 17-16,-17-18 15,0 18 1,-36 0 31,0 0-32,-17 0 1,0 0 0</inkml:trace>
  <inkml:trace contextRef="#ctx0" brushRef="#br0" timeOffset="22564.95">25894 6262 0,'0'17'16,"18"-17"-1,-18 18 1,17 141-1,-17 0 1,0 17 0,0-88-16,-17 18 15,17-53 1,0-71 0</inkml:trace>
  <inkml:trace contextRef="#ctx0" brushRef="#br0" timeOffset="23083.17">25894 6279 0,'0'0'0,"0"-17"16,18-1-16,17 1 15,53-19 1,0 54-1,-53 35 1,-17 17 0,-71 36-1,36-71-15,-36 18 16,-53-17 0,35-19-1,54-17 16,52 0 1,0 0-32,18-17 15,35 34 1,-35 19 0,-35 34-1,-36 1 1,-70 70-1,35-71 1,18-52-16,0 0 16,-36-18-1,36 0 1</inkml:trace>
  <inkml:trace contextRef="#ctx0" brushRef="#br0" timeOffset="24248.15">32844 6844 0,'0'0'0,"-36"-18"0,19 1 15,-1 17-15,-70-18 31,70 36-15,-70 123 0,35-35-1,18-54-15,17 37 16,53-19 0,107-52-1,52-18 1,-36-35-1,-122 17-15</inkml:trace>
  <inkml:trace contextRef="#ctx0" brushRef="#br0" timeOffset="26047.37">31891 6562 0,'18'0'63,"-1"0"-63,1 0 15,17-18-15,-17 18 16,70 0-1,-17 0 1,-36 0 0,-17 0-1,-36 0 235</inkml:trace>
  <inkml:trace contextRef="#ctx0" brushRef="#br0" timeOffset="45367.36">11024 9701 0,'-17'18'47,"17"0"-31,-18-1-16,0 1 15,-17 17 1,35-17 0,-18-1-16,-34 89 15,16-35 1,-17-1 0,18 1-1,-18 0 1,0 17-1,0 0 1,18-35 0,-36 35-1,1 36 1,-1-1 15,1 0-15,-1-17-1,1 18 1,52-89 0,-52 106-1,17-35 1,-36 53 0,36-53-1,1-18 1,-37 35-1,-16-17 1,34-18 0,-35 36-1,18-18 1,0 17 15,0 1-15,-1-1-1,19-35 1,17 0 0,18-52-16,-36 87 15,-52 36 1,34-18 0,1-18-1,18-34 1,-19 16-1,54-34-15,-35 35 16,-36 35 0,0 18-1,0-18 1,0 0 15,36-18-15,-36 54-1,53-89 1,-18 18 0,19-18-1,-1 18 1,17-18 0,-17 0-1,18-35 1,17-35-16,-34 35 15,-19 17 1,0 1 0,19-54-1,16 19 1,1-19 15,17-17-15,1 36-1,-1-54 1</inkml:trace>
  <inkml:trace contextRef="#ctx0" brushRef="#br0" timeOffset="48434.12">6967 15681 0,'18'0'172,"0"0"-157,-1 0-15,1 0 16,17 0 0,0 0-16,1 0 15,34-18 1,-34 1-16,16 17 15,37 0 1,17 0 0,-36-18-1,36 18 1,-36-18 0,54 1-1,-1-1 1,19 0-1,-37 18 1,-16 0 0,52 0 15,-36 0-31,-69-17 16,52 17-1,53 0 1,0 0-1,-17 0 1,17 0 0,53-18-1,17 18 1,-87-17 0,17 17-1,106-18 1,-18 18-1,-17 0 1,-18 0 0,-53 0-1,53-18 1,0 18 15,-17 0-15,-54 0-1,71 0 1,18 0 0,-89 18-1,36-18 1,53 0 0,-124 0-1,53 0 1,-35 0-1,0 0 1,-54 0 0,-16 0-1,-1 0 17,18 35-17,0-35 1,35 0-1,0 0 1,-52 0 0,-1 0-16,35 0 15,-34 0-15,17 0 16,17 0 0,1 0-1,-18 18 1,17-18-1,-17 17 1,18-17 0,-18 18-1,-1-18 1,-16 18 15,-19-18-15,19 17-1,-19 1 1,1-18 15,-36 0-31</inkml:trace>
  <inkml:trace contextRef="#ctx0" brushRef="#br0" timeOffset="51625.18">10936 9772 0,'18'0'141,"-1"0"-141,1 0 15,0 0-15,-1 18 16,1-1 0,0 1-16,34 17 15,-16 0 1,17 54 0,0-36-1,17-1 1,-17 19-1,0 0 1,-35-19 0,35 19-1,-1-18 1,-16 0 15,17 17-15,0-17-1,-18 0 1,0 0 0,36 35-1,-18 1 1,0-19 0,-1-17-1,-16 18 1,17 17-1,-36-53 1,36 53 0,0-17-1,0-1 17,-18-34-17,36 69 1,-54-52-1,1-35-15,17 35 16,-35-18-16,36 18 16,34 0-1,-17 35 1,18-17 0,-18 17-1,-18-35 1,18 17-1,17 19 1,-17-1 0,0-18-1,0 19 17,18-1-17,-18 0 1,-18-35-1,-17-35-15,17 34 16,0 19 0,0 0-1,1-19 1,17 37 0,-36-54-1,54 36 1,-1-19-1,-17 19 1,0-18 0,0 0-1,-18 0 17,-17 0-17,0-36-15,-1 19 16,36 34-1,0 1 1,-18-18 0,18 17-1,0 1 1,-18-18 0,1-36-1,-1 36 1,18 0-1,-18 0 1,0 0 0,1 0-1,-19-18 1,19 0 15,-1 18-15,0 0-1,1 0 1,-1 0 0,-18-18-1,19 18 1,-19-35-16,1 35 16,17 0-1,-17-36-15,0 19 16,17 34-1,18-17 1,0 18 0,0-18-1,-36-18 17,36 18-17,-18 0 1,1-18-1,-1-17 1,0 17 0,1 0-1,-1 0 1,-18-17 0,19 17-1,-1 18 1,-17-17-1,17-1 1,-17 0 0,-1 0-1,1-17 17,-18 0-17,0-36 16,-18-17-15</inkml:trace>
  <inkml:trace contextRef="#ctx0" brushRef="#br0" timeOffset="52960.8">13935 15557 0,'17'0'109,"1"0"-109,0 0 16,-1 0 0,1 0-16,0 0 15,17 0 1,0 0-1,0 18 1,36 0 0,-18-18-1,0 0 1,0 0 0,0-18-1,-36 18-15,19 0 16,16 18-1,19-18 1,-18 0 0,0 0-1,0 0 17,-18 0-17,-17 0-15,17 0 16,18 0-1,0 0 1,17 0 0,1 0-1,-36 0 1,18 0 0,-18 0-1,-17 0 1,0 0 31,-1 0-32,1 17-15,17-17 16,-17 0 0,17 18-1,18 0 1,-18-18-1,18 0 1,-35 0 0</inkml:trace>
  <inkml:trace contextRef="#ctx0" brushRef="#br0" timeOffset="54534.85">5944 15981 0,'0'-18'47,"0"1"-47,0-36 16,18 0-16,0 0 16,-1-53-1,18-53 1,1 36-1,-1 52 1,0 54 0,1 17-1,17 88 1,-18 18 0,18 70-1,-18 0 1,0-35-1,-17-52 1,-18-36 0</inkml:trace>
  <inkml:trace contextRef="#ctx0" brushRef="#br0" timeOffset="54784.3">5927 15822 0,'0'0'0,"-18"0"0,0-18 16,36 18-1,0-17 1,105-1 0,-17-17-1,0 17 1,-53 18-1,-18 0 1,0-17 0,-17-1-16</inkml:trace>
  <inkml:trace contextRef="#ctx0" brushRef="#br0" timeOffset="55985.39">10707 8996 0,'0'17'15,"17"19"1,-17 17-16,18 35 16,-36 35-1,-34 1 1,34-36 0,0-70-16,18 17 15,18-35 1,0-35-1</inkml:trace>
  <inkml:trace contextRef="#ctx0" brushRef="#br0" timeOffset="56468.34">10777 8925 0,'106'36'31,"-71"-36"-15,-17 17-16,17 1 15,-17-1-15,-18 19 16,-53-1 0,-53 36-1,36-54 1,34-17-1,72 0 17,17 18-17,-36-18-15,36 35 32,0 18-17,-18-18 1,-35 18-1,-53 0 1,-17-18 0,-1-35-1,1 0 1,17 0 0,18 0-1</inkml:trace>
  <inkml:trace contextRef="#ctx0" brushRef="#br0" timeOffset="58019.58">16140 15681 0,'0'0'0,"0"-18"0,0 1 31,-18 17-31,0 0 16,-17 0 0,17-18-16,-35 18 15,1 35 1,-19 54-1,53 69 1,18-17 0,36-88-1,69 0 1,1-35 0,-18-36-1,18-35 1,-17-17-1,-72 52 1,18-17-16,-17-18 16</inkml:trace>
  <inkml:trace contextRef="#ctx0" brushRef="#br0" timeOffset="58202.24">16757 15928 0,'0'0'0,"-18"0"16</inkml:trace>
  <inkml:trace contextRef="#ctx0" brushRef="#br0" timeOffset="61502.25">7814 12894 0,'0'0'16</inkml:trace>
  <inkml:trace contextRef="#ctx0" brushRef="#br0" timeOffset="63968.82">13758 11712 0,'0'0'0,"18"0"15,0-17 1,-1-1 0,-17-17-16,18-36 15,0-52 17,-54 17-17,19 88 1,-54 1-1,18 17 1,0 35 0,-35 106-1,35 71 1,53-107 0,35-69-1,-17-36-15,35 0 16,17-36-1,1-34 1,-36-36 0,-17 18-1,-18 70 17,18 18-1,-1 71-16,36 17 1,0 0 0,0-35-1,0-18 1,-18-17 0,36 17-1,-36-35-15,-17 0 16</inkml:trace>
  <inkml:trace contextRef="#ctx0" brushRef="#br0" timeOffset="65619.98">11060 16210 0,'0'0'15,"-18"18"-15,18-1 0,18 195 32,-1-159-17,1 53-15,-1 35 32,-17-53-17,0-35 1,0-35-1,0-36 1,0-35 0,18-35-1,17 17 1,18 36 0,36 35-1,-37 0 1,1 35-1,-17 54 1,-54-1 15,-35 0-31,-17-35 32,17-35-17,17-18-15,1 0 16,-18-36-1,35-87 1</inkml:trace>
  <inkml:trace contextRef="#ctx0" brushRef="#br0" timeOffset="66837.28">8167 12206 0,'0'0'0,"-35"-18"0,17 18 15,-35-35 1,35 35-16,-17-17 0,0 17 16,-53 0-1,-18 35 1,0 88 0,53 18-1,53-17 1,53-18-1,0-71 1,88-17 0,0-54-1,0-17 17,-35-17-17,-35 17 1</inkml:trace>
  <inkml:trace contextRef="#ctx0" brushRef="#br0" timeOffset="72093.86">11060 9719 0,'0'18'78,"-18"-1"-78,18 1 16,-18 0-16,18-1 16,-17 18-1,17 36 1,0-18-1,0-18-15,0 1 16,17-19-16,-17 18 16,0 36-1,0-18 1,0 17 0,0-17-1,0-17 1,0 17-1,0-1 1,0 1 15,0 0-15,0 0 0,0 0-1,0 0 1,0-18-1,0 36 1,0-18 0,0 0-1,0 17 1,0-17 0,18 18-1,-18-18 1,0-36-16,0 36 15,0 0 1,0 18 0,0-36 15,0 36-15,0-19-1,0 19 1,0 0-1,0-19 1,0 1 0,0 0-1,0-17 1,0 17 0,0-1-1,0 1 1,0 18-1,0-18 1,0 17 15,18 1-15,-18-1 0,0-34-1,17 34 1,-17 1-1,0-1 1,0 19 0,0-19-1,-17-17 1,17 18 0,0-18-1,-18 35 1,18 0-1,0-17 1,-18 34 15,18-34-15,0-18 0,0 35-1,0-17 1,0-19-1,0 1 1,0 18 0,-17 0-1,17-19 1,0-16-16,0 17 16,0 17-1,0 1 1,0 17-1,0-35 1,0-18 15,0-17-31,0 17 16,0 18 0,0 18-1,0-36 1,0 53-1,0 0 1,0-35 0,0-18-1,0 36 1,17-1 0,-17 1-1,0-18 1,0-18-1,0 18 1,0 0 15,0-18-15,18 36 0,0-36-1,-18 18 1,0-18-1,0-17 1,17 17 0,-17-17-1,0 0 1,0-1 0</inkml:trace>
  <inkml:trace contextRef="#ctx0" brushRef="#br0" timeOffset="72857.25">11042 15081 0,'0'0'0,"0"-17"15,18 17 48,-1 0-47,18 0-1,-17 0-15,17 0 0,36-18 16,35 0-1,-36 18 1,-17 0 0,-17-17 15,-19 17-15,-17-18-1,0 36 63,0-1-78,0 1 16,0 17-16,0 18 16,0-18-16,18 1 15,-1 34 1,19-34-1,-19-19 17,-17 1-17,18-18 1,-18 17 0</inkml:trace>
  <inkml:trace contextRef="#ctx0" brushRef="#br0" timeOffset="74496.47">11553 15240 0,'0'18'93,"0"-1"-77,0 1-16,0 0 16,0-1-1,18 1-15,-18 17 16,18-35-16,-18 18 15,0-1 1,0 1 15,0 0-15,0-36 93,0 0-93,0 1-16,0-1 16,0 0-16,0 1 15,0-1-15,0 1 16,-18 17 31,18 17 0,0 1-32,0-1-15,18 19 16,-18-19-16,0 19 15,0-1 1,0 0 0,17-17-1,-17-1 1</inkml:trace>
  <inkml:trace contextRef="#ctx0" brushRef="#br0" timeOffset="76686.95">10319 12947 0,'0'0'0,"0"18"16,17-18-1,19 0 1,-19 0-16,124 0 31,-35-36-15,-53 1 0,-35 35-16,-1-35 15,-17 17 1,-35-17-1,-35-36 1,-1 36 0,0 17-1,36 18 1,35-17 0,-17 17-1,17 17-15,0 19 16,17 87-1,-17-17 1,35 106 15,-17-36-15,17-70 0,-35-71-1,18 0 1,0-35-1,-18-17 1,0-54 0,0 1-1,-18 17 1,18 17 0,0-16-1,18 16 1,17 19-1,-17 17 32,-1 0-31,1 17-16,0 36 16,34 35-1,-16-17 1,-1-1-1,0-34 1,1-19 0,-19 1-1,1-18 17</inkml:trace>
  <inkml:trace contextRef="#ctx0" brushRef="#br0" timeOffset="79904.27">17004 10178 0,'18'0'0,"-1"0"31,1 0-15,-36 0 46,1 0-46,-1 0-16,-17 0 0,-1 17 15,-52 36 1,53 0 0,17-53-16,18 18 15,0-1 1,35 19-1,71-1 1,-35 0 15,-53 0-15,-18-17 0,0 0-16,-18 17 15,-70 18 1,35-18-1,-35 1 1,70-36 0,0 0-1</inkml:trace>
  <inkml:trace contextRef="#ctx0" brushRef="#br0" timeOffset="80153.61">17180 10354 0,'0'0'0,"0"18"16,0 17-16,0-17 15,0 87 1,0 1-1,0-35 1,0-54 0,18-17-1</inkml:trace>
  <inkml:trace contextRef="#ctx0" brushRef="#br0" timeOffset="80320.78">17092 10019 0,'0'0'15,"0"-18"-15,18 1 16,17-1 0,36 0-1</inkml:trace>
  <inkml:trace contextRef="#ctx0" brushRef="#br0" timeOffset="80771.31">17410 10160 0,'70'212'31,"-70"-159"-31,18-1 15,-18 37-15,0-1 16,0-53 0,0 18-1,0-35 1,0-36 0,17-70-1,19-18 1,-1 0-1,18 18 1,-35 53 0,17 17-1,-18 53 1,1 71 0,0 18-1,17-18 1,-17-18-1,-1-71 1,19-17 0</inkml:trace>
  <inkml:trace contextRef="#ctx0" brushRef="#br0" timeOffset="81020.57">18203 10089 0,'0'0'0,"0"18"15,-17-18-15,-19 106 16,-34 70 0,17 18-1,18-88 1,35-71-16,0 1 31,17-89-15</inkml:trace>
  <inkml:trace contextRef="#ctx0" brushRef="#br0" timeOffset="81254.53">18203 10089 0,'0'36'16,"0"-1"-16,18 71 16,17 70-1,1-35 1,-19-17 0,1-54-1,-1-34-15,-17-1 16,18 0-1</inkml:trace>
  <inkml:trace contextRef="#ctx0" brushRef="#br0" timeOffset="81503.81">17939 10548 0,'17'0'16,"1"0"0,17 0-16,18 0 15,53 0 1,-53 0 0,-35 18-16,17-18 15,0 0 1,-17-18-1</inkml:trace>
  <inkml:trace contextRef="#ctx0" brushRef="#br0" timeOffset="81687.53">18468 10354 0,'0'0'0,"35"0"47,0 0-47,18 0 0,36 0 15,-37 0 1,-16 0-16,-1 0 16</inkml:trace>
  <inkml:trace contextRef="#ctx0" brushRef="#br0" timeOffset="81888.53">18538 10530 0,'0'0'0,"0"18"0,18-18 16,0 0-1,70 0 1,-18 0-1,-17 0 1,-17 0 0</inkml:trace>
  <inkml:trace contextRef="#ctx0" brushRef="#br0" timeOffset="86831.52">19103 10513 0,'18'0'203,"-1"0"-187,18 0-16,1-18 16,17 18-16,105-18 15,-16 18 1,-72 0 0,-52 0-16,70 0 15,-35 0 1,17-17-1,-34 17 17</inkml:trace>
  <inkml:trace contextRef="#ctx0" brushRef="#br0" timeOffset="87272.43">19738 10866 0,'-53'-53'32,"35"35"-32,1 0 15,-71 1 1,52 17-1,1 53 1,0 52 0,17-52-1,18-17-15,18-1 16,17 18 0,36-36-1,17-17 1,-18-17-1,-34-36 17,-19 35-32</inkml:trace>
  <inkml:trace contextRef="#ctx0" brushRef="#br0" timeOffset="88188.1">18909 9772 0,'35'0'16,"0"0"-16,1 0 16,105-53-1,18-35 1,-18 0-1,-71 35 1,-52 17-16,0-16 16,-18-37-1,-36 36 1,-34 0 0,-1 18-1,1 35 1,34 0-1,19 0-15,-1 35 32,-35 54-17,35 87 1,18 18 0,0-53-1,0 18 1,18-106-1,-18-35 1,0-36 0,0 0-1,18-17 1,35-71 0,17 18-1,1 35 1,-54 35-1,19 18 17,-19 0-17,-17 53 1,18 0 0,17 71-1,18-18 1,-18-71-1,36 0 1,-53-17-16,17-1 16,18-17-1,-36 18 1,19-36 0</inkml:trace>
  <inkml:trace contextRef="#ctx0" brushRef="#br0" timeOffset="88988.38">20602 10372 0,'18'0'31,"70"0"-15,-35 0-16,18 0 16,-36 0-16,18 0 15,0 0 1</inkml:trace>
  <inkml:trace contextRef="#ctx0" brushRef="#br0" timeOffset="89188.06">20567 10566 0,'0'0'0,"18"0"16,52 0-1,71-18 1,-17 0 0,-54 18-1,-34 0-15,16 0 16,-16-17 0</inkml:trace>
  <inkml:trace contextRef="#ctx0" brushRef="#br0" timeOffset="89438">20955 10178 0,'18'-18'16,"17"18"0,-17 0-16,52 18 15,-17 70 1,-53 35-1,-35-35 1,17-35-16,-35 18 16,-17 17-1,34-70 1,54-18 0</inkml:trace>
  <inkml:trace contextRef="#ctx0" brushRef="#br0" timeOffset="90156">21449 10231 0,'0'0'0,"18"0"15,-1 0-15,54 0 16,35 0-1,-54-18-15,37 0 16,-1-17 0,18-53-1,-71 35 1,-53-71 0,-17 36-1,-71 35 1,53 53-1,0 0 17,36 0-32,-1 36 15,-17 52 1,17 176 0,1-17-1,34-53 1,1-88-1,-18-18 1,0-70 0,17-53 15,19-71-15,-1 18-1,-17 52-15,17-17 16,-17 18-16,17 0 31,-18 17-15,1 18-1,-18 36 1,35 69 0,1 1-1,-1-35 1,0 17-1,18-17 1,0-54 0,18-70-1</inkml:trace>
  <inkml:trace contextRef="#ctx0" brushRef="#br0" timeOffset="90372.96">22348 10372 0,'0'0'0,"18"0"32,0 0-17,17 0-15,36 17 16,17-17-1,-71 18-15</inkml:trace>
  <inkml:trace contextRef="#ctx0" brushRef="#br0" timeOffset="90555.55">22331 10513 0,'0'0'0,"-18"0"0,-17 0 16,53 0-1,34 0 1,54 0 15,-18 0-15,-35-18-16,18 18 0</inkml:trace>
  <inkml:trace contextRef="#ctx0" brushRef="#br0" timeOffset="90872.4">23266 10336 0,'0'0'0,"-18"-17"0,0 17 16,1 0-16,17-18 15,-36 18 1,-52 0-1,18 53 17,52 35-17,0-35 1,36-35-16,0 17 16,88 0-1,-1-17 1,1-36-1,-53-17 1</inkml:trace>
  <inkml:trace contextRef="#ctx0" brushRef="#br0" timeOffset="91372.21">24148 10125 0,'0'0'0,"-18"-18"0,-17 18 15,-18 0 1,18 0-16,-36 35 16,-17 1-1,35 17 1,53-36 0,35 18-1,36 1 1,-1 17 15,-52-36-15,0 19-1,-54-1 1,-34 18 0,-36-18-1,53-17 1,53-1-1,0-34-15,35-19 16</inkml:trace>
  <inkml:trace contextRef="#ctx0" brushRef="#br0" timeOffset="91589.56">24253 10231 0,'0'0'0,"0"70"31,0-17-31,0 53 31,-17-18-15,17-53 0,0-17-1,0-36-15</inkml:trace>
  <inkml:trace contextRef="#ctx0" brushRef="#br0" timeOffset="91772.68">24289 9895 0,'0'0'0,"0"-17"16,0 34-1,0 1-15,17 0 16,19 35 0,-19-36-16</inkml:trace>
  <inkml:trace contextRef="#ctx0" brushRef="#br0" timeOffset="92189.34">24500 10372 0,'0'0'16,"0"35"-16,0-17 0,-17 52 15,17-35 1,0-52 15,0-1-15,0 0-1,17-34-15,36-37 32,0 19-17,-35 52 1,0 1 0,-1 17-16,1 17 15,-18 1-15,17 35 16,19 53-1,-19-18 1,19-35 0,-19 0-1,19-53 1,-36 17-16,17-34 16</inkml:trace>
  <inkml:trace contextRef="#ctx0" brushRef="#br0" timeOffset="92505.69">25365 9807 0,'0'0'0,"-18"35"0,-17 71 16,-71 124 0,53-89-1,18-71-15,-36 107 16,18-89 0,53-35-1,18-106 16,-18 18-15</inkml:trace>
  <inkml:trace contextRef="#ctx0" brushRef="#br0" timeOffset="92762.4">25347 9719 0,'0'0'0,"71"53"16,-36-18 0,0 89-1,-17 123 1,-1-18 0,19-53-1,-1-70 1,-35-71 15</inkml:trace>
  <inkml:trace contextRef="#ctx0" brushRef="#br0" timeOffset="93022.37">25065 10283 0,'53'0'15,"0"0"1,35-17-16,106-18 16,35-18-1,-88 35 1,-52 0-1,-54 36 17</inkml:trace>
  <inkml:trace contextRef="#ctx0" brushRef="#br0" timeOffset="97023.45">18186 12735 0,'0'0'0,"-18"18"16,-17 35-1,35-18 1,35 18-16,0 0 31,-17-35-31,-18-1 16,-18 18-16</inkml:trace>
  <inkml:trace contextRef="#ctx0" brushRef="#br0" timeOffset="97189.58">17815 13212 0,'0'0'0,"0"17"0,0 1 16,18 35-1,35 0 1,-36-18 0</inkml:trace>
  <inkml:trace contextRef="#ctx0" brushRef="#br0" timeOffset="97373.25">18397 13300 0,'0'0'16,"18"70"-1,0-34-15,-1-19 16,19 18-16,-19 1 15,-17-19-15,0 1 16</inkml:trace>
  <inkml:trace contextRef="#ctx0" brushRef="#br0" timeOffset="97855.73">19279 12965 0,'0'0'16,"-17"0"-1,17 17-15,-18-17 16,-35 71 0,-70 35-1,34-36 1,1-17-1,53-18 1,53-35 0,52 0-1,36 0 1,53 0 0,-71 0-1,0 0 16,-53 0-15,-35-17 0,-35-36-1,-18-18 1,0 18 0,18 0-1,17-17 1,18 52-1</inkml:trace>
  <inkml:trace contextRef="#ctx0" brushRef="#br0" timeOffset="98223.36">19650 13370 0,'0'0'0,"17"-17"15,1-19 1,0 1-16,-1 0 16,19-53-1,-1-36 1,-18 54-16,19-36 16,-19 70-16,1-16 15,0 34 1,35 53-1,-18 36 1,18 123 0,0 0-1,-53-141 1,17 0 0,-34-36-1,-1-17 1</inkml:trace>
  <inkml:trace contextRef="#ctx0" brushRef="#br0" timeOffset="98406.37">19756 13123 0,'17'0'31,"-17"-17"-31,106 34 16,53-17-1,-53 0 1,-36 0 0,-52 0-16,17 0 15</inkml:trace>
  <inkml:trace contextRef="#ctx0" brushRef="#br0" timeOffset="98619.53">20267 12753 0,'0'0'0,"18"18"32,17 17-17,-17 0 1,17 159 0,-17 0-1,-18-88 1,0-124 15</inkml:trace>
  <inkml:trace contextRef="#ctx0" brushRef="#br0" timeOffset="99057.97">20426 12665 0,'53'-18'15,"-18"18"1,88 18 0,-52 17-1,-36 36 1,-70 17 0,-71-35-1,0-18 1,36-35-1,52 0-15,1 0 16,34 0 0,71 0-1,53 0 1,-17 35 0,-89 0-1,-52 89 16,-19-71-15,-52-18 0,18-17-1,34-36 1,72 18 0</inkml:trace>
  <inkml:trace contextRef="#ctx0" brushRef="#br0" timeOffset="99324.27">21308 12876 0,'-18'0'0,"36"0"0,-71 0 0,35 0 15,1 0-15,-1 18 0,0 17 16,1-17-16,-19 70 31,36 18-15,53-53-1,35-35 1,-17-36 0,35-17-1</inkml:trace>
  <inkml:trace contextRef="#ctx0" brushRef="#br0" timeOffset="99524.25">21837 12806 0,'0'0'0,"18"0"0,-1 0 15,1 0 1,70 0-16,53-18 31,-70 36-15,-89-1-16</inkml:trace>
  <inkml:trace contextRef="#ctx0" brushRef="#br0" timeOffset="99689.6">21872 12982 0,'0'0'0,"18"0"0,-1 0 16,72 0 0,34 0-1,-17 0 1,-71 18 0</inkml:trace>
  <inkml:trace contextRef="#ctx0" brushRef="#br0" timeOffset="100173.24">22701 12735 0,'0'0'16,"36"0"-16,-1 18 15,88-18 1,-52 0-16,123 0 15,-53-18 1,-88 18 0,-35 0-16,-1 18 15,-34 0 1</inkml:trace>
  <inkml:trace contextRef="#ctx0" brushRef="#br0" timeOffset="100657.71">22825 13088 0,'0'0'0,"-18"0"0,36 0 16,52-18 0,107 1-1,-19 17 1,-69 53-1,-72 0 1,-17-18-16,-35 71 16,-36-53-1,-70 35 1,-17-53 0,16-53-1,37-34 1,105-19 15,35 36-15,71-18-1,0 70 1,-18 54 0,0 17-1,-35-17 1,-36-36-1,-34-53 17,-18-35-17</inkml:trace>
  <inkml:trace contextRef="#ctx0" brushRef="#br0" timeOffset="100873.21">23125 12206 0,'0'0'0,"-18"18"16,18 70 0,35 35-1,0 1 1,-35-18-1,0 0 1</inkml:trace>
  <inkml:trace contextRef="#ctx0" brushRef="#br0" timeOffset="101122.57">23971 13000 0,'0'0'0,"-17"17"0,-1-17 15,36 0 1,35 0-1</inkml:trace>
  <inkml:trace contextRef="#ctx0" brushRef="#br0" timeOffset="102523.08">24430 12559 0,'0'0'0,"0"35"0,-18 53 16,18 195 15,0-213-16,-17 89 1,17-141 0,0-1-16,-18-34 15,18-1 1,0-53 0,35-52-1,71 52 1,-18 71-1,-35 0 1,0 36 0,0 52-1,-71 18 1,-52-53 0,-36-36-1,18-17 16,35-17-15,53-1-16,-18-17 16,53-18-16</inkml:trace>
  <inkml:trace contextRef="#ctx0" brushRef="#br0" timeOffset="102740.35">25224 12965 0,'0'0'0,"0"17"0,17-17 31,19 0-15,-36 18 30,-18 17-46</inkml:trace>
  <inkml:trace contextRef="#ctx0" brushRef="#br0" timeOffset="103858.24">25594 12488 0,'35'0'0,"212"0"31,-176-17-31,52-19 16,1-34 0,-71 17-1,-53 35-15,17-52 16,-70-36 0,-35 35-1,18 54 16,17 52-15,35 53 0,18 89-1,0-19 1,0 107 0,-18-106-1,1 35 1,17-124-1,0-105 17,0 0-17,53-106 1,-18 105-16,36-34 16,52 34-1,0 19 16,-52 70-15,-18 17 0,-35-52-1,17 88 1,0 0 0,18-36-1,-18-35 1,1-17-16</inkml:trace>
  <inkml:trace contextRef="#ctx0" brushRef="#br0" timeOffset="104990.21">22102 14728 0,'0'0'0,"17"0"0,1 0 31,17 0-15,36 0-16,-18-17 16,-18 17-16,18-18 15,17 18 16,-52 0-31</inkml:trace>
  <inkml:trace contextRef="#ctx0" brushRef="#br0" timeOffset="105173.2">22243 14940 0,'0'0'15,"-18"0"-15,0 0 16,71 0-1,35 0 1,1 0 0,-1-18-1,-53 18 1</inkml:trace>
  <inkml:trace contextRef="#ctx0" brushRef="#br0" timeOffset="105406.52">22878 14799 0,'0'0'0,"17"18"0,1-18 15,35-18 1,-18 18-16,89 0 16,52 0-1,-17-18 1,-71 18-1,-18 36 1,-52-1 0</inkml:trace>
  <inkml:trace contextRef="#ctx0" brushRef="#br0" timeOffset="105807.74">23195 15081 0,'0'0'0,"18"-17"16,17 17 0,53 0-1,-35 0-15,18 17 16,17 54 0,-70 17-1,-89-17 1,-52-1-1,-54-52 1,71-36 0,18-35-1,88 18 1,53-18 0,53 18-1,17 52 16,-52 19-15,-36-19-16,0 36 16,-17 18-1,0-36 1</inkml:trace>
  <inkml:trace contextRef="#ctx0" brushRef="#br0" timeOffset="106023.93">23372 14287 0,'-18'106'15,"18"-70"1,18-1 0,34 106-1</inkml:trace>
  <inkml:trace contextRef="#ctx0" brushRef="#br0" timeOffset="106441.39">24430 14834 0,'0'0'0,"-18"0"0,1 0 15</inkml:trace>
  <inkml:trace contextRef="#ctx0" brushRef="#br0" timeOffset="107373.7">24765 14393 0,'0'0'15,"0"-17"-15,0 34 31,0 1-31,0 17 16,18 18 0,-1 0-16,1 159 15,-18-106 1,-18-1 0,18-69-1,0-54 16,18-35-15,17-17 0,-17 52-16,52-53 15,-34 54 1,34 17 0,18 53-1,-35 0 16,-35 17-15,-53 1 0,-36-18-1,18-36 1,-17-17 0,17-17-1,53-19 1,0 1-1</inkml:trace>
  <inkml:trace contextRef="#ctx0" brushRef="#br0" timeOffset="107596.65">25682 14746 0,'0'0'0,"18"0"0,-36 0 31</inkml:trace>
  <inkml:trace contextRef="#ctx0" brushRef="#br0" timeOffset="107975.55">26582 14711 0,'0'0'16,"0"-18"-16,0-17 15,0-18 1,-88 0 0,17 53-1,0 53 1,36-18-16,0 53 15,17 18 1,71-35 0,35-18-1,18-36 1,-53-34 0,-18-1-1,-17-17 1</inkml:trace>
  <inkml:trace contextRef="#ctx0" brushRef="#br0" timeOffset="108140.28">27076 14817 0,'0'0'16,"0"17"-16,17 1 15,1-18-15,35 0 16,-18 0 0</inkml:trace>
  <inkml:trace contextRef="#ctx0" brushRef="#br0" timeOffset="108740.36">28046 14482 0,'0'0'15,"0"-18"-15,0 0 16,-124 1 15,89 34-31,-35 1 16,34 0-16,1-1 16,35 1-16,0 17 15,35 0 1,71 36-1,-35-1 1,-54-17 0,-17-17-1,-35-1 1,-36 0 0,1-35-1,35-17 16,35-1-31</inkml:trace>
  <inkml:trace contextRef="#ctx0" brushRef="#br0" timeOffset="108940.68">28293 14605 0,'0'0'0,"17"18"0,-17 35 15,18 35 1,-18-35 0,0-36-16,-18 36 15,1-35 1,17-36-16</inkml:trace>
  <inkml:trace contextRef="#ctx0" brushRef="#br0" timeOffset="109091.57">28257 14287 0,'0'0'15,"0"-17"1,0-1 0,53 36-1,0 35 1</inkml:trace>
  <inkml:trace contextRef="#ctx0" brushRef="#br0" timeOffset="109490.47">28504 14482 0,'0'-18'0,"0"36"0,0 17 0,0 53 16,0 71-1,0-106 16,0-36-15,18-34 15,17-36-15,36-35 0,-53 52-1,70-87 1,-53 70-1,-35 35-15,18 18 16,-18 18 0,0 35-1,0 123 1,0-52 0,35-71-1,18-36 16,0-52-31</inkml:trace>
  <inkml:trace contextRef="#ctx0" brushRef="#br0" timeOffset="109725.46">29369 14164 0,'0'0'0,"-18"18"0,-35 52 16,0 36 0,-70 123-1,35 1 1,70-125 0,18-69-1,18-54 16</inkml:trace>
  <inkml:trace contextRef="#ctx0" brushRef="#br0" timeOffset="109974.09">29351 14235 0,'0'0'0,"0"17"0,18 1 16,-18 17-16,35 53 16,18 124-1,-18 53 1,-17-160 0,-18-52-16,0 18 31,0-36-31</inkml:trace>
  <inkml:trace contextRef="#ctx0" brushRef="#br0" timeOffset="110175.56">29034 14728 0,'17'0'15,"19"0"-15,105 0 16,53-17 0,-71-1-1,-70 18 1</inkml:trace>
  <inkml:trace contextRef="#ctx0" brushRef="#br0" timeOffset="111901.63">22878 15610 0,'17'0'62,"1"0"-62,0 0 16,-1 0-16,1 0 16,35 0-1,35 0 1,18 0 0,17 0-1,18 0 1,-105 0-1,17 0-15,52 0 16,54 0 0,-35-17-1,-1 17 1,18 0 0,53 0 15,-53 0-16,-70-18-15,70 18 16,-70 0-16,87-18 16,-17 18-1,106-17 1,18 17 0,-53 0-1,17-18 1,-88 18-1,88-17 1,1-1 0,-89 18-1,106 0 1,0 0 0,-36 0 15,-70 0-16,89 0 1,-36-18 0,35 18-1,-88 0 1,88-17 0,-70 17-1,18 0 1,-1 0-1,-17 0 1,-18 0 0,0 0-1,-18 17 1,1-17 0,-36 0-1,71 0 16,-18 0-15,-53 0 0,18 0-1,-53 18 1</inkml:trace>
  <inkml:trace contextRef="#ctx0" brushRef="#br0" timeOffset="112174.98">31009 15346 0,'0'0'0,"-17"17"47,-1 1-47,0 17 16,-17 1-16,-36 34 15,-17 18 1,18-17 0,52-36-1,18-17-15</inkml:trace>
  <inkml:trace contextRef="#ctx0" brushRef="#br0" timeOffset="112392.7">31238 15452 0,'0'0'0,"-35"17"16,18 1-16,-54 35 16,-17 53-1,0 0 1,17-18-1,36-71 1,-1-17 0</inkml:trace>
  <inkml:trace contextRef="#ctx0" brushRef="#br0" timeOffset="112640.68">30692 15434 0,'-18'18'32,"36"17"-32,-1-17 15,36 52 1,35 36 0,18-18-1,-53-53 1,-18-17-1,-35-36 1,0 1-16,0-36 16</inkml:trace>
  <inkml:trace contextRef="#ctx0" brushRef="#br0" timeOffset="112873.28">30886 15381 0,'0'0'0,"0"18"15,17-18 1,1 17-16,0 19 16,87 52-1,19 18 1,17-36 0,-53-17-1,-53-35 1,-35-1-16</inkml:trace>
  <inkml:trace contextRef="#ctx0" brushRef="#br0" timeOffset="117341.36">10760 7708 0,'0'0'0,"17"0"16,1 0-1</inkml:trace>
  <inkml:trace contextRef="#ctx0" brushRef="#br0" timeOffset="120115.37">9895 7655 0,'0'18'31,"18"-18"1,0 0-17,-1 0 1,1 0 31,-18 18-47,18-18 15,17 0 1,0 17 0,36-17-1,-1 18 1,-17-18 15,0 0-31,18 0 31,-36 0-15,-17 0-16,34 0 16,1 0-1,0 0 1,0 0 0,0 0-1,18-18 1,-18 18-1,-18 0 1,18 0 0,17 0-1,1 0 1,-1-17 0,19 17 15,-36 0-16,-36 0-15,19 0 16,34 0 0,18 0-1,-17 0 1,-1 0 0,1 0-1,-53 0 1,17 0-16,18 0 15,35 0 1,-17 0 0,-1 0-1,-17 0 1,35 0 0,-17-18 15,-18 18-16,0 0 1,-1-18 0,-16 18-1,-19 0 1,36 0 0,-35 0 30,0 0-14,-1 0-17,1 0 1,17 0-16,-17 0 16,-1 0-16,19 0 31,17 0-16,-36 0 1,19 0 0,-1 0-1,0 0 1,-17 0 0</inkml:trace>
  <inkml:trace contextRef="#ctx0" brushRef="#br1" timeOffset="132526.74">7902 14817 0,'0'0'0,"0"-36"0,0 19 0,-17 17 125,17 17-125,-18 1 0,0 0 15,18-1-15,-35 71 16,17 18 0,18-35-1,0-53-15,18 87 32,0-34-17,35-1 1,-1-34-1,19-19 1,0-52 0,-36-18-1,0-17 1,0 17 0,-35-35-1,0-18 1,0 35-1,-35 18 1,0 0 0,17 36-1,1-1 1,-19 0 15,-17 36-15,18 17-1,0 1 1,0 16 0,35-34-16</inkml:trace>
  <inkml:trace contextRef="#ctx0" brushRef="#br1" timeOffset="132953.54">7885 15081 0,'0'0'16,"0"18"-16,0 0 16,17-1-1,1-17 17,-1 0-17,54 0 1,17-35-1,-35 17 1,-35 1 0,-1 17-1</inkml:trace>
  <inkml:trace contextRef="#ctx0" brushRef="#br1" timeOffset="137810.64">7020 15716 0,'18'0'110,"0"0"-95,-1 0 1,1 0-16,-1-17 0,19 17 16,17-18-1,-36 18-15,36-18 16,18 18-1,-1 0 1,1-17 0,35 17 15,-18-18-15,-18 0-1,36 1 1,0-1-1,-18-17 1,1 17 0,-19 1-1,18-1 1,-52 18 0,-1-18-16,35 1 15,1 17 1,-1 0-1,1 0 1,0 0 0,-18 0-1,-1 0 17,19 0-17,0-18 1,-19 18-1,19-18 1,-18 1 0,17-1-1,-34 18 1,34-18 0,19 18-1,16-17 1,19-1-1,-1 1 1,-17-1 0,-18 18-1,-52 0 17,52 0-17,35 0 1,-17-18-1,0 18 1,-36 0 0,-34 0-16,34 0 15,19 0 1,-1 0 0,18 0-1,17 0 1,-17 0-1,0 0 1,-18 0 0,18 0-1,17 0 17,18 0-17,-53 18 1,89-18-1,-36 18 1,-53-18 0,-35 0-16,35 17 15,36-17 1,17 18 0,0-18-1,35 17 1,-17 1-1,-53-18 1,53 0 0,-36 18-1,71-1 17,-17 1-17,-36 0 1,-18-1-1,-52 1 1,35-18 0,-18 18-1,-18-1 1,1-17 0,35 0-1,0 18 1,-18-18-1,53 0 1,0-18 0,-70 18-1,34 0 17,-69 18-17,-1-18 1,-35 17-16,35-17 15,-17 0 1,-1 18-16,-34-18 63</inkml:trace>
  <inkml:trace contextRef="#ctx0" brushRef="#br1" timeOffset="141020.69">10954 10072 0,'0'0'0,"-18"17"15,0 1 1,1 0-16,-1-1 16,1 1-16,-19 35 15,19-18 1,-1-17-16,-17 17 15,-1 18 1,-16-18 0,16 18-1,1 0 17,0 0-17,-1-18 1,1 1-1,17-19-15,-17 19 16,0 34 0,-18-17-1,18 0 1,-18 0 0,35-18-1,1-17-15,-19 17 16,1 36-1,0-36 1,-18 35 0,0 1 15,0-18-15,0 17-1,35-34 1,-17-1-1,-18 18 1,0 35 0,18-35-1,0 0 1,-1 0 0,19-18-1,-1-17-15,-17 17 16,0 18-1,-1 0 1,1 0 0,-18 0-1,18 0 17,0 0-17,-18-1 1,17 19-1,-17-18 1,1 17 0,-1 1-1,17 0 1,1-36 0,-18 35-1,0 1 1,18-18-1,0 0 1,-1 0 0,-16 17 15,34-34-15,0-1-16,-35 35 15,0 19 1,18-19-1,-18 1 1,0-1 0,0-17-1,18 0 1,-35 35 0,17-17-1,0-1 1,17 19-1,-16-19 1,-1 18 0,17-35 15,-52 71-15,70-89-1,-34 53 1,16-17-1,-17-1 1,0 19 0,36-54-1,-1-18-15,-17 54 16,-18 17 0,18 0-1,-1 1 1,-16-19-1,-1 1 1,35-18 0,-35 17 15,0 18-15,0 18-1,0 0 1,0-18-1,18 0 1,0-35 0,17 18-1,1-18 1,-1-18 0,0 0-1,-17 1 1,17-1-1,1 0 1,17-17 0,-18-1-1</inkml:trace>
  <inkml:trace contextRef="#ctx0" brushRef="#br1" timeOffset="142493.67">10407 15293 0,'0'0'0,"0"-18"16,0 1-16,0-72 31,0 107 0,0 17-31,0 1 0,18 87 16,-1 36 15,-17-36-15,18-17-1,-18-18 1,0-70-1,17-18-15</inkml:trace>
  <inkml:trace contextRef="#ctx0" brushRef="#br1" timeOffset="142728.81">10566 15152 0,'0'0'0,"0"88"31,0-35-31,35 70 16,18 107-1,0-54 17,-36-70-17,1-53 1,-18-71-1</inkml:trace>
  <inkml:trace contextRef="#ctx0" brushRef="#br1" timeOffset="143428.76">8767 12894 0,'0'18'31,"17"-1"-31,18 1 0,-17 17 16,88 71-1,-36-35 1,-70-54 0,18 1-1,-36-18 17,18-18-32</inkml:trace>
  <inkml:trace contextRef="#ctx0" brushRef="#br1" timeOffset="143703.91">8925 12700 0,'0'0'0,"18"18"31,0-18-15,-1 17-16,36 36 15,35 0 1,-35 0-1,-18-18 1</inkml:trace>
  <inkml:trace contextRef="#ctx0" brushRef="#br1" timeOffset="145477.54">8290 15522 0,'-17'18'15,"34"-36"-15,-70 53 0,18-35 16,-124 0 0,106 0-16,-35-35 15,-35-53 1,17-35-1,71 34 1,-18-52 0,53-35-1,0 35 17,35 53-17,18-54 1,0 90-1,-36 34-15,36-17 16,53-1 0,0 19-1,18 34 1,-1 19 0,-52 17-1,-36-18 1,71 124-1,-53-18 1,-36 0 0,-34 18 15,-36-54-15,-36 54-1,1-35 1,18-89-1,34-18 1,1 1 0,18-18-1,-1 0 1,18 18 0,-18-18 515,1 0-500,34 0-15,-34 0 31,17-18-32,0 0-15,0-17 16,0-18-16</inkml:trace>
  <inkml:trace contextRef="#ctx0" brushRef="#br1" timeOffset="146393.84">7937 17339 0,'0'0'0,"-17"0"16,-1 18-16,1-18 31,34 0-31,18 0 16,107 0 0,-1-18-1,-88 18 1,-18 0-16,71-18 15,-71 18 1,-17 0-16</inkml:trace>
  <inkml:trace contextRef="#ctx0" brushRef="#br1" timeOffset="146877.29">8114 17657 0,'0'0'0,"18"0"16,-1 0 0,18 0-16,36 0 15,17 0 1,-17 52 0,-18 37-1,-53-36-15,0 52 16,-71-16-1,-88 16 1,36-69 0,35-72 15,70-69-15,53-19-1,1 71 1,-1 18-1,53 53 1,0 52 0,-35 1-1,35 34 1,-52-69 0,-36-19-16,0 1 15,0 0 1,-18-18-1,-35-53 1</inkml:trace>
  <inkml:trace contextRef="#ctx0" brushRef="#br1" timeOffset="147094.51">8008 16739 0,'-18'0'32,"36"18"-17,0 17-15,17 53 16,-17-35-16,17 71 16,-35-71-16,35 53 15,-17-54-15</inkml:trace>
  <inkml:trace contextRef="#ctx0" brushRef="#br1" timeOffset="147661.59">9137 17145 0,'0'0'0,"-18"0"16,1 0-16,-1 0 16,-105 35 15,105-17-31,-53 35 15,54-36 1,34 1 0,1-18-16,35 18 15,17 17 1,1 0 0,-36 18-1,-35 18 1,-53 17-1,-17-35 1,35-53 0,-18-35-1</inkml:trace>
  <inkml:trace contextRef="#ctx0" brushRef="#br1" timeOffset="147893.81">9243 17216 0,'0'0'0,"0"17"0,17 54 16,19 87 0,-19-16-1,-17-72 1,0-17-1,0-35-15,-17-36 16</inkml:trace>
  <inkml:trace contextRef="#ctx0" brushRef="#br1" timeOffset="148028.59">9137 16933 0,'-18'-17'15,"36"34"-15,-18-34 32,18 17-32,34 0 15</inkml:trace>
  <inkml:trace contextRef="#ctx0" brushRef="#br1" timeOffset="148412.56">9490 17357 0,'0'0'0,"17"53"0,1-18 16,17 35-16,-17 19 15,-18-36 17,0-36-17,0-34 1,0-1-16,0-53 15,0 36-15,0-53 16,18-36 0,17 36-1,-18 35 1,19 53 0,-1 53-1,-17 35 1,35 53-1,-1-35 1,1-70 0,0-72-1</inkml:trace>
  <inkml:trace contextRef="#ctx0" brushRef="#br1" timeOffset="149810.76">10231 17074 0,'-36'-17'15,"-34"-1"1,-1 1-16,-17 34 16,88 195-1,0 52 1,18-175-1,70 122 1,-18-123 0,36-88-1,-18-70 1,-35-1 0,0-105-1,-35 17 1,-36 71-1,18 35-15,-35-35 16,17 53-16,-17-18 31,-18 0-15,-17 35 0,-1 53-1,18 18 1,-17 71-1,52-54 1,0-34 0,18-19-1</inkml:trace>
  <inkml:trace contextRef="#ctx0" brushRef="#br1" timeOffset="149995.21">10019 17374 0,'18'0'16,"-18"18"0,35-18-16,53 0 15,0-18 17,-17 1-17,-36 17 1,-17 0-16,17 0 15,0 0-15,-17-18 0</inkml:trace>
  <inkml:trace contextRef="#ctx0" brushRef="#br1" timeOffset="150172.53">10777 17321 0,'-35'0'31,"53"0"32</inkml:trace>
  <inkml:trace contextRef="#ctx0" brushRef="#br1" timeOffset="151311.72">11201 16951 0,'-18'0'15,"18"18"-15,35 176 32,-17-124-32,0 71 15,-1-88-15,-17 35 16,0-17 0,0-89-1,18 1 1,-18-89-1,35 53 1,-17 18-16,17-1 31,36 19-15,-18 34 0,-36 36-1,-17 53 1,-53 0-1,-53-53 1,54-53 0,-19 0-1,71-71 1,35 1 0</inkml:trace>
  <inkml:trace contextRef="#ctx0" brushRef="#br1" timeOffset="151461.5">11695 17321 0,'0'0'0,"0"18"0,17-18 16,-17 18 0,53-1-1,-18-17-15</inkml:trace>
  <inkml:trace contextRef="#ctx0" brushRef="#br1" timeOffset="151712.15">12577 17163 0,'0'0'0,"0"-18"0,-18 0 15,0 18-15,-35 0 16,18 18-16,-36 35 15,-17 123 1,71-123 0,17 53-16,53-18 31,88-88-15,17-70-1,-87-19-15</inkml:trace>
  <inkml:trace contextRef="#ctx0" brushRef="#br1" timeOffset="158438.54">7567 13635 0,'0'0'0,"-18"0"16,1 0 0</inkml:trace>
  <inkml:trace contextRef="#ctx0" brushRef="#br1" timeOffset="158764.53">7426 13088 0,'0'0'0,"35"-18"0,-17 18 0,-36 18 31,18 0 0,36 52-15,-19-34-1,1-36 1,-36-18 0</inkml:trace>
  <inkml:trace contextRef="#ctx0" brushRef="#br1" timeOffset="163146.94">8908 8431 0,'-18'0'32,"0"0"-17,1 18-15,-19 0 16,-34 17-1,52 18 1,1 0 15,-19-18-15,19-17-16,-36 35 16,-18-18-1,-88 35 1,-35-34-1,36-19 1,-1-17 0,18 0-1,53 0 1,-53-17 0,17-1-1,1 0 1,34-17-1,1-18 1,35 18 15,18 0-15,17-1 0,1-17-1,-1 1 1,18-19-1,0 18 1,18-17 0,17 17-1,-17 0 1,35 17 0,17 1-1,18-18 1,0 18-1,18 0 1,-35-1 15,52 1-15,1 0 0,-18 17-1,17-17 1,-17 17-1,17 1 1,-34-1 0,16 0-1,54 1 1,-53-1 0,18 18-1,-1-18 1,0 18-1,-34 0 1,34 0 15,18 0-15,-17 0 0,-18 0-1,17 18 1,-17-18-1,-18 0 1,0 0 0,89 0-1,-54 0 1,-17 35 0,0-17-1,0 0 1,-18-1-1,-18 1 1,19 17 15,16 0-15,-52 1 0,18 17-1,-18 0 1,-18-18-1,-17-17-15,35 17 16,0 18 0,-18-18-1,-35 0 1,0-17 0,-18 35-1,1-18 1,-54 18-1,18-18 17,-18 18-17,1-18 1,17 1 0,0-1-1,0-17 1,-17 17-1,-19-17 1,-16 17 0,-1 0-1,18-17 1,-1-1 0,1 1-1,53-18 1,-89 18-1,1-1 1,35 1 15,17-18-15,-17 0 0,17 0-1,-34 0 1,16 0-1,-16 0 1,16 18 0,-16-18-1,-1 0 1,18 17 0,52-17-16,-34 18 15,-36-18 1,-18-35-1,19 35 17,-37-18-32</inkml:trace>
  <inkml:trace contextRef="#ctx0" brushRef="#br1" timeOffset="164979.51">11659 8661 0,'18'0'15,"70"0"1,-17 17-16,-18-17 16,0 0-16,105 0 15,36 18 1,0-18 15,-35 0-15,-18 0-1,-70 0 1,-18 0 0,-36 0-1,-34 0 1</inkml:trace>
  <inkml:trace contextRef="#ctx0" brushRef="#br1" timeOffset="165313.29">11712 8855 0,'0'0'0,"-17"0"0,52 0 31,18 17-15,35 1-16,106-18 16,71-18-1,-18 1 1,-71 17-1,-53-18 1,-34 18 0,-54 0-1,-18 18 1,1-1 0</inkml:trace>
  <inkml:trace contextRef="#ctx0" brushRef="#br1" timeOffset="170713.2">8220 14570 0,'0'0'0,"70"70"16,1 54-16,140 264 31,-175-282-31,-1-18 0,0 53 16,1-35 0,-19-36-1,1-70 1</inkml:trace>
  <inkml:trace contextRef="#ctx0" brushRef="#br1" timeOffset="172196.56">2999 5468 0,'0'0'0,"-53"-53"16,0 0-16,17 18 0</inkml:trace>
  <inkml:trace contextRef="#ctx0" brushRef="#br1" timeOffset="174114.52">2699 5592 0,'0'0'0,"-18"-18"15,0-17-15,-17-54 16,53-210 15,-1 175-31,36-88 16,18-35-1,-36 53 1,-35 89 0,0 69-16,-17-34 15,17 52-15,-18-17 16,18 17-1,-18 18 32,36 0-31,0 35 0,-1-17-1,1 35-15,35 71 16,-18-54-16,36 89 15,34 88 1,-34-71 0,17-17-1,0 88 1,-70-177 0,-18-17-1,-18-35 1,-70 17 15,-123-17-15,-19-36-1,54-17 1,35 17 0,70-17-1,-17-36 1,17 1-1,36-18 1,17-71 0,36 53-1,53 18 1,17 17 0,-35 36-16,53-18 15,123-35 1,18 17 15,-71 36-15,71 0-1,-123 35 1,-1-18 0,-70 18-1,-53 18 1,0 35-1,-18 35 1,-87 53 0,-1-17-1,53-71-15,-212 211 32,1 1-1,211-212-31,-71 70 0,54-70 15</inkml:trace>
  <inkml:trace contextRef="#ctx0" brushRef="#br1" timeOffset="198839.29">12700 12665 0,'0'0'16,"18"0"15</inkml:trace>
  <inkml:trace contextRef="#ctx0" brushRef="#br1" timeOffset="199984.24">12965 11800 0,'17'18'16,"36"-18"-1,0 0-15,71 0 16,-36-18 0,141-52-1,-158 52 1,-107 36-1,-140 88 1,17-36 0,106-70-1,36 0-15,34-53 16,89-105 15,35-1-15,177-88-1,-36 106 1,-106 88 0,-123 53-1,-53 53 1,-17 53 0,-36-36-1,35-52 1,53-18-1</inkml:trace>
  <inkml:trace contextRef="#ctx0" brushRef="#br1" timeOffset="207584.37">14429 12294 0,'-18'18'32,"0"0"-32,1-1 15,-36 1 1,-18 17-1,-35 0 1,-17 18 0,35-35-1,-18 0 1,0-18 0,18-18-1,-89-35 1,19-53-1,52 36 1,71 17-16,-71-53 16,53 35-1,0-70 17,18-35-17,35 70 1,0-106-1,53-17 1,17 53 0,1 70-1,-54 53-15,54-53 16,35 0 0,-18 53-1,88 0 1,1 36-1,-54 17 1,-88 0-16,71 17 16,53 36-1,0 0 1,0 53 15,-18 18-15,-53-1-1,-18 36 1,-52-53 0,0 52-1,-54 125 1,-34-19 0,-36-52-1,18-18 1,0-88-1,52-71-15,-52 53 16,35-53-16,-53 36 16,-17 35-1,-1-36 1,19-34 15,34-36-15</inkml:trace>
  <inkml:trace contextRef="#ctx0" brushRef="#br1" timeOffset="209050.29">11924 16933 0,'0'0'0,"-18"18"0,-17-18 0,-36 35 31,54-35-31,-54 18 15,-52 17 1,-1 0 0,1-17-1,52-18 1,36 0-16,-53 0 16,-18-53-1,0-17 1,-17-19-1,34 1 1,1 0 0,35 17-1,0-87 17,53 70-17,-17-1 1,34-87-1,36 35 1,0 35 0,-17 35-1,52-17 1,0 35 0,35 18-1,18 17 1,1 18-1,34-17 1,-17 52 0,-89 0-1,18 18 17,36 35-17,-36 18 1,-35 0-1,-35-18 1,-1 36 0,-34-71-16,-1 53 15,-35-1 1,0 1 0,0-35-1,-35 52 1,0 1-1,35-54 1,18-34 0,52-54-1,36-35 1</inkml:trace>
  <inkml:trace contextRef="#ctx0" brushRef="#br1" timeOffset="210314.8">13917 14746 0,'0'0'15,"-18"-18"-15,1 1 0,-36-18 32,53 17-32,-18 18 15,1 0-15,-1 0 16,0 53-1,1 88 1,17 35 0,0-17-1,35-53 1,71-53 15,0-53-15,17-18-1,1-52 1,-36-54 0,0-17-1,-53-35 1,-35 70 0,-35 18-1,-53-18 1,-18 71-1,0 35 1,0 35 0,36 0-1,-1 36 1,36-36-16,-18 35 31,35 19-15,18 16-1,18-52 1,53 0 0,34-35-1,19-18 1,-54-18 0,-34 18-16,34-17 15,1-19 1,-36 19-1,-17-1 1,-18 36 47</inkml:trace>
  <inkml:trace contextRef="#ctx0" brushRef="#br1" timeOffset="210548.61">14728 15117 0,'0'0'31,"-17"0"-31,34 0 0</inkml:trace>
  <inkml:trace contextRef="#ctx0" brushRef="#br1" timeOffset="212417.53">13282 12559 0,'0'0'0,"-18"0"31,-52 35-15,17 0-16,-53 71 16,0 18-1,53-71-15,-17 0 16,52-18 0,89-70-1,87-54 1,19-34-1,-36-1 1,-88 89 0,-35 35-1,-54 18 17,-105 88-17,-18 17 1,54-52-1,-37 52 1,19-35 0,88-70-1,-1 17 1</inkml:trace>
  <inkml:trace contextRef="#ctx0" brushRef="#br1" timeOffset="213384.53">12471 15081 0,'0'0'0,"-18"0"16,36 18-16,-1 35 16,-17 17-16,18 160 15,0-1 1,-1-123 15,-17-53-15,0-71-1,0 0 1,-17-105 0,17-53-1,0-36 1,0 71 0,0 88-16,0-53 15,0 212 16,17 123-15,19 0 0,-19-34-1,-17-54 17,0-88-17,0-36-15,18-17 31,-1-17-15,19-36-16</inkml:trace>
  <inkml:trace contextRef="#ctx0" brushRef="#br1" timeOffset="-214664.2">14552 13423 0,'-18'0'62,"1"0"-46,-1 18-16,1-18 16,-54 35-1,18-17 1,-35 35 0,0 35-1,-36 18 1,18 17-1,36 1 1,17-54-16,-35 107 16,17 17 15,53-89-31,-34 125 16,52 52-1,35-53 1,0 18-1,18-17 1,-18-89 0,1 0-1,34 88 1,-17-88 0,-18-70-1,-17-36 1,-18-17-1,0-1 1,18-17-16,-18 18 47,0 0-16,0-1 94,17-17-94,-17 18-31,0-1 63,18-17-47,0 0-1</inkml:trace>
  <inkml:trace contextRef="#ctx0" brushRef="#br1" timeOffset="-202998.46">11024 10477 0,'0'-17'31,"0"-1"-15,-17 18 46,-1 0-62,-17 0 16,17 35-16,-17 1 15,0 87 1,17-17 0,18 0-1,0-36 1,18-52-16,-1 53 16,54-1-1,17-35 1,-18-35-1,19-17 1,-19-54 15,-17 1-15,-35 34-16,35-34 16,-36 35-16,1-54 15,0 1 1,-18 18-1,-36 17 1,-17 0 0,-17 18-1,17 35 1,-53 0 0,0 52-1,36 19 1,34-36-1,36 1 1,53-19 15,0 19-15,35-1 0,18 0-1,-17-17 1,-19-18-1,-52 0 1,-1 0 93,1 0-93,35-18-16</inkml:trace>
  <inkml:trace contextRef="#ctx0" brushRef="#br1" timeOffset="-202013.13">13088 9754 0,'0'0'0,"18"36"31,-18-19-15,17 124 0,1 89-1,17-36 1,1-53 0,16-35-1,1-53 1,18-36-1,-18-34 1,70-107 0,18-70-1,-35 35 17,18-17-17,-36 52-15,53-87 16,-18 34-1,-34 72 1,-89 87 0,-18 18 77,0 0-93</inkml:trace>
  <inkml:trace contextRef="#ctx0" brushRef="#br1" timeOffset="-200734.37">6897 11377 0,'0'0'0,"0"88"15,17 0-15,-17 442 31,18-477-31,17 35 16,1-53-16,17-17 31,17-71-15,54-106 0,52-70-1,-35 52 1,124-140-1,-71 87 1,-141 160 0,17 35-1,-52 17 1,-18 0 296,17 1-296,36-19-16,36-34 16</inkml:trace>
  <inkml:trace contextRef="#ctx0" brushRef="#br1" timeOffset="-199749.36">10213 11836 0,'0'0'15,"-124"-71"-15,1 1 0,-177-389 32,265 318-17,88-265 1,70 142 0,-35 140-1,36-17-15,211-124 16,194 54-1,-158 246 1,-142 53 0,-17 106-1,17 230 1,-194-213 0,-70-17-1,-159 124 1,0-107-1,-159 1 1,88-106 15,142-88-15,88-18-16,-89 0 16,89-18-1,0-17 1,17 35-1</inkml:trace>
  <inkml:trace contextRef="#ctx0" brushRef="#br1" timeOffset="-195324.22">6809 16916 0,'0'0'0,"-106"0"0,0 0 0,-159-18 31,195 18-31,-1-18 0,18 1 15,-141-36 1,36-35 0,-19-36-1,36-52 1,88 105 0,-106-176-1,18 0 1,71 36-1,52-1 1,18-17 15,53-18-15,-18 106 0,36-18-1,35-70 1,17 52-1,36 36 1,17 18 0,36-1-1,-53 71 1,-71 18-16,71 0 16,17-18-1,142 17 1,-54 19-1,-35 34 1,1 19 15,-89-1-15,123 71 0,-122-53-1,-1 0 1,53 88-1,-53 0 1,-71 0 0,-17-35-1,-17 0 1,-1 70 0,-18-17-1,-17 17 1,-17-17-1,-36 17 1,-18 1 15,18-54-15,-35 36 0,18-53-1,-1-18 1,-52 71-1,-18-36 1,70-70 0,-53 35-1,1-35 1,35 0 0,0-18-1,-1 1 1,-16-19-1,-1 1 1,70-18 15,-34 0-15,-1 0 0,36 0-1,-35 0 1,17 0-1,17 0 1,19 0-16,-19 0 16,1 0-1,0-35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5T12:53:52.5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18027 16351 0,'141'-70'16,"-282"140"-16,370-176 15,-211 106 1,35 0-16,0-35 0,-18 35 16,0-18-16,-17 18 15,17-17 16,-17-36-15,141-282 0</inkml:trace>
  <inkml:trace contextRef="#ctx0" brushRef="#br0" timeOffset="805.97">19032 15346 0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4:01:51.2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2099 4551 0,'0'17'31,"18"36"-15,-1 0 0,36 159-1,-35-141 1,70 211-1,-35-71 1,18-17 0,-54-158-16,18-1 15,1-88 1,17-70 0,123-336-1,-17 53 1,105-88-1,-175 336 1,87-213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3:58:04.70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6473 11889 0</inkml:trace>
  <inkml:trace contextRef="#ctx0" brushRef="#br0" timeOffset="1683.55">9402 6191 0,'0'0'0,"70"0"0,-17 0 31,-18 0-15,-17 0-1,0 0 16,17 0-15,176 18 0,142 35-16,-53-36 31,35 36-15,36-35-16,281 35 15,195 53 1,-424-36-1,-282-52-15,-17-18 16,-106 0 0,17 18-1</inkml:trace>
  <inkml:trace contextRef="#ctx0" brushRef="#br0" timeOffset="30937.84">6209 2805 0,'18'0'62,"17"0"-46,-18 0 0,36 0-16,36 0 15,16 0 1,-69-18 0,105 0-1,-53-17 1,-53 35-1,1 0 1,-1 0 0,0 0-1</inkml:trace>
  <inkml:trace contextRef="#ctx0" brushRef="#br1" timeOffset="161656.03">10354 7355 0,'-18'18'31,"1"0"-16,-1 17 1,-35 0 0,18-17-1,-18 17 1,18-17 0,-1-1-1,-52 1 1,71 0-16,-19-18 15,-17 17 17,0-17-32,1 0 31,-19 0-15,-17 0-1,35 0 1,-35 0-1,17 0 1,-17 0 0,17-17-1,1-19 1,-1 19 0,18-1-1,-17-17 1,17 17-1,-18-17 17,1 0-32,17-1 31,18 19-15,-1-36-1,1 35 1,0-17-1,-1-18 1,19 18 0,-1-18-1,18 0 1,0-18 0,18 36-1,-18 17-15,0-34 16,0 16-1,35-70 1,-17 36 0,35-1 15,-36 36-15,36-18-1,-17 18 1,16-18-1,1 18 1,18-1 0,-1 1-1,19 0 1,-1 0 0,18-1-1,-18 1 1,0 17-1,0 18 1,-17 0 15,-18 0-15,35 18 0,0 0-1,18 35 1,-53-36-1,-18 18 1,0 18 0,18 0-1,-17 18 1,-1-1 0,-17-17-1,-1 18 1,1-18-1,-18 0 1,0 53 15,0-89-31,0 36 16,-18 18 0,1-1-1,-19 1 1,19-1-1,-19-34 1,1 34 0,0-35-1,-18 18 1,18-17 0,-18-1-1,-18 0 1,36 0-1,17-35-15</inkml:trace>
  <inkml:trace contextRef="#ctx0" brushRef="#br1" timeOffset="203922.44">5415 2099 0,'0'0'0,"-18"18"15,1-1 1,-124 89-1,35-35 1,-229 123 0,158-124-1,160-70-15,87-88 32,1 35-17,17 0-15,124-70 16,140-1-1,-140 89 1,-106 53 0,-71 17-1,-17-17 1,-18-1 0,0 1 62</inkml:trace>
  <inkml:trace contextRef="#ctx0" brushRef="#br1" timeOffset="209332.09">2417 2011 0,'17'0'172,"1"0"-156,-1 0-1,1 0-15,0 0 16,-1 0-16,1 0 15,17 0 1,1 0 0,16 0-1,-16 0 17,-1 0-32,0 0 31,-17 0-16,0 17-15,17-17 16,0 18 0,36 0-1,-18-18 1,0 0 0,-1 0-1,1 0 1,-35 0-1,17 0 1,1 17 0,16-17-1,54 0 17,-18 0-17,1 0 1,-36 0-1,35 0 1,-35 18 0,35-18-1,-18 0 1,54 0 0,-18-35-1,17 17 1,-35 0-1,1 1 1,-19 17 0,1-18-1,-1 18 1,-17 0 0,35 0 15,-52 0-16,17 0 1,0 0 0,17 0-1,36 0 1,-18 0 0,-35 0-1,18-17 1,-19-1-1,-16 18 1,-19 0 0,1 0-1,-18-18 79,0 1-94,0-1 0,0 0 16,0-52-1,0 17 1,-18 18-16,18-18 16,0-18-1,0 18 1,-17 36-1,17-1 1,-18 18 0,36 0-1,-18-18 17,0 1-32,0-1 15,-18 0 1,18 1-1,0-1 1,0 0 0,-18 1-1,18-1 17,-17 18 14,17-17-46,0-1 16,0 0 0,-18 18-1,1 0 79,-1 0-16,18-17-78,-18 17 16,-35-18-1,18 18-15,-35 0 16,34 0 0,-17 0-1,18 0-15,-35 0 16,-19 0 15,1 0-15,0 0-1,35 0 1,18 0-16,-89 0 16,54 0-1,-18 18 1,-36-18 0,18 17-1,18 1 1,17 0-1,-34-18 1,16 17 0,19 1-1,-1-18 17,18 17-17,18-17 1,17 0-16,-52 0 15,35 0 1,-18 0 0,17 0-1,-16 0 1,34 0 0,-35 0-1,18 0 1,-36-17-1,54 17 1,-19 0 0,1 0-1,-18 0 1,18 0 15,-18 0-15,0-18-1,18 18 1,17 0 0,-17 0-1,17 0 1,-17-17 0,17 17-1,1 0 1,-19 0-1,19 0 1,-19 0 15,19 0 1,17 17 233,0 18-265,0-17 16,0 17-16,0-17 15,0 35 1,17-18 0,-34 0-1,17-17 1,0 0 0,17-1 15,-17 1-31,0 0 15,0 17 1,18 0 0,0-35-1,-18 18-15,0 0 32,17-1-32,-17 1 125,18-18-125,-18 17 31,0 1 31,18-18-30,-18 18-17,17-18 1,-17 17 531,0 1-500,0 0-16,0-1 94,0 1-47,0 0-31</inkml:trace>
  <inkml:trace contextRef="#ctx0" brushRef="#br1" timeOffset="-175809.2">18292 4357 0,'0'0'0,"-18"0"15,36 0 110,-1 0-125,18 0 16,1 0-16,52 17 15,0-17 17,-17 18-17,-36-18 1,-17 0 0</inkml:trace>
  <inkml:trace contextRef="#ctx0" brushRef="#br1" timeOffset="-174613.26">19226 4516 0,'-17'0'140,"-1"0"-108,0 0-32,1 0 31,-1 0-16,1 0 17,-1 0-1,36 0 63,17 0-79,0 0-15,0 0 0,54 0 16,87-18 0,0 0-1,18 1 1,-70-1-1,-71 18 1,17 0-16,19 0 31,-72 0-15,18 0 0,-17 0 109,0 0-125,-1 0 15,1 0-15,0 0 0,17 0 16</inkml:trace>
  <inkml:trace contextRef="#ctx0" brushRef="#br1" timeOffset="-173797.34">21255 4498 0,'0'0'0,"17"0"62,1 0-62,17 0 16,89-18-16,-1 1 16,36 17-1,-35 0 1,123 0-1,-53 0 1,-53-18 15,-88 18-15,-36 0 0,-34-18-1,-1 18 1,0 0-1,1 0 1,-1 0 0,0 0-1</inkml:trace>
  <inkml:trace contextRef="#ctx0" brushRef="#br1" timeOffset="-172606.66">23513 4533 0,'17'0'47,"1"0"-16,17 0-31,89 0 16,-1 0-1,-70 0-15,141 0 16,-88-17-1,53 17 1,-106 0-16,35 0 16,35 0-1,-35-18 1,-35 18 0,-35 0-1,-18-18 16,18 18 63,-1 0-78,1 0-16,0 0 0,-1 0 15,36 18 1,35 0 0,-17-18-1,-36 0 1,-53 0 78,18 17-16,0 1-78</inkml:trace>
  <inkml:trace contextRef="#ctx0" brushRef="#br1" timeOffset="-167778.36">6756 6209 0,'-18'0'32,"0"18"-1,1-18-31,-1 17 15,-35 1 1,-35 17 0,17 0-1,36-35-15,-71 36 16,36-19 0,-36 19-1,53-36-15,-18 17 16,-52 18-1,-36-17 1,18 0 0,53-18-1,-18 0 1,71 0-16,-36-18 16,-17-17-1,0 0 1,35-1-1,-35-34 17,17 17-17,36 35-15,-36-35 16,-17-17 0,71 34-16,-36 1 15,-18-35 1,18 34-1,36 1 1,-19-18 0,19 35-16,-19-17 15,1 0 1,0-18 0,17 18-1,1-36 1,17 18 15,0 18-15,-36-36-1,36 54 1,0-19 0,18 1-1,17-18 1,-17 0-1,17 0 1,18 1 0,0-1-1,-18 17 1,36-17 0,-1 1-1,-34 34 1,52-17 15,-53 17-15,36 0-1,-18 1 1,70-19 0,0 1-1,19 17 1,-54-17-1,-35 18-15,70-1 16,-35 18 0,18 0-1,18 0 1,-1 0 0,-17 0-1,-35 18 1,34-1 15,-69-17-31,34 18 16,36-1-1,-35 19 1,-36-1 0,0 0-1,0 18 1,1-17-1,34 16 1,-17 1 0,-18 18-1,-17-36 1,-18 0 0,18 89-1,-1-71 1,1 35 15,17-17-15,-17-18-1,0 17 1,-18-17 0,0-18-1,0-17-15,-18 35 16,18-36-16,-18 36 15,1 18 1,-1-18 0,-17 0-1,-1 0 1,1-18 0,35-17-16,-35-1 15,35 1 1,-35-18-16,17 18 31,-17-18-15,17 0-1,0 0 17,1 0-17,-1 0 1,0 0-1,1 0 1,-1 0 0,1 0-16</inkml:trace>
  <inkml:trace contextRef="#ctx0" brushRef="#br1" timeOffset="-166547.02">7532 4957 0,'0'0'16,"0"-18"-16,0 0 31,0 36-15,0 17-1,35 106 1,-17 159-1,-18-229-15,0 35 16,-36 35 0,1-71-1,35-52 1</inkml:trace>
  <inkml:trace contextRef="#ctx0" brushRef="#br1" timeOffset="-166164.65">7514 5009 0,'0'0'16,"18"0"-16,35-35 15,88 0 1,-53 0-1,18 35 1,-36 0 0,-34 17-1,-36 54 1,0 35 0,0 35-1,35 88 16,-17-88-15,17-35 0,-35-53-1,0-18 1,-18-35 0</inkml:trace>
  <inkml:trace contextRef="#ctx0" brushRef="#br1" timeOffset="-165947.43">7620 5203 0,'0'0'16,"0"-17"-1,35 17-15,71-18 16,18-17 15,-36 17-15,-71 18-16</inkml:trace>
  <inkml:trace contextRef="#ctx0" brushRef="#br1" timeOffset="-165580.22">7655 5362 0,'0'0'0,"18"0"31,0 0-31,17 0 16,71-35-1,35 0 1,-71 17-1,-52 0 1</inkml:trace>
  <inkml:trace contextRef="#ctx0" brushRef="#br1" timeOffset="-165180.08">7867 5662 0,'0'0'0,"0"-18"0,-18 1 15,1-71 1,-1 35-1,18 35-15,35-53 16,1 54 0,16 17-1,1 17 1,-17 19 0,-19 34-1,-34-17 16,-36-17-31,-18-19 32,54-17-17,-1-17 1</inkml:trace>
  <inkml:trace contextRef="#ctx0" brushRef="#br1" timeOffset="-164713.5">7779 5027 0,'0'0'0,"0"35"47,0 1-47,0-1 16,17 106-1,19-53 1,-36-70 0,0-1-16,17-17 46,-17-17-30</inkml:trace>
  <inkml:trace contextRef="#ctx0" brushRef="#br1" timeOffset="-164212.75">8255 4833 0,'0'0'0,"0"35"0,35 124 16,-17-71-1,0 71 1,-1-88 15</inkml:trace>
  <inkml:trace contextRef="#ctx0" brushRef="#br1" timeOffset="-163996.83">8255 4851 0,'18'0'16,"-1"0"-1,19 0-15,-1 0 16,0 0-16,106 17 16,-70 1-1,-71-18 1</inkml:trace>
  <inkml:trace contextRef="#ctx0" brushRef="#br1" timeOffset="-163813.1">8308 5009 0,'18'0'31,"17"0"-15,88-35-1,-17 18 1,-71-1 0,-17 18-1</inkml:trace>
  <inkml:trace contextRef="#ctx0" brushRef="#br1" timeOffset="-163631.72">8361 5098 0,'0'0'0,"17"0"16,1 0 0,0 0-1,70 0 1,0-36 0,-70 19-1</inkml:trace>
  <inkml:trace contextRef="#ctx0" brushRef="#br1" timeOffset="-163031.79">8255 5292 0,'0'0'0,"53"0"31,-35 0-16,17-18 1,53-17 0,35-36-1,-70 54 1,-70 17 0,-19 0-1,1 17 1,18 1-16,-89 123 15,88-35 1,18 17 0,35-35-1,36-52 1,17-36 0,-35-53-1,35-71 1,-88 54 15,-17-1-15,-36 54-1,-18 17 1,18 52 0,36 1-1,17-17 1,35 17-1,-18-36-15,36 1 16,18 0 0,0-18-1,-19-18 1,-34 18 0</inkml:trace>
  <inkml:trace contextRef="#ctx0" brushRef="#br1" timeOffset="-162812.97">8890 5256 0,'18'0'15,"-1"0"-15,19 0 16,52 0-1,18 0 1,-36-35 0,54-35-1</inkml:trace>
  <inkml:trace contextRef="#ctx0" brushRef="#br1" timeOffset="-162630.22">9402 4727 0,'35'53'32,"-18"-35"-32,1-1 15,17 1 1</inkml:trace>
  <inkml:trace contextRef="#ctx0" brushRef="#br1" timeOffset="-162312.65">9772 4727 0,'0'0'16,"0"35"-16,-35 36 0,-36 17 31,-52 18-15,17-18-1,71-70 1,70-18 0,18-18-1,105-17 1,-16 0-1,-37 17 1,-87 18 0,0 0-16</inkml:trace>
  <inkml:trace contextRef="#ctx0" brushRef="#br1" timeOffset="-162113.78">9419 5345 0,'0'0'16,"18"0"-16,17 17 16,53-34-1,89-19 1,-54-34 0,18-1-1,-123 36 1,-36 0-1</inkml:trace>
  <inkml:trace contextRef="#ctx0" brushRef="#br1" timeOffset="-161881.12">9701 4745 0,'0'123'31,"18"-70"-31,-18 0 0,18 71 31,-18-54-31,17 89 16,1 35 0,-18-53-1,0-53 1</inkml:trace>
  <inkml:trace contextRef="#ctx0" brushRef="#br1" timeOffset="-152078.16">10372 5062 0,'0'0'0,"0"-17"0,-18 17 16,36 0 31,70 0-31,88-18-1,1-35 1,-54 18-1,-70 35 1,-18 18 0</inkml:trace>
  <inkml:trace contextRef="#ctx0" brushRef="#br1" timeOffset="-151830.08">10477 5151 0,'0'0'0,"-17"0"16,34 0-1,54 0 1,17-18 0,-35 18-16,53 0 15,-71 0-15,53 0 16,-35 0-1,-35 0 1</inkml:trace>
  <inkml:trace contextRef="#ctx0" brushRef="#br1" timeOffset="-151612.72">10672 4851 0,'0'17'31,"0"36"-31,0 0 16,0 35 0,-53 230-1,35-124 1,18-159-1</inkml:trace>
  <inkml:trace contextRef="#ctx0" brushRef="#br1" timeOffset="-151011.72">11236 4904 0,'0'0'0,"18"0"16,-1 0-1,301-36 17,-301 36-17,19 0 1,-54 36-1,-53 52 1,-34 18 0,-19 35-1,-17 17 1,106-122 0,35-54-1</inkml:trace>
  <inkml:trace contextRef="#ctx0" brushRef="#br1" timeOffset="-150830.92">11448 5345 0,'0'0'0,"0"70"0,17-17 15,-17 18-15,36 52 16,-36-52-1,0-54 1,0-34 0</inkml:trace>
  <inkml:trace contextRef="#ctx0" brushRef="#br1" timeOffset="-149646.6">11183 4727 0,'18'0'63,"-1"0"-48,1 0-15,17 0 0,124-35 16,-53 17 15,0 1-31,17-1 31,-35 18-15,-70-18 0,-36 18-1,1 0 1,-1 0 0</inkml:trace>
  <inkml:trace contextRef="#ctx0" brushRef="#br1" timeOffset="-149292.34">11307 4798 0,'0'0'0,"0"17"0,52 54 16,-16-36-16,34 36 15,-17-54 1</inkml:trace>
  <inkml:trace contextRef="#ctx0" brushRef="#br1" timeOffset="-148946.15">11836 4745 0,'0'0'0,"-18"17"0,-17 1 16,-106 123 0,-18 18-1,35-71 1,1 18-1,88-88-15,-1 17 16,54-35 0,70-35-1,36-1 1,52-34 0,36-1-1,-89 54 16,-105 17-15,-18 0 0,-18-18-16</inkml:trace>
  <inkml:trace contextRef="#ctx0" brushRef="#br1" timeOffset="-148744.08">11501 4798 0,'0'0'0,"0"35"0,35 89 16,0 87-1,36 142 1,-54-141 0,19-142 15,-36-52-31</inkml:trace>
  <inkml:trace contextRef="#ctx0" brushRef="#br1" timeOffset="-148529.37">11977 4974 0,'0'0'0,"17"18"16,1-18-16,70 17 16,18-34-1,-18-1 1,-52 18 0</inkml:trace>
  <inkml:trace contextRef="#ctx0" brushRef="#br1" timeOffset="-148246.25">12153 4851 0,'0'0'0,"0"17"0,0 19 16,0 69 0,18-16-1,-1 52 1,-52-53-1,-53-18 1,17-52 0,124-53 15,36-18 0,16-18-31,1-52 16</inkml:trace>
  <inkml:trace contextRef="#ctx0" brushRef="#br1" timeOffset="-147913.92">12453 4745 0,'0'0'0,"-18"-18"0,1 36 32,17-1-32,-18 54 15,18-36-15,18 36 16,70-36-1,18-70 1,-36-18 0,-34 0-1,-36 71 17,0 17-17,17 71-15,19 35 31,69 123-15,-52-87 0,-35-107-1,-36-34-15,-17-1 16,-18-70 0</inkml:trace>
  <inkml:trace contextRef="#ctx0" brushRef="#br1" timeOffset="-147728.41">12453 5203 0,'0'0'0,"18"-17"15,35 17 1,35-18 0,-35 36-1,-36 35 1,-52 35-1</inkml:trace>
  <inkml:trace contextRef="#ctx0" brushRef="#br1" timeOffset="-147612.1">12541 5415 0,'-35'18'16,"-18"-1"-1,177-87-15,-160 105 0,1 0 32,88-70-17,-18 35-15,36-35 16,52-18-1</inkml:trace>
  <inkml:trace contextRef="#ctx0" brushRef="#br1" timeOffset="-147412.04">13035 5009 0,'71'0'16,"-1"-17"-1,18-1 1,-70 36-16</inkml:trace>
  <inkml:trace contextRef="#ctx0" brushRef="#br1" timeOffset="-147261">13123 5168 0,'0'0'0,"36"0"0,52-35 16,-18 17 15,-70 1-31</inkml:trace>
  <inkml:trace contextRef="#ctx0" brushRef="#br1" timeOffset="-146562.53">13017 5362 0,'53'0'31,"0"0"-15,71-17-1,-54-1 1,-34 0-16,-1-35 15,-17-35 1,-54 35 0,19 36-16,-36-36 15,-35-18 1,70 36 15,0 70-15,18 89-1,0 52 1,18 53 0,-18-140-1,18-160 17,17-17-17,18-53 1,-18 52-16,53-52 15,-17 71 1,17 70 0,-53 88-1,-52 88 1,-36-17 15,0-106-15,0-53-1,0-53 1,53-17 0,18-19-1,52-16 1,-17 105 0,18 88-1,-36 18 1,-18-18-1,-17-53 1,0-17 0</inkml:trace>
  <inkml:trace contextRef="#ctx0" brushRef="#br1" timeOffset="-146394.08">13529 4886 0,'0'0'0,"18"18"0,17-18 15,18 17 1,-36 1-16,36 0 16,-17-18-16</inkml:trace>
  <inkml:trace contextRef="#ctx0" brushRef="#br1" timeOffset="-143597.75">29863 2187 0,'0'0'0,"0"-17"16,-18 34 15,0 1-15,-52 52-1,-124 160 1,70-89 0,-70 70-1,-35 19 1,70-89 15,-35 35-15,-123 124-1,87-53 1,107-106 0,70-88-1,35-18-15,-35 1 16,36-19 0,34-17 30,1 0-30,17 0-16,71 0 16,-53-17-16,71 17 15,105-36 1,-17 19 15,193-1-15,19-35-1,-230 53 1,35-17 0,-106 17-1,-17-18 1,-71 0 0,1-35-1,-36-17 1,-53-18-1,35 52 1,-88-140 0,71 105-16,-53-70 15,17-35 17,-17 35-17,35 17 1,18 71-16,-18-35 31,18 18-15,17 34-1,0 19 1,18 34 0</inkml:trace>
  <inkml:trace contextRef="#ctx0" brushRef="#br1" timeOffset="-142985.8">28434 2999 0,'0'0'16,"-18"17"15,1 1-16,-72 35 1,-16 35 0,16-35-1,54-35 1,53-18 46,-1 0-46,1 0-16,0 0 0,70 0 16,18 0-1,-36 0 1,-52 0-16,17 0 31,-35-18 0</inkml:trace>
  <inkml:trace contextRef="#ctx0" brushRef="#br1" timeOffset="-142711.22">28363 2946 0,'0'17'31,"0"1"-31,0 17 16,0 18-16,0 88 16,0-53-1,0 36 1,-17-36 0,-1-53 15</inkml:trace>
  <inkml:trace contextRef="#ctx0" brushRef="#br1" timeOffset="-142145.45">29739 2875 0,'0'0'0,"0"18"15,0-1-15,0 19 0,53 122 47,-18-140-47,71 0 16,-35-18 15,-54 0-31,-34 0 31,-19 17-15,-52 19 0,53-36-16,0 17 15,17 1 1,0-18 0</inkml:trace>
  <inkml:trace contextRef="#ctx0" brushRef="#br1" timeOffset="-141862.33">29827 2910 0,'18'0'46,"0"0"-46,17 0 16,106 0 0,-18 0-1,-87 0-15,17 0 16,-36 0 0,-34 0-1</inkml:trace>
  <inkml:trace contextRef="#ctx0" brushRef="#br1" timeOffset="-141278.39">29316 3775 0,'0'0'16,"-18"0"0,-35 70-16,0 54 31,0 52-16,71-70 1,53-71 0,-1-35-1,1-53 1,-36 0 0,-35 36-16,0-54 15,-18 54 1,-52 17-1,35 0-15,-36 17 16,0 18 0,36-17-1,35 0-15,-17 17 32,-1-17-32</inkml:trace>
  <inkml:trace contextRef="#ctx0" brushRef="#br1" timeOffset="-126093.3">3528 6121 0,'17'0'15,"19"35"1,52 18-1,-53-35 1,-17-18-16,52 0 16,19-18-1,-37 0 1,37-17 0,-1 0-1,-18 35 1,19 0-1,-1 17 1,0-17 15,0-17-31,18-1 32,-88 0-32,35 18 15,17 0 1,-17 18-1,0 0 1,-35-18 0,35 17-1,-1 1 1,19-36 0,-18 18-1,17 0 1,-17 0-1,-35 0-15,53 36 16,-19-19 0,37 1 15,17-18-31,-18-18 31,0-17-15,0-18-1,-17 35 1,-36 18 0,35 36-1,-17 34 1,36-17 0,-1-35-1,0-18 1,-17-18-1,-19-17 1,-16 17-16,34-17 16,-17 0 15,18 35-15,-1 17-1,-17 19 1,53 17-1,-53-36 1,35-34 0,-17-1-1,-18 0 1,-18 1 0,-17-1-1,-18 36 16</inkml:trace>
  <inkml:trace contextRef="#ctx0" brushRef="#br1" timeOffset="-118323.9">26352 2099 0,'18'0'78,"17"0"-63,-17 0-15,106 18 16,-54-36 15,1-17-31,-36 17 16,0-35 0,-17 18-1,-36-18 1,-52 18-1,-54 35 1,18 17 0,53 36-1,53 18 1,0-54 0,106 107-1,-53-106 1,0-1-1,0 1 1,-35-18 0</inkml:trace>
  <inkml:trace contextRef="#ctx0" brushRef="#br1" timeOffset="-118175.23">26776 2099 0,'0'0'0,"17"0"16,1 18 0,17 17-1,18 0-15</inkml:trace>
  <inkml:trace contextRef="#ctx0" brushRef="#br1" timeOffset="-117642.83">27446 1764 0,'0'0'0,"0"-18"0,-18 18 16,1-17-16,-1 17 16,-52 17-1,17 36 1,53-18-1,17 1 1,1-36-16,17 0 16,18 0-1,-35-36 1,-1-16 0,-17 16-1,0 19 1,0 70 15,0 52-15,0-52-1,-17 106 1,-1 123 0,-17-211-1,-18-1 1,-18-34-1,-34-36 1,69-18 0,-34-35-1,-1 0 1,71 18 0,0 17-1</inkml:trace>
  <inkml:trace contextRef="#ctx0" brushRef="#br1" timeOffset="-117439.53">27640 2258 0,'0'-18'0,"-18"18"15,36-18 1,-18 1-1,0-1 1</inkml:trace>
  <inkml:trace contextRef="#ctx0" brushRef="#br1" timeOffset="-78939.63">26846 5098 0,'0'-36'32,"-35"36"-17,-71 0 1,0 36 0,54 17-1,52-18 1,52 0 15,1 0-15,-17-17-16,52 35 15,-53-18 1,-35 36 0,-53 17-1,-17-53 1,17-17-16,-18 17 15,-17-35 1,70 0 0,18-35-1</inkml:trace>
  <inkml:trace contextRef="#ctx0" brushRef="#br1" timeOffset="-78739.42">27040 5397 0,'0'0'0,"-17"0"0,34 0 16,19 0 0,17-17-1,-18 17-15,35-35 16,-52 35-1</inkml:trace>
  <inkml:trace contextRef="#ctx0" brushRef="#br1" timeOffset="-78572.31">27040 5486 0,'0'0'0,"18"0"31,0 0-15,70-18 0,-18 18-16</inkml:trace>
  <inkml:trace contextRef="#ctx0" brushRef="#br1" timeOffset="-77939.73">27305 5662 0,'0'0'0,"-18"0"0,18 35 16,18 36-1,35-1 1,-18-34 0,18-19-1,0-34 1,-18-71 15,-17-54-15,-18-34-1,0 53 1,0-19 0,-35-52-1,17 142 1,0-1-1,1 35 1,34-17 0,19 17-1,69 0 1,-16 18 0,87 0 15,-88 0-31,106 0 0,53 18 31,300 17-15,-71-17-1,-88-18 1,-53-18 0,-229 1-1,106-19 1,-141 19-1,-54 17 1,-34-18 15</inkml:trace>
  <inkml:trace contextRef="#ctx0" brushRef="#br1" timeOffset="-75086.84">27799 5556 0,'106'0'31,"-71"0"-31,124 0 16,-53 0 0,35 0-1,-106 0-15,53 0 31,-70 0-15</inkml:trace>
  <inkml:trace contextRef="#ctx0" brushRef="#br1" timeOffset="-74590.39">27940 5944 0,'0'0'15,"-18"0"-15,1 0 16,34 0 15,1 0-15,0 0-16,105 0 15,-52 0 1,34 18 0,-69-18 15</inkml:trace>
  <inkml:trace contextRef="#ctx0" brushRef="#br1" timeOffset="-73544.38">28046 5750 0,'0'-17'0,"17"17"16,125-18 31,-125 18-32,1 0 1,-18 18 0,0-1-1,-35 19 1,-36 16 0,18-34-1,0 0 1,0-1-1,36-17 1,-1 18 0</inkml:trace>
  <inkml:trace contextRef="#ctx0" brushRef="#br1" timeOffset="-72136.92">28222 3351 0,'0'0'0,"18"-35"0,52-35 16,142-89 31,-194 159-47,-1 0 0,-17 17 31,-53 54-15,-35-36-1,0-17 1,35-36 0,18-70-1,35 35 1,70-35-1,1 35 1,-18 53 0,-53 35-1,0 1-15,-18 52 16,-70 53 0,0-71 15,17-52-16,18-36 1,36-34 0,70-37-1,17 19 1,1 35 0,-18 35-1,-53 52 1,-18 37-1,-35-1 1,0-53 0,36-17-1,-19-18 1,36-53 0,18 35-1</inkml:trace>
  <inkml:trace contextRef="#ctx0" brushRef="#br1" timeOffset="-71772.33">28822 2699 0,'-71'17'31,"54"1"-31,-1 0 15,0 52 1,36 1 0,53-36-1,-36 0 1,-17-17 0,-18 0 15,-18-1-16,-17 1 1,17 0-16,-35-1 16,18 1-1,-18 17 1,35-35 0</inkml:trace>
  <inkml:trace contextRef="#ctx0" brushRef="#br1" timeOffset="-71503.5">28769 2752 0,'18'-18'15,"17"18"1,-17-18-16,87-17 31,-34 35-15,-36 0-1,-17 0 1</inkml:trace>
  <inkml:trace contextRef="#ctx0" brushRef="#br1" timeOffset="-69837.19">28011 5803 0,'0'0'15,"-18"-35"-15,18 0 0,212-283 47,-177 318-47,18-18 16,-36 36-1,36 53 1,-70-1 0,17-17-16,-53 0 15,-53 0 1,18-53 0,35-71-1,70-52 1,72-1-1,-36 72 1,-36 34-16,36 18 16,-18 88-1,-35 53 1,-70 0 0,-18-35 15,17-88-16,36-18-15,0-18 16,17 1-16,18-36 16,70-71-1,36 1 1,18 52 0,-54 89-1,-52 123 1,-36-35-1,-17-53-15,-18 17 16,-70-17 0,17-53-1,53-88 1,18-36 15,52 36-15,1 71-1,0-1-15,17 18 16,0 0-16,-17 0 0</inkml:trace>
  <inkml:trace contextRef="#ctx0" brushRef="#br1" timeOffset="-67803">29069 5362 0,'0'0'0,"-18"-17"16,-52-36 0,17 53-1,17-18 1,36 71 15,18 53-15,17 0-1,1-36 1,-19 18 0,-17-35-1,-35 0 1,17-53-16,-17 18 15,0-18-15,0 0 16,-36-53 0,53-18-1,36 18 1,70-35 15,18 18-15,-35 17-1,-18 35 1,-36 0 0,-17 18-1</inkml:trace>
  <inkml:trace contextRef="#ctx0" brushRef="#br1" timeOffset="-67536.24">29563 5433 0,'-18'17'31,"-17"19"-31,17 17 16,-35 52 0,-17 1-1,34-53 1,19-35-16</inkml:trace>
  <inkml:trace contextRef="#ctx0" brushRef="#br1" timeOffset="-67336.51">29281 5521 0,'17'0'31,"1"18"-31,17-1 0,18 36 16,53 18 15,-18-18-16,-17-18 1,-54-17 0</inkml:trace>
  <inkml:trace contextRef="#ctx0" brushRef="#br1" timeOffset="-65537.4">29845 5292 0,'0'0'16,"18"17"-16,52 19 15,18 16 1,-35-16 0,-88 34-1,-88-17 1,34-35-1,89-18 1,53 0 0,71-18-1,-18 18 1,-71 36 0,-35 34 15,-53-17-16,-35 0 1,35 0 0,18-36-1,52-17 17</inkml:trace>
  <inkml:trace contextRef="#ctx0" brushRef="#br1" timeOffset="-65335.63">30551 5450 0,'0'0'0,"-36"18"0,19-18 0,-54 71 31,-52 52-16,17 1 1,70-72 0,19-52-16</inkml:trace>
  <inkml:trace contextRef="#ctx0" brushRef="#br1" timeOffset="-65120.23">30357 5397 0,'0'0'0,"0"18"0,0 0 16,0 17 0,17 18-1,36 53 1,0-36 0,-53-34 15</inkml:trace>
  <inkml:trace contextRef="#ctx0" brushRef="#br1" timeOffset="-64903.62">30780 5256 0,'0'0'0,"17"0"16,19 0-16,17 18 16,-36 53-1,-70 17 17,18-53-32</inkml:trace>
  <inkml:trace contextRef="#ctx0" brushRef="#br1" timeOffset="-64686.78">30709 5539 0,'0'0'0,"36"0"16,16 0 0,19 0-1,0 17 1,-54 19 0,-34 34-1,-19-17 1,-34 18-1,34-36 1,1-18 0</inkml:trace>
  <inkml:trace contextRef="#ctx0" brushRef="#br1" timeOffset="-64185.97">31538 5415 0,'-88'106'31,"-35"17"-16,34-52 1,54-53 0,18-18-16</inkml:trace>
  <inkml:trace contextRef="#ctx0" brushRef="#br1" timeOffset="-64020.6">31221 5486 0,'0'0'16,"17"17"-16,36 54 15,-17-36-15,34 53 16,1-35 0,-54-53-16</inkml:trace>
  <inkml:trace contextRef="#ctx0" brushRef="#br1" timeOffset="-63686.65">31891 5380 0,'0'0'0,"35"0"0,1 0 16,17 0-1,17 17 1,-35 1-16,-17 70 16,-36-52-1,-87 87 1,-19-70 0,106-53-1,71 0 1,0 0-1,71-18 1,17 18 0,-88-17-1</inkml:trace>
  <inkml:trace contextRef="#ctx0" brushRef="#br1" timeOffset="-62688.29">30445 4798 0,'17'0'78,"36"0"-62,0 0-16,18 0 0,140 0 31,-52 0-16,106 0 1,-18 17 0,-18 1-1,-88-36 1,-70 18 0,-54 0-1</inkml:trace>
  <inkml:trace contextRef="#ctx0" brushRef="#br1" timeOffset="-61367.94">26970 6632 0,'17'0'31,"36"0"-15,0 18 0,-17-18-16,52 17 31,-35 1-16</inkml:trace>
  <inkml:trace contextRef="#ctx0" brushRef="#br1" timeOffset="-61152.25">26987 6862 0,'0'0'0,"-17"-18"15,34 18 1,54 0 0,35 0-1,-18 18 1,-35-18 0</inkml:trace>
  <inkml:trace contextRef="#ctx0" brushRef="#br1" timeOffset="-59820.61">27781 6509 0,'0'0'15,"0"35"-15,-17 124 16,17-71-1,-18 53 1,18 18 0,18-124-1</inkml:trace>
  <inkml:trace contextRef="#ctx0" brushRef="#br1" timeOffset="-59501.48">28381 6579 0,'0'0'16,"35"18"-16,1 0 0,-19-1 15,18 36 1,-52 18-1,-107 123 1,107-177 0,52 1-1,71-18 1,0-35 0,88-53-1,-53 35 1</inkml:trace>
  <inkml:trace contextRef="#ctx0" brushRef="#br1" timeOffset="-51418.6">8819 10901 0,'0'0'16,"-52"35"-16,-125 124 16,-35 53-1,71-89 1,36-35 15,87-70-15,53-36-1,0 1 1,18-1-16,88-35 16,53 0-1,-105 71 1,-54 17 0,-17-17-1,-36-1 1,-35 36-1,0-18 1</inkml:trace>
  <inkml:trace contextRef="#ctx0" brushRef="#br1" timeOffset="-49354.52">11112 11448 0,'0'-18'0,"0"36"0,18-36 31,-18 89 1,-18-36-32,-70 124 15,35-89-15,-105 159 32,17-52-17,-71 105 1,124-194-16,17 0 15,-123 142 1,-141 158 0,123-124-1,71-123 1,-18 54 0,18-37-1,53-17 1,18-35-1,34-18 1,36-17 0,0-36 15,36-35-31,34 0 31,71 0-15,36 0-1,34-35 1,36 17 0,-53 1-1,53 17 1,106 0 0,-18 0-1,18 0 1,-124 0-1,177-18 1,-53 0 0,-159 18 15,-106-17-31,88-1 0,36 0 31,-18-17-15,-35 0-1,-53 0 1,-71-1 0,-35 19-1,0-1 1,0-35 0,-53 0-1,-18-17 1,-17-1-1,35 18 1,18 18-16,-53-36 16,-36-17-1,1 0 1,-1-18 15,19 0-15,-1 1-1,0-1 1,71 70 0,-18 1-16,-36-35 15,-34-19 1,17 19 0,0 17-1,71 35 1,-88-70-1,70 53 1,0-36 0,0 1-1,0-1 1,-18 18 15,18-17-15,-17-1-1,35 36 1,-18-36 0,0 1-1,17 17 1,-16-18 0,-1 18-1,17 36 1,19-1-16,-19 0 15,1-17 1,-18 17 0,36 1-1,-1 17 17</inkml:trace>
  <inkml:trace contextRef="#ctx0" brushRef="#br1" timeOffset="-48151.83">9913 12418 0,'0'0'0,"0"-18"0,-18-17 15,-52-89 17,52 107-32,-35-1 15,-17 177 17,34-18-17,1 0 1,53-88-1,35-53 1,-18-18 0,-17 1-16,17-36 15,-17-18 1,-1 18 0,-17 36-1,0 34 16,18 1-15,52 88 0,-52-89-16,17 36 15,18-17 17,-17-1-32</inkml:trace>
  <inkml:trace contextRef="#ctx0" brushRef="#br1" timeOffset="-47417.71">12259 11871 0,'-18'194'32,"36"-18"-17,-18-123-15,0 18 16,0-54-16,0 19 31,0-19-15,-18-34-1,54-54 1,17 36 0,70 17-1,-17 71 1,-36 71 0,-70-18-1,-35-54 1,0-34-16,-36 0 15,-70-36 1,18-70 0,52 17-1,54 18 17</inkml:trace>
  <inkml:trace contextRef="#ctx0" brushRef="#br1" timeOffset="-46669.71">11183 14852 0,'-35'-18'0,"70"36"0,-106-18 0,-52 123 32,105-52-17,1-36-15,34-17 0,1 35 16,17-36-16,36 1 15,88-18 1,-54-18 0,19-52-1,-54 17 1</inkml:trace>
  <inkml:trace contextRef="#ctx0" brushRef="#br1" timeOffset="-44700.7">14076 13917 0,'-71'88'0,"142"-176"0,-177 247 0,18 17 31,0-17-15,70-106-16,-17 0 15,17-36 1,18-34-16</inkml:trace>
  <inkml:trace contextRef="#ctx0" brushRef="#br1" timeOffset="-44483.96">14093 13829 0,'0'0'0,"0"18"0,53 70 16,18 88 0,-18-52-1,17 52 1,-70-70 0,18-18-1,-36-70 1,1-18-1</inkml:trace>
  <inkml:trace contextRef="#ctx0" brushRef="#br1" timeOffset="-44301.36">13882 14199 0,'0'0'0,"0"18"16,35 0-1,106 17 1,36-35 0,-19-35-1,-87 17 1</inkml:trace>
  <inkml:trace contextRef="#ctx0" brushRef="#br1" timeOffset="-41968.1">16563 11342 0,'0'17'0,"0"1"0,0 53 31,0 87-15,35-34-1,-35-71 1,-35 0-1,-18-18 1,-35-53 0,0-35-1,35-70 17,35 52-17,36-17 1,-1 53-16,72-18 15,52 18 1,-36 35 0,19 106-1,-89 35 1,-105-36 0,-1-34-1,1-36 1,17-35-1,88-70 1</inkml:trace>
  <inkml:trace contextRef="#ctx0" brushRef="#br1" timeOffset="-41683.27">17357 11395 0,'0'0'0,"-18"0"0,-35 0 16,18 53 0,-18 105-1,53-17 1,88-88-1,18-70 1,-18-54 0,-53 1 15,-35 52-31</inkml:trace>
  <inkml:trace contextRef="#ctx0" brushRef="#br1" timeOffset="-41418.03">17551 11553 0,'-18'18'15,"36"-18"1,-18-18-16,17 89 15,54-18 1,-18-18 0,17-35-1,-52 0-15,17 0 16,-17-35 0,-36-18-1,-52-18 1,17 19-1,-35-1 1,70 35 0,53 18 15</inkml:trace>
  <inkml:trace contextRef="#ctx0" brushRef="#br1" timeOffset="-41083.08">18097 11307 0,'0'0'0,"-17"0"0,-18 0 16,-1 0 0,-17 52-1,53-16 1,36-1-1,34 0 1,-35-17-16,18 35 16,-35 0 15,-71-18-31,-35 18 31,-36-35-15,72-18-1,52-36 1,0 19-16,35-36 16</inkml:trace>
  <inkml:trace contextRef="#ctx0" brushRef="#br1" timeOffset="-40735.21">18433 11712 0,'-53'-35'15,"53"17"1,0-17-16,0 0 0,0-71 31,53-88-15,-18 159-1,-17-1-15,34 1 16,1 70 0,0 71-1,0 123 1,-35-35 0,-18-88-1,-35-88 1,-18-36-1</inkml:trace>
  <inkml:trace contextRef="#ctx0" brushRef="#br1" timeOffset="-40585.57">18380 11465 0,'35'0'16,"-17"0"-1,87 18 1,1 0-16</inkml:trace>
  <inkml:trace contextRef="#ctx0" brushRef="#br1" timeOffset="-40468.65">19032 11553 0,'53'0'31</inkml:trace>
  <inkml:trace contextRef="#ctx0" brushRef="#br1" timeOffset="-39218.02">16245 12682 0,'0'0'0,"53"0"31,88 18-15,-105-18-16,-1 18 0,18 35 31,-71 35-15,-35-18-1,-70 18 1,52-52 0,1-36-1,87 0 17,107-36-17,35-16 1,-54 34-1,-69 18-15,34-18 16</inkml:trace>
  <inkml:trace contextRef="#ctx0" brushRef="#br1" timeOffset="-38850.6">16351 13247 0,'0'0'0,"-70"-18"0,17 1 16,-53-54 0,18-88-1,105 0 1,54 89 0,-18 52-16,141 1 15,-35 17 1,17 70-1,-70 18 1,-89-17 0,-122 105-1,-36-52 17,70-71-17,18-36 1,88-52-1,-17 0-15</inkml:trace>
  <inkml:trace contextRef="#ctx0" brushRef="#br1" timeOffset="-38515.44">17568 12859 0,'-17'17'0,"-1"1"16,-35 35-16,0 0 15,-70 53 17,52-53-17,36-36-15,-18 19 16,53-19-1,18-17 1,52-17 0,36-1-1,-18 0 1,-53 18-16,89 0 16,-106 0-1</inkml:trace>
  <inkml:trace contextRef="#ctx0" brushRef="#br1" timeOffset="-38183.74">17815 13282 0,'0'-18'16,"0"1"-16,0-54 31,18-35-15,0 36-16,-1-54 15,36-17 1,18 71 0,-36 52-1,-35 36-15,53 52 16,-18 18 0,0 18-1,1 71 1,-19-54-1,-34-88 1,-36-17 0,17-36-1</inkml:trace>
  <inkml:trace contextRef="#ctx0" brushRef="#br1" timeOffset="-38015.52">17798 13053 0,'17'0'32,"1"0"-32,17 0 15,89 17 1,34-17 0,-87 0-1</inkml:trace>
  <inkml:trace contextRef="#ctx0" brushRef="#br1" timeOffset="-37868.61">18680 13141 0,'-18'0'16,"36"0"15,-1 18-31</inkml:trace>
  <inkml:trace contextRef="#ctx0" brushRef="#br1" timeOffset="-37050.64">16104 14640 0,'0'0'0,"18"0"15,211 53 32,-229-35-47,0 70 16,-53-17 0,0-19-1,18-52-15,-35 18 16,52-36-1,18-17 17,53 18-17,88-1 1,0 18 0,-106 35-1,-52 36 1,-89 17-1,-18-35 1,36-53 0,106-35-1,70-36 1</inkml:trace>
  <inkml:trace contextRef="#ctx0" brushRef="#br1" timeOffset="-36666.69">16334 15240 0,'0'0'0,"-71"18"0,-158-89 32,176 36-32,18 0 15,-36-107 1,71-34-1,123 35 1,19 88 0,69 53-1,124 88 1,-194 53 0,-141-53-1,-88 54 1,-88-1-1,17-88 1,71-53 0,88-106-1,18 53 1</inkml:trace>
  <inkml:trace contextRef="#ctx0" brushRef="#br1" timeOffset="-36083.6">17604 14711 0,'0'0'0,"-18"17"0,-17 19 15,-89 87 1,1-35 0,70-52-1,18-36-15,17 17 16,36-17 0,87 0-1,36 0 1,36 0-1,-54 0 1,-105-17 0,-18 17 15,-53-36-15,-35-52-1,0 18 1,52-1-1,36 53 1,18 18-16</inkml:trace>
  <inkml:trace contextRef="#ctx0" brushRef="#br1" timeOffset="-35766.01">17903 15081 0,'0'0'16,"18"-17"-16,-18-19 0,18-17 0,17-105 31,-35 105-15,71-124 0,-19 72-1,-16 105 1,17 52-1,-36 19-15,72 123 16,-54-88 0,-18 0-1,-17-36 1,0-52 0,-35-53-1</inkml:trace>
  <inkml:trace contextRef="#ctx0" brushRef="#br1" timeOffset="-35566.99">17992 14764 0,'-18'0'16,"18"17"-16,18 1 31,17-18-31,88 18 16,-17-18-1,71-18 1,-89 0 0</inkml:trace>
  <inkml:trace contextRef="#ctx0" brushRef="#br1" timeOffset="-35367.56">18468 14534 0,'0'36'32,"18"-1"-32,17 159 15,-18-88 17,-17-18-17,0-53-15,0-17 16,0-36-16</inkml:trace>
  <inkml:trace contextRef="#ctx0" brushRef="#br1" timeOffset="-34983.43">18486 14499 0,'0'0'16,"17"0"-16,36 0 15,-18 18-15,36-1 16,-18 36-1,-18 36 1,-88-19 15,-17-17-15,-1-35 0,53-18-1,54-18 1,52 36-1,0-1 1,-17 19 0,-71-1-1,-89 35 1,1-34 0,0-1-1,70-35-15,1 0 16,34-18-1</inkml:trace>
  <inkml:trace contextRef="#ctx0" brushRef="#br1" timeOffset="-34732.99">19191 14570 0,'0'0'0,"-18"17"0,-34 1 16,16 35-16,-70 70 16,89 1-1,52-89 1,36 0 0,34-35-1,1-35 1,-53 0-1</inkml:trace>
  <inkml:trace contextRef="#ctx0" brushRef="#br1" timeOffset="-33416.28">19756 14711 0,'-18'0'31,"36"-18"-16,70 18 1,53 18 0,-18-1 15,-87 1-15</inkml:trace>
  <inkml:trace contextRef="#ctx0" brushRef="#br1" timeOffset="-33183.2">19861 14975 0,'0'0'16,"-17"0"-16,17 18 0,53-18 31,0 18-15,17-18-1,1 0 1,-18 17 0,-36-17-16,1 0 15</inkml:trace>
  <inkml:trace contextRef="#ctx0" brushRef="#br1" timeOffset="-31550.04">20620 14852 0,'-18'0'15,"36"0"16,-1 0-31,89 18 16,53-36 0,-35 0-1,-89 71 1</inkml:trace>
  <inkml:trace contextRef="#ctx0" brushRef="#br1" timeOffset="-31133.99">20726 15081 0,'0'0'15,"-18"0"-15,0 18 16,54 0 0,17-1-1,52 18 1,-87-35-16,35 36 15,-18-1 1,-70 0 0,-36 18-1,-17-35 1,-35 17 0,87-35-1,19 0 1,52-18-1,71 1 1,-18-1 0,36 18 15,-36-17-15,-53 17-1,-35-18-15</inkml:trace>
  <inkml:trace contextRef="#ctx0" brushRef="#br1" timeOffset="-30932.71">20832 14411 0,'0'18'16,"0"17"-16,0 0 15,17 159 1,-17-123-16,18 17 16,17-18-1</inkml:trace>
  <inkml:trace contextRef="#ctx0" brushRef="#br1" timeOffset="-30501.11">21431 14323 0,'0'0'0,"0"35"0,0 18 0,18 18 16,0 193-1,-1-88 1,-17-140-1,-17-36 1,-1-18 0,18-52 15,53 17-15,17 35-1,-52 36-15,35 17 16,0 18-1,-53-18 1,0-17-16,-35 17 16,-54 0-1,1-17 1,53-18 0,53 0 15</inkml:trace>
  <inkml:trace contextRef="#ctx0" brushRef="#br1" timeOffset="-30282.21">21960 14799 0,'0'0'0,"-17"0"0,-19 18 16,-87 87-1,105-52 1,54 18 0,-19-71-1,124 18 1,-35-36 0</inkml:trace>
  <inkml:trace contextRef="#ctx0" brushRef="#br1" timeOffset="-29700.32">22737 14640 0,'-18'0'15,"-17"0"1,-1 0-16,1 0 16,-88 53-1,70-35 1,17 35-1,54-36 1,53 1 0,34 0-1,-52-1 1,-35 19 0,-36-36-16,1 52 15,-72 1 1,37-17-1,52-54 17,17-17-32</inkml:trace>
  <inkml:trace contextRef="#ctx0" brushRef="#br1" timeOffset="-29549.9">22878 14834 0,'0'0'0,"0"71"16,0-1 0,0-34-16,0-19 15,-18 1-15</inkml:trace>
  <inkml:trace contextRef="#ctx0" brushRef="#br1" timeOffset="-29380.94">22860 14393 0,'0'18'16,"18"0"0,-1-18-16,19 17 15,-19 1-15</inkml:trace>
  <inkml:trace contextRef="#ctx0" brushRef="#br1" timeOffset="-29029.94">23142 14764 0,'0'0'16,"-17"35"-16,-1-17 0,18 52 16,0-35-16,0 1 15,18-1 1,-18-53-1,17-35 17,-17 1-17,0 16-15,35-34 16,-17 34-16,0 1 16,35-18-1,0 53 1,-36 71-1,19 52 1,-36-35 0,17-52-16,1 17 15,-1-36 1,19-34 0</inkml:trace>
  <inkml:trace contextRef="#ctx0" brushRef="#br1" timeOffset="-28831.92">23812 14464 0,'0'0'16,"-17"18"-16,-1 17 16,-52 71-1,-36 105 1,53-105-1,53-88 1</inkml:trace>
  <inkml:trace contextRef="#ctx0" brushRef="#br1" timeOffset="-28648.69">23812 14534 0,'0'0'0,"18"18"0,0 35 0,17 70 16,0 36 0,1-35 15,-36-54-15,-36-52-1</inkml:trace>
  <inkml:trace contextRef="#ctx0" brushRef="#br1" timeOffset="-28499.62">23618 14852 0,'0'0'0,"0"-18"0,36 1 16,70-19 0,-1 19-1,72-19 1</inkml:trace>
  <inkml:trace contextRef="#ctx0" brushRef="#br1" timeOffset="-25598.79">15998 10072 0,'0'0'16,"36"17"-1,-1 1-15,53 17 16,89 1 0,52-36 15,71-71-15,-124 36-1,-88 35 1,-141 53-1,-88 0 1,-123 17 0,70-52-1,106-18 1,-18 0 0,106 0-1,70 0 1,142 0-1,-18 0 1,35 0 15,-35 17-15,-158 19 0,-178 34-1,-16 18 1,-107 54-1,230-107-15</inkml:trace>
  <inkml:trace contextRef="#ctx0" brushRef="#br1" timeOffset="-24849.64">15804 11712 0,'0'0'0,"18"0"31,229-17 0,-141-1-31,123 18 16,247-35-1,-123-1 1,53 1 15,-318 35-31,71-18 16,-18 1 0,-123 17-1,-54 0 1,-34 17-1,34 1-15</inkml:trace>
  <inkml:trace contextRef="#ctx0" brushRef="#br1" timeOffset="-24050.55">16051 12894 0,'0'0'16,"-17"18"-16,17-1 16,88 1-1,124 0 1,-124-1-1,53-17-15,370 18 16,-34-18 15,-107 0-15,-141 0 0,-140 0-1,-36 0 1,-36 0-1,-17 17 48</inkml:trace>
  <inkml:trace contextRef="#ctx0" brushRef="#br1" timeOffset="-23148.36">19385 15505 0,'0'0'0,"-88"35"15,-18 0-15,-882 106 47,812-141-47,17-17 0,-105-54 16,158 18-16,-176-123 15,158 17 17,54-70-17,140 35 1,54 70 0,246-87-1,89 105 1,-301 88-1,19 0-15,211 36 16,70 70 0,-228 0-1,52 106 1,-159 0 0,-176 1-1,-70-72 1,52-70-16,-246 106 31,52-89-31,-70 1 31,-247-1-15,141-52 0,124-18-1</inkml:trace>
  <inkml:trace contextRef="#ctx0" brushRef="#br1" timeOffset="10136.57">17462 15117 0,'0'0'16,"18"0"-16,106-36 31,-71 36-15,-18 0-16,53 0 16,0 0-1,18 0 1,-18 0-1,36 0 1,-18-17 0,17-1-1,-35 18 1,53 0 0,-35 0-1,53-18 16,-71 18-15,18-17 0,-36 17-1,-17 0 1,-17 0 0,-19 0-1,1 0 1,0 0 93,-1 0-93,1 0-1,-1 0-15</inkml:trace>
  <inkml:trace contextRef="#ctx0" brushRef="#br1" timeOffset="17121.8">15787 10989 0,'17'0'31,"19"0"-15,34 35-1,142 106 1,-89-35 0,36 35-1,88 106 16,-176-176-31,-18-18 16,105 70 0,-52-70-1,-53-53 1,-71 18 15</inkml:trace>
  <inkml:trace contextRef="#ctx0" brushRef="#br1" timeOffset="17407.12">16863 11077 0,'0'0'0,"-53"18"0,-141 299 31,123-211-15,-140 159 0,122-177-1,-16 18 1,34-18-1,53-53-15</inkml:trace>
  <inkml:trace contextRef="#ctx0" brushRef="#br1" timeOffset="17721.21">16157 12312 0,'0'0'16,"53"18"-16,176 140 16,-123-69-1,35 52 1,-52-71-1,16 54 1,-34-71 0,-18-1-1,35 19 17,-70-53-32,-1-1 0</inkml:trace>
  <inkml:trace contextRef="#ctx0" brushRef="#br1" timeOffset="18232.66">17110 12206 0,'0'0'15,"-53"0"-15,18 18 0,-54 70 16,1 88 0,-18 71-1,71-194 1,-36 18-16,-17 17 31,-53 71-15,53-53-1,53-71 1,17-18-16,0 19 16,1-19-1,17 19 1,-18-36 0,18 17-1,0 1 1,-18 0-1,18 17 1</inkml:trace>
  <inkml:trace contextRef="#ctx0" brushRef="#br1" timeOffset="19756.36">18221 15716 0,'0'0'0,"-35"18"0,-18 17 16,-106 71-1,0-18 1,-17-35 0,-36 0 15,-52-35-16,34-18 1,-158-18 0,177-17-1,122 17-15,-175-88 16,87 18 0,-34-71-1,-1 1 1,106 69-1,-52-122 1,87 34 0,53 1-1,18 52 1,18 72 0,105-178-1,54 19 16,34 69-15,1 19 0,53 17-1,17 0 1,-88 53 0,194-17-1,-106 52 1,89 1-1,-36-1 1,-18 36 0,-228-1-1,263 36 1,-69 18 0,-107 17-1,-17 18 16,-71-18-15,0 71 0,-35-1-1,-35-52 1,-36 106 0,-53 17-1,-52-17 1,-18-36-1,17-70 1,-70 35 0,106-88-16,18 0 15,-248 106 1,-17-18 15,-35-71-15,87-17-16</inkml:trace>
  <inkml:trace contextRef="#ctx0" brushRef="#br1" timeOffset="71631.27">9596 8484 0,'0'18'79,"17"-18"-79,1 0 15,35 18 1,88-18-1,-53 0 1,88-53 0,1 17-1,-89 19 1,-53 17-16,36 0 16,-18-18-16,35 18 15,-35 0-15,53 0 31,52 0-15,19 0 0,-18 18-1,-18-1 1,-53 1 0,53 0-1,-35-36 1,53 0-1,-36 1 1,-52-1 0,-18 18-1,-36 0 1</inkml:trace>
  <inkml:trace contextRef="#ctx0" brushRef="#br1" timeOffset="72880.45">10513 10178 0,'35'0'0,"-70"0"0,123 0 16,-35 0-16,0 0 0,335-18 46,-318 0-46,124-52 32,-17-1-17,-71 54 1,-36-1 0,54 0-1,17 36 1,-53-18-1,-53 0-15,36 18 16,17-1 0,-35 1-1,-35-18 1,-1 18-16,1-18 16</inkml:trace>
  <inkml:trace contextRef="#ctx0" brushRef="#br1" timeOffset="74361.64">11007 10372 0,'-71'0'0,"142"0"0,-177 0 0,88 0 15,-17 0-15,-283 0 47,283 0-31,-71 0-1,53 0 1,18 0-16,-35 0 16,-1-18-1,18 18 1,-35 0-1,0-18 1,-1-17 0,37 0-1,-54-36 1,70 54 0,1-1-1,18 0 1,-1 18 15,18-35-15,-18-18-1,1 0 1,17-35 0,-18-53-1,18 70 1,35 18-1,36 1 1,-18-1 0,35 0-1,-53 35-15,18-17 16,53 17 0,-18 1-1,89-19 1,17 19 15,-71-1-15,106 18-1,-158-18-15,70 18 16,71-35 0,-1 17-1,-17-17 1,-141 35-1,194 0 1,-176 35 0,35 18-1,-18 18 1,-35 35 0,-18-18-1,0 0 1,-35-17 15,0-1-15,-17 54-1,-19-18 1,-34-18 0,-18-35-1,-53 0 1,88-36-1,-159 18 1,0-17 0,-17-36-1,17-17 1,36-18 0,70 18-1</inkml:trace>
  <inkml:trace contextRef="#ctx0" brushRef="#br1" timeOffset="77844.32">23142 8872 0,'-176'18'31,"352"-36"-31,-423 54 15,212-19-15,-53 1 16,-71 17 0,36-17-1,34-18 1,-34 17 0,-18-17-1,53-35 16,-89-35-15,54-1 0,70 18-1,-35-53 1,52 89-16,-17-54 16,36 1-1,-18-124 1,35-18-1,0 106 1,17 71 0,-17-18-1,35 0 1,18-35 0,18 17-1,35-35 16,-18 18-15,-53 71 0,0-1-16,1 0 15,34-17 1,19 17 0,16 1-1,36-1 1,-52 18-1,-36 18-15,17 17 16,71 18 0,-70 0-1,-1 17 1,1 19 0,-18-1-1,0 35 16,-18-35-15,0 54 0,-17-107-16,-18 53 15,0-17 1,-71 123 0,-17-36-1,-18-17 1,-17 1-1,70-72 1,-18 18 0,-17-52-1,18-19 1,17-17 0</inkml:trace>
  <inkml:trace contextRef="#ctx0" brushRef="#br1" timeOffset="81292.61">13106 8396 0,'-18'0'16,"18"18"-1,0-1 1,0 19-16,35 34 16,-17-35-16,35 18 15,17-17 1,-17-36 0,0 0-1,0 0 16,0-36-15,0-17 0,-18 18-1,-17 18 1,17 34 0,36-17-1,-1 35 1,19-17-1,-37 0 1,54 35 0,-53-53-1,18-18 1,-18 0 0,0 1-1,-1 17 1,1 0 15,36 35-15,-36-17-1,17-1 1,18-17 0,0 0-1,1-17 1,-19 17-1,-17 0 1,53 0 0,-71 0-1,18 17 1,53-17 0,0 0 15,0 0-31,-18 0 31,-35 0-15,17 0-1,1 0 1,17 0 0,0 0-1,18-17 1,0-19-1,-36 19 1,54-19 0,-89 19-16,53-1 15,36-17 1,-36 17 0,-17 54-1,-18-1 16,-1-18-15,19 1 0,-36-18-16,36 0 15,-1-18 1,1 1 0,-36 17-1,-17 0-15,35 0 16,17 35-1,1 0 1,-18 1 0</inkml:trace>
  <inkml:trace contextRef="#ctx0" brushRef="#br1" timeOffset="105331.5">15169 7214 0,'18'0'0,"-36"0"0,36-17 15,0 34 48,-18 19-63,17 87 15,-17-35-15,0 53 16,0 53 0,18-158-1,0-19 1</inkml:trace>
  <inkml:trace contextRef="#ctx0" brushRef="#br1" timeOffset="105562.8">15434 7250 0,'0'0'15,"18"0"-15,-1 17 16,1 71 0,0 54-1,-18-37 1,0-69-16,0 69 15,-18-52 1,0-53 0,18-17-1</inkml:trace>
  <inkml:trace contextRef="#ctx0" brushRef="#br1" timeOffset="105748.08">15346 7214 0,'0'0'0,"-18"18"16,-17 70-1,-18 0 1,-35 53 0,35-52-1,35-54 1</inkml:trace>
  <inkml:trace contextRef="#ctx0" brushRef="#br1" timeOffset="105963.32">15293 7214 0,'0'0'0,"18"18"15,-1-18-15,36 53 16,18-18-1,34 53 1,-16-35 0,-19-17-1,-52-19 1</inkml:trace>
  <inkml:trace contextRef="#ctx0" brushRef="#br1" timeOffset="106496.33">15081 6509 0,'-17'17'0,"34"-34"0,-70 70 16,36-18-16,-54 53 15,36-35 1,35-53 0,17-18-1,54-52 1,0 35 15,17 17-15,-18 36-1,-52 34 1,-36-16 0,-52 70-1,35-36-15,-89 36 16,71-71 0,35-35-1,1-17-15</inkml:trace>
  <inkml:trace contextRef="#ctx0" brushRef="#br1" timeOffset="106664.83">14905 6756 0,'0'0'0,"17"35"32,36 18-32,18 0 15,-36-18 1,18-17-1,18 17 1,-54-17-16</inkml:trace>
  <inkml:trace contextRef="#ctx0" brushRef="#br1" timeOffset="106880.65">15346 6438 0,'0'0'0,"17"106"31,-17-53-31,18 141 16,-18-35 15,18-106-15</inkml:trace>
  <inkml:trace contextRef="#ctx0" brushRef="#br1" timeOffset="107080.38">15381 6703 0,'35'35'16,"-17"-17"-16,70 35 15,-53-18-15,1 0 16,-19-35-16,1 18 16,0-1-1</inkml:trace>
  <inkml:trace contextRef="#ctx0" brushRef="#br1" timeOffset="107263.15">15734 6579 0,'0'18'0,"0"-36"0,0 106 16,0 1 0,-18 17-1,18-1 1,0-69-1</inkml:trace>
  <inkml:trace contextRef="#ctx0" brushRef="#br1" timeOffset="107647.73">15928 6738 0,'0'0'15,"0"18"-15,18 70 16,17 0 0,0-53-1,36-35 1,-18-53 0,-18 1-1,0-1 1,0-71-1,1 54 1,-1 34 0,18 54-1,-18 35 17,0 35-32,18 88 31,-35-105-16,0 0 1</inkml:trace>
  <inkml:trace contextRef="#ctx0" brushRef="#br1" timeOffset="115148.96">13159 10125 0,'17'0'0,"1"0"156,0 0-140,-1 0-16,1 17 16,-1-17-16,54 18 15,0-18 17,-19 0-32,72-35 31,-89 35-16,53 0 1,-17 0 0,17 0-1,0 0 1,-35 0 0,-35 0-16,70 0 15,-35 0 1,53 0-1,0-36 1,-36 36 0,18 18-1,-35 0 17,-17-18-17,-1 0 1,-17 0-1,-1 0 1,18 0 0,18 0-1,-17 0 1,34 0 0,-17 0-1,-18 17 1,1-17-1,-1 0 1,0-17 0,1-1-1,-19 18 32,1 0-31</inkml:trace>
  <inkml:trace contextRef="#ctx0" brushRef="#br1" timeOffset="115698.87">14041 10495 0,'0'0'15,"0"18"1,0 229 15,0-212-15,35 53-1,-18-70 1</inkml:trace>
  <inkml:trace contextRef="#ctx0" brushRef="#br1" timeOffset="115914.58">14270 10460 0,'0'17'16,"0"1"-16,0 17 0,17 124 31,1-53-31,-18-53 16,-18 17-1,18-34 1,-17-36-16</inkml:trace>
  <inkml:trace contextRef="#ctx0" brushRef="#br1" timeOffset="116151.3">13952 10795 0,'0'0'16,"0"35"-16,0 1 0,71 87 16,-1-35-1,19-88 17,-1-70-17,0-54 1,-35 54-1,0-71 1</inkml:trace>
  <inkml:trace contextRef="#ctx0" brushRef="#br1" timeOffset="117264.3">13723 11307 0,'0'0'0,"0"17"0,-18 71 31,36 71-15,-18-88-16,35 52 15,-17-70 1</inkml:trace>
  <inkml:trace contextRef="#ctx0" brushRef="#br1" timeOffset="117547.49">13688 11412 0,'0'0'16,"53"-17"-1,35-1 1,53-17 0,-18 35-1,19 17 1,-90 54 0,-34 123-1,-88-71 1,17-87-1,-36-19 1,54-17-16</inkml:trace>
  <inkml:trace contextRef="#ctx0" brushRef="#br1" timeOffset="117732.79">13829 11236 0,'0'0'15,"18"0"-15,34 18 16,1 52 0,0 36-1,35 88 1,-35-123 0,-53-54-1</inkml:trace>
  <inkml:trace contextRef="#ctx0" brushRef="#br1" timeOffset="117914.04">14005 11324 0,'0'0'0,"0"18"16,-35 35-1,0 53 1,35-36-16,-18 54 15,0-1 1,18-88-16</inkml:trace>
  <inkml:trace contextRef="#ctx0" brushRef="#br1" timeOffset="118114.16">14517 11359 0,'0'0'0,"0"18"0,-18 53 16,1 105-1,-1-35 17,18-70-32,0-54 15</inkml:trace>
  <inkml:trace contextRef="#ctx0" brushRef="#br1" timeOffset="118498.84">14834 11518 0,'0'0'0,"0"35"0,0-17 15,18 88 1,17-36-1,18-52 1,-18-36 0,-17 1-16,35-36 15,-35 0 1,17-35 15,-17 70-15,17-52-1,18 70 1,17 88 0,1 18-1,-18-53 1,17 17 0,-52-35-1</inkml:trace>
  <inkml:trace contextRef="#ctx0" brushRef="#br1" timeOffset="139170.54">19403 6174 0,'0'17'63,"0"1"-48,-18-18-15,0 18 16,-17 17 0,-18 0-1,-17 36 1,17-18-1,-18 17 1,-17 1 0,18-18-1,34-18-15,-17 18 16,-35 35 0,-18 0-1,71-35 1,0-18-1,17-35 1,0 18-16,18 0 47,-17-18-31,17 0-1,17 0 63,1 0-62,0 0-16,-1 0 0,54 0 16,52 0-1,1 0 1,-54 0-1,-17-18-15,53 18 32,-35 0-32,-1 18 31,36-1-15,-35-17-1,17 18 1,-18 0-1,-34-18 1,-19 0-16,19 0 16,-1 0-1,18-18 1,-18 0 0,0 18-1,-35-17 1,18 17 15,-18-18-31,18 0 31,-18 1-15,0-1 0,0-17-1,0-18 1,-18 35-1,18-17-15,-35-36 16,-18-17 0,18 18-1,-18 17 1,0 0 0,0 0-1,35 18 1,-17-18-1,17 0 1,1 18 15,-1-1-15,0 36 0,18-17 15</inkml:trace>
  <inkml:trace contextRef="#ctx0" brushRef="#br1" timeOffset="141935.54">20197 6667 0,'0'36'31,"-18"-1"-15,0-35-16,1 35 16,-1 1-1,18-19-15,-18 1 16,18 0 0,-17-1-1,-1 1 1,0 17 15,1-17-15,-19 17-1,19 0 1,-1-35 0,18 18-16,-17-18 15,-1 18 1,0-1-1,-17 18 1,17-17 0,1 0-1,-1-18-15,0 17 16,1 1-16,-18-18 16,17 18-1,-17-1 1,-18 1-1,17-18 1,-16 18 15,34-18-31,-17 0 16,-1 0 0,1 0-1,-36 0 1,19-18-1,-19 18 1,18 0 0,0 0-1,36 0-15,-19 0 16,-17 0 0,18 0-1,0 0 1,0-18-1,17 18 1,-17-17 15,-1 17-15,1-18 0,0-17-1,-1 17 1,19 0-1,-1-17 1,1 35 0,-1-17-1,-17-1 1,-1 0 0,19 1-1,-1 17 1,0-18-1,18 0 17,-17 1-1,-1-1-15,18 0-1,0 1 1,-17-1-1,17-17 1,0-18 0,0-18-1,17 36 1,-17 0 0,18 17-1,-1-17 1,1 0-1,17-1 17,-17 19-32,0-1 31,-1 0-15,36-17-1,-35 18 1,-1 17-16,1-18 15,0 18-15,-1-18 16,1 1 0,17-1-1,1 18 1,-19-18 0,1 18-1,0-17 1,17 17-1,0-18 1,0 0 15,1 1-15,-1 17 0,0-18-1,0 1 1,1-1-1,-19 18 1,19-18 0,-19 18-1,19-17 1,-19 17 0,18-18-1,-17 18-15,0 0 16,17 0-1,0 0 17,-17 0-32,0-18 15,35 18 1,-18 0 0,-18 0-1,1 0-15,17 0 16,18 0-1,-35 0 1,17 0 0,-17 0-1,17 0 1,0 18 0,1 0-1,-1-1 1,-17 19-1,-1-19 17,1 1-17,35 17 1,-36 0 0,1 1-1,0-19 1,-1 19-1,1-1 1,-18-18 0,18 1-1,-1 0 1,-17-1 0,18 1-1,0 17 1,-1-17 15,-17 0-31,18-1 47,-18 1-31,0-1-1,0 19 1,-18-1-1,18-17 1,0-1 0,-35 19-1</inkml:trace>
  <inkml:trace contextRef="#ctx0" brushRef="#br1" timeOffset="143665.17">19385 6703 0,'-18'0'0,"1"0"16,17-18 31,17 18-16,1 0-31,0 0 15,-18 18 17,0-1-17,-18-17 1,0 0 0,1 0-1,34 0 48,1 0-48,0 0-15,-18 18 47,-18-18-31,0 0-16,18-18 62,18 18-30,-18 18 46,-18-18-78,1 0 15,17-18 63</inkml:trace>
  <inkml:trace contextRef="#ctx0" brushRef="#br1" timeOffset="154460.84">21749 11095 0,'0'17'109,"-18"19"-93,-17-19-16,17 19 16,1-1-16,-54 36 15,0-1 1,54-35-1,-71 71 17,52-53-32,-17 18 15,-17 17 1,17 0 0,-18-17-1,36-36 1,17-17-16,-17 17 15,-35 18 1,17 0 0,0 0-1,0 17 1,18-35 0,-1 18 15,1-35-31,-18 35 31,35-36-15,-17 19-1,0-19 1,17 19 0,-17-19-1,17 1 1,18 0 15,-17-18-15,-1 0-1,36 0 110,-1 0-109,19 0 0,-1 0-1,35 0 1,-52 0-16,53-18 15,17 0 1,0 1 0,36-1-1,-1-17 1,0 17 0,-34 0-1,17 1 16,17-18-31,18 17 32,-35 0-17,70-35 1,1 0 0,-89 36-1,-35-1-15,35 1 16,-35 17-1,0-18 1,0 18 0,0-18-1,-36 36 1,1-18 15,-18-18 32,0 1-48,0-1 1,0 0 0,0 1-16,-18-1 15,1 0 1,-19-34-1,-17 16 1,36 19 0,-1-1-16,-35-35 15,36 18 1,-36-18 0,0 0-1,0 18 16,0 17-31,0-17 32,35-1-17,-34 1 1,34 0 0,-17 0-1,-18-1 1,17 36-1,19-17 17,-1 17-32,0-18 15,1 0 1,-18 1 0,17-18-1,0-1 16,1 36-15,-1-17 0,0 17 15,18-18 0,-17 18-15,-1 0 15,0 0-15</inkml:trace>
  <inkml:trace contextRef="#ctx0" brushRef="#br1" timeOffset="158270.91">21784 12277 0,'-18'0'110,"1"0"-95,-1 0 1,0 17 0,1-17-16,-1 0 15,1 18 1,-19-18-1,19 0-15,-1 0 32,0 0-17,1 0 1,-1 18 0,0-18-1,1 0-15,-1 0 16,1 0-1,-19 0 1,19 0 0,-1 0-1,0 0 1,1 0 0,-1-18-1,-17 18 1,17-18 15,0 18-15,1-17-1,17-1 1,-18 18 0,1-18 15,-1 1-16,18-1 1,-18 0 0,18 1-1,0-1 1,-17 1 0,17-1-1,0 0 1,0 1 15,0-1-15,0 0-1,0 1 1,0-1 0,0 0-1,0 1 1,0-1 15,0 1-15,0-1 15,0 0 0,0 1-15,17-1 15,-17 0-15,0 1 15,18 17-15,0-18 15,-1 0-16,1 18 1,-18-17 0,17-1-1,1 18 1,0-18 0,-1 1-1,1-1 1,0 1-1,-1-1 1,1 0 15,0 1-15,-1-1 0,-17 0-1,18 18-15,0-17 16,-1-1-1,1 0 1,-1 18 0,1-17-1,0 17 1,-1 0 15,1 0-15,0-18-1,-1 1 17,1 17-17,0 0 1,-1 0 0,1 0-1,-1 0 16,1 0-15,0 0 0,-1-18-1,1 18 1,-18-18 0,18 18-1,-1 0 16,1 0-15,-18-17 0,18 17-1,-1 0 1,1 0 0,-1 0-1,1 0 16,0 0-15,-1 0 15,1 0-15,0 0 0,-1 0-1,1 0 16,0 0 1,-18 17-17,17-17 1,-17 18 0,18-18-16,0 18 31,-18-1-16,17 1 1,1-18 0,-18 17-1,17 1 1,-17 0 0,18-18-1,-18 17 16,0 1-31,0 0 32,0-1-17,0 1 1,0 0 0,0-1-1,0 1 1,0-1-1,0 1 1,0 0 0,0-1-1,0 19 1,0-1 0,-18-17-1,1-1 1,17 1 15,-18-18-15,18 18-16,-17-1 31,-1 1-15,0-1-1,1 1 1,17 0-1,-18-18 1,0 0 0,18 17 15,-17-17-31,-1 18 16,0-18-1,1 35 1,-1-17-1,0 0 1,1-18 0,17 17-16,-18-17 15,-17 35 17,17-17-17,1-18 16,17 18-15,-18-18 0,0 17-1,18 1 1,-35-18 0,17 0-1,18 18 1,-17-18-16</inkml:trace>
  <inkml:trace contextRef="#ctx0" brushRef="#br1" timeOffset="160400.2">21608 11889 0,'17'0'94,"-17"-18"-47,0 36 47,18-18-63,0 0 0,-36 0-15,0 0 46,36 0-30,-18 17-32,18-17 62,-36 0-62,0 0 78,1 0-78,17 18 47,17-18-16,1 0-15,0 0 0,-36 0-1,36 0 110,-1 0-109,-17-18 31,-17 18 0</inkml:trace>
  <inkml:trace contextRef="#ctx0" brushRef="#br1" timeOffset="166572.06">22084 11553 0,'0'18'125,"-18"-18"-125,1 18 15,-1-1-15,-17 19 16,17-19 0,18 1-1,-18-18 1,1 18 0,-1 17-1,0-18 1,1 1 15,-18 0-15,35-1-1,0 1 1,-18-18 0,0 18-1,1-1 1,-1 1-1,0 17 1,1-35 0,17 18-16,-18-18 15,18 18 17,0-36-1,0 36-16,-18-18 1</inkml:trace>
  <inkml:trace contextRef="#ctx0" brushRef="#br1" timeOffset="167219.24">22243 11536 0,'0'17'32,"-36"19"-17,19-19-15,-36 36 16,18-17 0</inkml:trace>
  <inkml:trace contextRef="#ctx0" brushRef="#br1" timeOffset="168300.58">21572 11871 0,'0'0'16,"36"0"-16,17 18 0</inkml:trace>
  <inkml:trace contextRef="#ctx0" brushRef="#br1" timeOffset="168343.02">21749 11906 0</inkml:trace>
  <inkml:trace contextRef="#ctx0" brushRef="#br1" timeOffset="168369.84">21749 11906 0</inkml:trace>
  <inkml:trace contextRef="#ctx0" brushRef="#br1" timeOffset="169463.5">21378 11712 0,'0'18'172,"18"-1"-157,0-17-15,-1 18 0,1-18 16,70 35-1,-35-17 1,0-18 0,0 18-1,-18-18 1,-17 17 0,-18-34 15,17 17 31,1 0-46,0 0 0,-36 0 109</inkml:trace>
  <inkml:trace contextRef="#ctx0" brushRef="#br1" timeOffset="169891.83">21325 11818 0,'18'0'78,"0"0"-78,-1 0 31,1 0-15,0 18-16,-1-18 15,-17 17 1,18-17 0,-18 18-1</inkml:trace>
  <inkml:trace contextRef="#ctx0" brushRef="#br1" timeOffset="170170.14">21555 11747 0,'0'0'0,"0"18"31,0 0-15,-18-1-16,-17 54 15,17-53 1,1-1-1,17 1 1</inkml:trace>
  <inkml:trace contextRef="#ctx0" brushRef="#br1" timeOffset="170936.81">21713 11889 0,'0'17'62,"0"1"-46,-17 17-16,17 0 16,0 18-1,35 18 1,-17-36 0,-18-17-16,35 17 15,-35-17 1,0-1-1,-18-17 17</inkml:trace>
  <inkml:trace contextRef="#ctx0" brushRef="#br1" timeOffset="171452.9">21766 12083 0,'18'0'47,"0"0"-47,-1 0 0,1 0 16,17 0-1,-17 0 1,-1 0 15,-17 17 78,0 1-93,18 0-16,-18-1 16,0 18-16,0 1 15,0-1 1</inkml:trace>
  <inkml:trace contextRef="#ctx0" brushRef="#br1" timeOffset="172202.76">21907 11730 0,'18'0'63,"0"0"-48,-1 0-15,1 17 16,0-17 0,-1 0-1</inkml:trace>
  <inkml:trace contextRef="#ctx0" brushRef="#br1" timeOffset="172420.76">21960 11659 0,'0'0'0,"18"0"47,0 18-31,-1-18-1,1 18-15,-18-1 16,18 1-16</inkml:trace>
  <inkml:trace contextRef="#ctx0" brushRef="#br1" timeOffset="176456.41">19438 6209 0,'0'18'109,"0"-1"-93,-18 1-1,1-1 1,17 1 0,0 0 15,0-1-31,0 1 15,0 0 1,-18-1 0,18 1-1,0 0 1,-18 17 0,18-18-1,0 1 1,-17 0-1,17-1 1,0 1 0,-18 0-1,18-1 1,0 1 0,0 0-16,-17 17 31,17-18-16,-18 1 1,18 17 0,0-17 31,0 0 31</inkml:trace>
  <inkml:trace contextRef="#ctx0" brushRef="#br1" timeOffset="177504.55">19262 6526 0,'17'0'0,"1"0"16,0 0-16,34 0 47,-34 0-47,17 0 15,-17 0-15,0 0 16,-1 0 0,-34 0 46,-1 0-46</inkml:trace>
  <inkml:trace contextRef="#ctx0" brushRef="#br1" timeOffset="177853.81">19262 6615 0,'17'0'63,"1"0"-48,0 0 1,-1 0-16,36 0 31,-35 17-15,-1-17-1,1 0 1,0 0 0</inkml:trace>
  <inkml:trace contextRef="#ctx0" brushRef="#br1" timeOffset="178643.3">19456 6720 0,'-18'0'94,"0"18"-63,1-18-31,-1 0 31,0 0-31,18 18 16,-17-1 0,-36 1-16,35 0 15,1-1 1,-19-17-1,1 18 1,0-18 0,0 18-1,-18-18 1,35 17 0,-17-17-1,-1 18 1,1-1-1,0-17 1,0 18 0,-1-18-1,19 0-15,-36 18 16,35-1 0,-35 1 15,36 0-16,-19-18 1,19 0 0,-19 17-1,19-17 1,-1 0 0,0 18-1</inkml:trace>
  <inkml:trace contextRef="#ctx0" brushRef="#br1" timeOffset="178921.37">18874 6826 0,'0'18'16,"17"0"0,-17-1-16,36 18 15,-1 18 1,-35-35-1,17 0-15,-17-1 16</inkml:trace>
  <inkml:trace contextRef="#ctx0" brushRef="#br1" timeOffset="179139.39">19050 6897 0,'0'0'16,"18"17"-1,-18 1-15,0 17 16,0-17-1</inkml:trace>
  <inkml:trace contextRef="#ctx0" brushRef="#br1" timeOffset="179909.16">19262 6773 0,'0'-17'46,"0"34"-14,0-34-32,17 17 15,1 0 1,17 0 0,-17 0-1,52 17 1,19 36-1,-19-35 1,-17 17 0,-18 0-1,-17-35-15,35 53 16,17-17 15,-17-1-15,-17-17-1,-1-1 1,-17-17 0,-1 18-1,-34-18 63,-1 0-78,-17 0 16,17 0-16</inkml:trace>
  <inkml:trace contextRef="#ctx0" brushRef="#br1" timeOffset="180205.33">19667 6756 0,'0'17'46,"-17"1"-46,-1 35 16,0-35-16,1 17 16,-1 0-1,1-35 1</inkml:trace>
  <inkml:trace contextRef="#ctx0" brushRef="#br1" timeOffset="180370.23">19720 6879 0,'-17'0'16,"-1"53"-1,-53 35 1</inkml:trace>
  <inkml:trace contextRef="#ctx0" brushRef="#br1" timeOffset="-209889.41">20285 7691 0,'-18'0'0,"0"0"31</inkml:trace>
  <inkml:trace contextRef="#ctx0" brushRef="#br1" timeOffset="-202172.99">19209 8731 0,'0'18'47,"17"-18"-47,19 18 16,-19-18-1,54 17 1,35 1 0,-18-1-1,71-17 1,-54 0-1,19 0 1,35 0 0,-53 0-1,88 0 1,-18-17 0,-88 17-1,36 0 1,-1 0-1,-17 0 17,17 17-17,-34-17 1,87 18 0,-88 0-1,71-18 1,-18 0-1,-53 0 1,0 0 0,54 0-1,-107 0-15,35 0 16,36-18 0,18 18-1,-19-18 16,-16 18-31,-19-17 32,-17 17-17,-35 0 1,-1 0-16,1 0 16,17 0-1,1 0 1,-1 0-1,-17 0 17,-1 0-17,1 0-15,-1 0 16,19 0 0,-1 0-1,0 0 1,-17 0-1,0 0-15,-1-18 32,1 1-17,-1 17 1,-17-18 15,18-53-15,0-35-1,-18 36 1,0 35-16,0-36 16,0-17-1,0-36 1,0 19 0,0-1-1,0-18 1,-18 36-1,0 35 17,1 18-17,17 0 1,-18-1 0,18-17-1,-17 18 1,17 0-1,0 0 1,0-1 0,-18 1-1,18 0 1,0-1 0,-18 1-1,18 18 1,0-1-1,-17 18 64,-1 0-48,0 0-16,1 0 1,-71 0 0,35-18-1,-36 18 1,1 0 0,-18 18-1,36-18 1,35 0-1,-89 18 1,36-18 0,-36 0-1,36 0 1,-88 35 0,-18-18-1,88 1 1,-70 17-1,17-35 1,18 18 0,17-18-1,1 18 1,-1-18 0,36 17-1,53-17-15,-53 0 16,-36 0 15,54 18-15,-36-18-1,0 18 1,53-1 0,-35 1-1,0-18 1,17 18-1,18-18 1,18 0 0,0 0 15,17 0-15,0 0-1,-35 0 1,1 0-1,-19 17 1,-17 1 15,52-1-15,19-17 0,-1 0-1,18 18 157,0 17-172,0 1 0,0 17 16,0-18-16,0 71 31,0-71-31,0 53 16,0 71-1,0-36 1,0-34-1,-17 52 1,17-53 0,0-35-1,0 17 1,-18 1 0,18-18-1,0-36 1,-18-17 31</inkml:trace>
  <inkml:trace contextRef="#ctx0" brushRef="#br1" timeOffset="-201249.47">20585 6879 0,'0'0'0,"-18"53"0,0 0 16,-35 300 15,36-300-31,-1 88 31,0-35-15,1-89-16</inkml:trace>
  <inkml:trace contextRef="#ctx0" brushRef="#br1" timeOffset="-201072.86">20285 7620 0,'35'106'16</inkml:trace>
  <inkml:trace contextRef="#ctx0" brushRef="#br1" timeOffset="-200924.36">20408 7796 0,'53'-17'0,"-229"-142"0,423 247 31,-212-123-31,-194 158 0,353-317 16,-123 89-1,-36 52 1,-35 17-16,18 1 16</inkml:trace>
  <inkml:trace contextRef="#ctx0" brushRef="#br1" timeOffset="-198654.11">22701 8767 0,'0'17'47,"-17"1"-47,-1-1 16,-17 19-1,17-19 1,0-17-16,-17 0 31,0 0-15,-18 0-1,18-35 17,-1 17-17,19 1-15,-19-54 16,36 18 0,-17-35-1,17 18 1,17 17-1,1 17 1,35 1 0,-18 17-1,1 1 1,34-18 0,-17 17-1,-18 18 1,-17 0 15,0 18-15,-1 17-16,19 71 15,-36-53 1,17 17 0,-17 1-1,-17-1 1,-19-17-1,1-18 1,-18 1 0,0-1-1,18 0 1,17-35-16</inkml:trace>
  <inkml:trace contextRef="#ctx0" brushRef="#br1" timeOffset="-191717.42">19015 9631 0,'0'0'0,"0"70"0,0 107 32,-18-71-32,-17 88 15,17-124-15,18 54 16,0-89-1</inkml:trace>
  <inkml:trace contextRef="#ctx0" brushRef="#br1" timeOffset="-189803.35">18944 10354 0,'18'0'16,"-1"0"15,1 0-15,0 0-16,-1 0 15,54 18 1,17-18 0,0 0-1,18 0 1,0 0 0,-53 0-1,53 0 16,-71 0-31,53 0 16,71-18 0,-53 18-1,105-18 1,36 18 0,-53-17-1,-17 17 1,-71-18-1,35 18 1,0 0 0,-18 0-1,1 0 1,-18-18 0,-18 18-1,0-17 16,-17-1-15,34 1 0,1 17-1,-35 0 1,-1 0 0,-52 0-1,17 0 1,18 0-1,18 0 1,-18-18 0,0 0-1,-18 18 1,0 0 0,0 0-1,18 0 1,-35 0 15,0 0-15,-1 0 31,1 0-32,0-35 1,-18 0-1,0-1 1,0-16 0,0-1-1,0-36 1,0-69 0,-18 122-16,18-52 15,-35 0 16,17 0-31,18 0 32,-18 52-17,18 1-15,0 0 16,-17 35 15,-1 0 47,0 0-62,1 0-16,-19 17 16,19-17-16,-36 36 15,0-19 1,18-17-1,-1 0 1,-34 18 0,17 0-1,-70-18 1,17 17 0,-71 1-1,1-18 1,17 18-1,-17-18 1,70 0 0,-53 0-1,-17 0 1,-1 0 0,-17 17 15,36-17-31,-89 18 31,123-18-15,-35 0-1,1 0 1,34 0 0,-17 17-1,35-17 1,36 0-1,52 0-15,-52 0 16,-36-17 0,53-1-1,-18 1 1,-17 17 0,0 0-1,17 0 1,54 0-16,-19 17 31,19-17-15,70-17 15</inkml:trace>
  <inkml:trace contextRef="#ctx0" brushRef="#br1" timeOffset="-188169.3">24571 10231 0,'0'0'0,"0"17"31,0 1-16,35-18 1,36 0 0,-36 17-16,36 1 15,-36 17 1,35 1 0,36-36 15,0-36-16,18 19 1,-89 17 0,141 53-1,-88-18 1,71 0 0,-88-35-1,52-17 1,-17-1-1,18 0 1,-19 1 0,-34 17-1,-53 0-15,34 0 16,37 0 0,-1 0-1,-18-18 16,1 18-15,35-35 0,-71 35-16,53-18 15,0 18 1,71 0 0,-35-18-1,17 18 1,-53 0-1,106-35 1,-123 35 0,17 0-1,-35 0 1</inkml:trace>
  <inkml:trace contextRef="#ctx0" brushRef="#br1" timeOffset="-183768.23">25277 12012 0,'0'0'0,"0"-18"16,-18 36-1,-17 0 1,-1-1 0,-87 89-1,-54 35 1,19-53 0,105-52-1,0-19 1,71-17-1,52 0 1,71 36 0,36-19-1,-72-17 1,-69 18-16,17-18 16,-53-18 15,-53-52-16,-18-54 17,18 18-17,36 36 1,17 35 0,17 35-16</inkml:trace>
  <inkml:trace contextRef="#ctx0" brushRef="#br1" timeOffset="-183401.73">25453 12612 0,'0'0'0,"-18"0"0,1 0 16,17-18-1,0-70 1,35-71 15,18 36-15,17-18-1,-52 105-15,17-17 16,-17 53-16,17 18 16,0 53-1,1 123 1,-19 0-1,-17-88 1,-17-54 0,17-52-1,-36-35 1,19 18-16</inkml:trace>
  <inkml:trace contextRef="#ctx0" brushRef="#br1" timeOffset="-183234.56">25471 12347 0,'-89'-17'31,"178"34"-15,-160-34-1,177 34 1,35-17 0,18 18-1,-106-18 1,-36 0-16,1-18 15</inkml:trace>
  <inkml:trace contextRef="#ctx0" brushRef="#br1" timeOffset="-183069.65">25876 12118 0,'0'0'0,"18"0"0,-18 18 16,53 87-1,-36 72 16,-17-89-15,0-17 0,0-54-16</inkml:trace>
  <inkml:trace contextRef="#ctx0" brushRef="#br1" timeOffset="-182650.34">25947 12047 0,'0'0'15,"17"0"-15,19-17 16,-1 17-16,18 0 16,35 70-1,-35 36 1,-53 0 0,-53-53-1,-106 0 16,106-53-31,36-18 32,34-17-17,54 0 1,35 52 0,-53 18-1,-18 1 1,-53 17-1,18-36-15,-35 36 16,-35-17 0,17-19 15,53-52-31,17 0 16</inkml:trace>
  <inkml:trace contextRef="#ctx0" brushRef="#br1" timeOffset="-182418.34">26670 12206 0,'-176'124'31,"352"-248"-31,-370 283 0,159-89 16,35-34-16,53 17 15,17-36 1,71 1 0,-35-53-1,-71 17 1</inkml:trace>
  <inkml:trace contextRef="#ctx0" brushRef="#br1" timeOffset="-182236.02">27023 12136 0,'17'17'16,"1"-17"0,106 0-1,-1 0 1,-88 0-16,1 18 15</inkml:trace>
  <inkml:trace contextRef="#ctx0" brushRef="#br1" timeOffset="-182066.43">27111 12312 0,'-35'0'15,"52"0"1,1 0-16,88 0 31,-71 0-31,53 0 16,0 0-1</inkml:trace>
  <inkml:trace contextRef="#ctx0" brushRef="#br1" timeOffset="-181868.59">27552 12206 0,'0'0'0,"18"0"16,34-18-1,90 1 1,16 17 0,-52 0-1,-35 17 1</inkml:trace>
  <inkml:trace contextRef="#ctx0" brushRef="#br1" timeOffset="-181519.35">27746 12312 0,'0'0'0,"18"18"15,-1-18 1,54 17-1,-54 1-15,54 17 16,-53 0 0,-71 54-1,-35-54 1,-1 0 0,72-35-1,17 18 16,53-18-15,52 0 0,-16 0-1,52-35 1,-124 17 0,-17-17-16</inkml:trace>
  <inkml:trace contextRef="#ctx0" brushRef="#br1" timeOffset="-181316.53">27781 11606 0,'0'0'0,"0"-17"16,-17 17-16,-1 17 15,36 107 1,-18 52 15,17-52-15,1-71-16,-18-18 0</inkml:trace>
  <inkml:trace contextRef="#ctx0" brushRef="#br1" timeOffset="-180801.06">28540 11924 0,'0'0'16,"17"35"-1,-17-17-15,36 88 16,-36 70 0,0-70-1,0-71 1,-18-53 0,0-70 15,54 18-31,34-54 31,36 36-15,70 0-1,-123 70-15</inkml:trace>
  <inkml:trace contextRef="#ctx0" brushRef="#br1" timeOffset="-180517.5">29669 11677 0,'0'0'16,"-18"0"-16,-17 0 0,-71 35 15,35 18 1,54-18-16,-19 71 16,89-35-1,71 17 16,17 0-31,-106 0 32,-70 18-17,-124 53 1,36-53 0,-89 53-1</inkml:trace>
  <inkml:trace contextRef="#ctx0" brushRef="#br1" timeOffset="-172265.38">27817 12718 0,'0'-18'16,"0"36"0,0-1 46,17 19-62,18 34 16,-35-35-16,18 18 15,-18 35 1,0 18 0,0-53-1,18-53 110,-1 0-109,1 0-16,0 0 0,-1 0 16,36 0-1,18 18 1,-18-18-1,35 0 1,0 0 0,0-18-1,-17 18 1,17 0 0,-35 0-1,0 0 16,-18 0-31,18 0 16,35 0 0,0 0-1,-17 0 1,17-17 0,0 17-1,-35 0 1,35-18-1,-70 18 1,17-18 0,-17 18-1,0 0 1,17 0 0,0 0 15,0 0-16,1 0 1,-19 0 0,1 0-1,-18-17 48,0-1-48,0 0-15,0-52 16,0-36 0,0 71-1,0 17-15,0 0 16</inkml:trace>
  <inkml:trace contextRef="#ctx0" brushRef="#br1" timeOffset="-171434.68">30374 12136 0,'53'0'31,"35"0"-15,124 0-1,-142 0 1,-17-18 0,-70 18-1</inkml:trace>
  <inkml:trace contextRef="#ctx0" brushRef="#br1" timeOffset="-171234.51">30515 12241 0,'0'0'16,"0"18"0,18-18-1,52 0 1,54 18 0,-18-18-1,-53 0-15,88 0 16,-53-18-1</inkml:trace>
  <inkml:trace contextRef="#ctx0" brushRef="#br1" timeOffset="-170883.75">31662 12012 0,'0'-18'15,"0"36"-15,0-53 0,-18 17 0,-35-35 32,-70 36-17,-1 34 1,71 54 0,71-1-1,-18-34-15,53 34 16,53 36-1,-18 0 1,-35-18 0,-88-17-1,-107 34 1,-69-52 0,123-35-1</inkml:trace>
  <inkml:trace contextRef="#ctx0" brushRef="#br1" timeOffset="-164100.12">17057 8784 0,'0'0'0,"17"-53"0,195-70 31,-18 70-15,-53 53-1,-70 70 1,-124 72 15,-159 34-15,-70-17-1,88-89 1,18-35 0,176-52-1,194-142 1,105-35 0,-34 88-1,-106 53 1,-124 71-1,-123 70 1,17-35-16,-70 53 16,-70 35-1,69-53 1,107-35 15,53-35-15,88-1-1,-53-17-15</inkml:trace>
  <inkml:trace contextRef="#ctx0" brushRef="#br1" timeOffset="-163000.42">21643 10425 0,'18'0'16,"-1"0"-1,1 0 17,-1 0-17,72 35 1,-54-18 0,159 54-1,0-18 1,0 0-1,0 17 1,-35 1 0,0 17-1,-54-35 1,89 18 15,-123-54-31,70 19 16,0 16-1,53 1 1,-70-17 0,-54-19-1,-17 1 1,-18-18 0,-17 0-1,0 0 1</inkml:trace>
  <inkml:trace contextRef="#ctx0" brushRef="#br1" timeOffset="-162665.6">23936 10936 0,'0'0'0,"18"18"15,17 17-15,35 18 16,36 35 0,-35-35-1,-36-18 1,-53 1-1,-17-1 1,0 0-16,-36 18 16,-52 0-1,52-18 1</inkml:trace>
  <inkml:trace contextRef="#ctx0" brushRef="#br1" timeOffset="-161815.18">22172 10407 0,'-18'0'47,"1"0"-47,-18 0 16,-36 0-1,36 0-15,-18-18 16,0 18-1,0 0 1,18 0 0,17 0-1,18 18 17,18 35-1,17 17-16,18-17 1,-36-17-16,54 34 16,0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4:10:22.17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14693 3422 0,'0'-18'109,"18"18"-93,-1 0-1,1 0 1,0 0-16,-1 0 16,19 0-1,17-17 1,35-1 0,0 18-1,-35 0 1,53 0-1,0 0 1,-36 0 0,-35 0-16,18 0 15,-17 0-15,16 0 16,19 0 0,-53 0-16,52 0 15,18 18 1,1-18-1,16 17 17,-34-17-17,35 0 1,-18 18 0,18 0-1,0-18 1,17 0-1,1 0 1,-71 0 0,-1 0-16,125 0 15,-89 0 1,53 0 0,-35 0-1,17 0 1,-52 0-1,53 0 1,-19 17 15,1-17-15,-18 18 0,1-18-1,-1 0 1,-18-18-1,-17 18 1,-17 0 0,-19 0-1,-34-17 17</inkml:trace>
  <inkml:trace contextRef="#ctx0" brushRef="#br0" timeOffset="2040.91">14711 3581 0,'17'0'94,"1"0"-94,0 0 16,-1 0-16,36 0 15,106 17 1,-106-17 0,123-17-1,-17 17 1,-18 0-1,0 0 17,-17 0-17,-36 0 1,71 17 0,17-17-1,1 18 1,-1-18-1,-17 18 1,-106-18 0,123 17-1,-35-17 1,35 18 0,-52-18-1,-54 0 1,-52 0-16,53 18 15,-1-18 17,-34 0-17,34 0 1,18 17 0,-17-17-1,17 0 1,-53 18-1,1-18-15,16 0 16,19 0 0,0 0-1,-1 0 1,-35 0 0,-17 0 15,-18 17-16</inkml:trace>
  <inkml:trace contextRef="#ctx0" brushRef="#br0" timeOffset="6816.67">11624 10672 0,'0'-18'31,"0"36"79,-18-1-110,1 1 15,-1-1-15,0 19 16,-70 52 0,35-35-1,0 0 1,-17 35-1,-1 0 1,-17 0 0,35-17-1,18-53-15,-18 52 16,-18 18 0,-34 36-1,16-1 1,-16-17 15,16 18-15,1-36-1,35-18 1,-53 36 0,89-71-16,-54 36 15,18-1 1,-35 54-1,18 17 1,-19-17 0,36-54-1,18 1 1,18-18-16,-54 35 16,-17 53-1,17-35 1,1 17-1,-18 1 17,-18 34-17,35-69 1,-35 69 0,18-17-1,-18 36 1,71-142-1,-88 159 1,87-159 0,-105 159-1,106-123 1,-18 0 0,18-19-1,17-16 1,18-1 15</inkml:trace>
  <inkml:trace contextRef="#ctx0" brushRef="#br0" timeOffset="7765.87">8537 14922 0,'18'0'110,"-18"-17"-110,35 17 0,-17 0 15,52-35 1,36 17 0,0-17-1,17 17 1,19 0 0,-37 1-1,-52-1-15,141-17 16,-70 17 15,52 1-15,-52-1-1,52 0 1,18 36 0,-70-18-1,-36 0 1,-35 0-16,53 0 15,70-18 1,53 1 0,-52-1-1,70-17 1,17-1 0,-123 19-16,194-18 15,-141 35 1,89-18 15,-1 0-15,-88 1-1,106-19 1,17 1 0,-176 17-1,106 1 1,-159 17-1,54 0 1,-37 0 0,1 0-1,-53-18 1,-18 0 0,-17 1-1</inkml:trace>
  <inkml:trace contextRef="#ctx0" brushRef="#br0" timeOffset="10756.9">11642 10601 0,'0'0'0,"0"18"156,17-18-156,-17 17 16,18-17 0,-18 18-16,35 17 15,-17-17 1,-1-1-16,36 19 16,-17-1-1,17 0 16,-36-17-31,19 17 0,-1 0 32,0 18-17,18-17 1,0-1 0,-18-17-1,0 34 1,1-16-1,17 17 1,-18 0 0,18-18-1,0 18 1,0 0 0,-18-36-1,18 36 16,53 35-31,-53-17 32,17-36-17,-35 18 1,1-18 0,-19-17-16,54 35 15,-36-18 1,18 36-1,0-18 1,0 0 0,18 17-1,-1-17 1,-35-18 0,36 36-1,-36-36 1,36 36-1,-18-1 17,-18-34-17,18 17 1,0 0 0,0 17-1,0-17 1,0-18-1,-1 36 1,-16-18 0,-1-18-1,18 18 1,-18-18 0,-17 0-1,35 36 1,-18-18-1,0 0 17,-17-18-17,17-17 1,0 35 0,1 0-1,-19-18 1,19 18-1,-19-18 1,19 0 0,-1 1-1,0-1 1,-17 0 0,17-17-1,-17 35 1,17-36 15,-17 19-15,-1-19-1,1 19 1,0-1 0,-1 18-1,1-18 1,17 0-1,-35 1 1,18-1 0,17 0-1,-17 18 1,-1-18 0,1 18 15,0-17 0,-18-19-15,17-17 31,-17 18-47,18-1 15,-1 19 1,-17-19 62</inkml:trace>
  <inkml:trace contextRef="#ctx0" brushRef="#br0" timeOffset="11725.76">14640 14287 0,'18'0'78,"0"0"-78,-1 0 0,36 0 31,-18 0-15,1 0 0,-19 0-1,19 0 1,-19 0-1,1 0 1,-1 0 78,1 0-63,0 0-15,-1 0-1,1 0 1,0 0 15</inkml:trace>
  <inkml:trace contextRef="#ctx0" brushRef="#br0" timeOffset="13301.96">11659 9754 0,'-17'18'32,"-19"70"-17,-87 230 1,88-195 0,-18 1-1,0-54 1,35-70-1</inkml:trace>
  <inkml:trace contextRef="#ctx0" brushRef="#br0" timeOffset="13519.07">11624 9772 0,'0'0'0,"0"18"0,35 17 15,18 159 1,-35-106 0,35 124-1,-36-159-15,1 35 16,-18-35 0,-18-36-1</inkml:trace>
  <inkml:trace contextRef="#ctx0" brushRef="#br0" timeOffset="13735.83">11307 10248 0,'0'0'0,"-18"0"16,18 0-1,70 0 1,72-35-1,-19 17 1,36-17 0,-89 17-1,-52 36-15</inkml:trace>
  <inkml:trace contextRef="#ctx0" brushRef="#br0" timeOffset="14683.65">7814 15011 0,'0'0'0,"0"17"47,0 36-31,0 0-16,35 141 16,-35-53-1,0-70 1,18-54-1</inkml:trace>
  <inkml:trace contextRef="#ctx0" brushRef="#br0" timeOffset="15169.51">7743 14975 0,'89'18'16,"-54"-18"0,35 18-1,-52-1-15,35 36 16,-53 18 0,-35-18-1,17-36-15,-52 19 16,-19-19-1,54 1 1,35-36 0,53 18-1,70-17 1,-52 17 0,35 70 15,-88-17-31,-36 35 31,-70 0-15,-1-35-1,54-35-15,-53 0 16,17-1 0,36-17-1,35 0 1,35-17-16</inkml:trace>
  <inkml:trace contextRef="#ctx0" brushRef="#br0" timeOffset="16535.75">15769 14270 0,'-17'0'46,"17"-18"-46,-18 18 16,0-17 0,-35-1-1,-35 36 1,18 70 0,34 18-1,36-71-15,-17 18 16,52 88-1,71-35 1,53-106 0,-18-36-1,-53-34 1,-71 35 0,19-54-1,-19 54 1</inkml:trace>
  <inkml:trace contextRef="#ctx0" brushRef="#br0" timeOffset="18050.64">12294 15117 0,'0'-18'31,"-17"-17"-16,-1 17-15,-17-17 16,-1-1 0,-34 19-1,-1-1 1,18 89 0,1 17-1,34 88 1,0-123-1,36 35 1,35-17 0,17-71-1,19-53 1,-19-70 0,-35 34-1,-35 36 1,0 18-1,-17 35 1,17 18 0,0 52-1,35 1 1,36-18 0,-36-36-1,0 1-15,0 0 31,18-18-31</inkml:trace>
  <inkml:trace contextRef="#ctx0" brushRef="#br0" timeOffset="19351.93">13670 11271 0,'18'36'15,"-1"263"17,-17-193-32,0 88 15,-17-88 16,17-53-15,-18-53 0,18-18-1,0-52 1,18-1 0,35 1-1,17 52 1,1 36-1,-18 52 1,-36-17 0,-17 18-1,-35-1 1,-35-34 0,-1-19-1,18-34 16,35-1-31,1 0 32,17 1-17</inkml:trace>
  <inkml:trace contextRef="#ctx0" brushRef="#br0" timeOffset="20586.18">9754 11906 0,'-17'-17'16,"-36"-54"15,17 36-16,19 35-15,-36 0 16,-18 88 0,18 53-1,36-70 1,17-36-16,35 18 16,36-18-1,52-35 16,-17-18-15,-36-34 0,-70 34-16</inkml:trace>
  <inkml:trace contextRef="#ctx0" brushRef="#br1" timeOffset="45722.1">12823 15610 0,'0'0'0,"-17"18"16,-1 17 31,1-17-32,17 0 17,0-1-17,-53 19 1,0-1 0,0 18-1,-18-18 1,18-17-1,0-1 1,-17 1 0,-18 0-1,-18-18 1,0 17 15,0-17-15,18 0-1,-18-17 1,53 17-16,-70-36 16,70 19-1,-35-36 1,17 0 0,1-35-1,-1-1 1,18 1-1,0 0 1,18 17 0,17 54-1,1-36-15,-1-35 32,0 17-17,18-17 1,0 35-1,18-18 1,17 19 0,18-37-1,18 1 1,-18 18 0,35-36-1,0 53 1,-35 35-1,53 1 1,-36-1 0,71 0-1,1 18 17,-19 18-32,-52 0 31,52 35-16,0-1 1,-34-34 0,52 35-1,-18 18 1,-52-1 0,-18 18-1,-36-17 1,1-1-1,-18 36 1,18-18 0,-18 1-1,-18-1 17,-17 18-17,17-53 1,-35 52-1,18-16 1,-18-19 0,18 1-1,-1-36 1,1-17 0,35-1-1,-35-17 1,17 0-1,18-17 1,-17-1 0,-1 18-1</inkml:trace>
  <inkml:trace contextRef="#ctx0" brushRef="#br1" timeOffset="47705.28">9437 12418 0,'17'0'16,"1"-18"-16,35 0 16,88-34-1,18-1 1,-36 0-1,-70 35 1,-53 36 0</inkml:trace>
  <inkml:trace contextRef="#ctx0" brushRef="#br1" timeOffset="47955.47">9437 12594 0,'0'0'0,"17"0"16,19 0-1,-1 0-15,53-17 16,53-36 0,0 17-1,-35 19 1,-53-1-1,0 18 1,-35-18 0</inkml:trace>
  <inkml:trace contextRef="#ctx0" brushRef="#br1" timeOffset="48720.48">13723 12347 0,'35'18'31,"-17"-18"-31,53 0 16,52-35-1,-17-1 1,-53 19 0</inkml:trace>
  <inkml:trace contextRef="#ctx0" brushRef="#br1" timeOffset="48922.65">13758 12524 0,'0'0'0,"18"-18"15,0 18-15,70-18 16,18 1 0,-71-1-16,88-35 15,-87 35 1,-19 1-1</inkml:trace>
  <inkml:trace contextRef="#ctx0" brushRef="#br1" timeOffset="49887.48">10954 10583 0,'0'0'0,"17"0"0,1 0 15,158 18 1,18-36 0,-35-17 15,0 17-16,-71 1-15,212-36 16,-229 35 0,-19 1-1,-52-1 1,-70 36 0,-18-18-1</inkml:trace>
  <inkml:trace contextRef="#ctx0" brushRef="#br1" timeOffset="50965.91">11007 10707 0,'0'0'0,"17"0"0,54-18 31,17 1-15,-35 17-16,141-36 16,-106 36-1,159-35 1,0 0 0,-88 17-1,-53 0 1,-53 1-1,-71 17 48,0 0-1,18 17 17,18-17 14</inkml:trace>
  <inkml:trace contextRef="#ctx0" brushRef="#br1" timeOffset="56974.11">17357 5697 0,'0'0'0,"0"-17"16,0-1 15,0-17-31,-18-36 16,-35-35-1,0 53 1,18 36-16,-36 52 15,-34 106 17,-1 71-32,70-18 31,72-106-15,52-70-1,-35-54 1,53-87-1,-36-36 1,-52 89 0,-18 34-16,17 1 15,-34 53 1,34 52 0,1 54-1,70-18 1,18-18-1,-18-18 1,-52-52 0,-19-18-1</inkml:trace>
  <inkml:trace contextRef="#ctx0" brushRef="#br1" timeOffset="57358.85">17339 4904 0,'0'0'0,"0"17"0,35 1 32,1-18-32,34 35 15,18 36 1,-52-18-1,-72 0 1,-52-18 0,-35-18 15,34 1-15,54-36-1,53 1 1,105-1-1,36-17 1,-18 17 0,-70 18-1,-36 18 1</inkml:trace>
  <inkml:trace contextRef="#ctx0" brushRef="#br1" timeOffset="57573.51">17886 5592 0,'17'17'16,"19"-17"-1,17 0 1,-18 0-16,88 0 15,-52 0 1,-53 0-16,-1 0 0</inkml:trace>
  <inkml:trace contextRef="#ctx0" brushRef="#br1" timeOffset="57773.46">17956 5856 0,'0'0'16,"-17"0"-1,34 0-15,19 0 16,69-18 0,19 1-1,17-1 17,-53 18-17,-52 0-15</inkml:trace>
  <inkml:trace contextRef="#ctx0" brushRef="#br1" timeOffset="60323.37">18644 5115 0,'0'18'31,"36"246"0,-19-158-31,1 88 16,-1-17 0,-17-107-1,0-52 1,0-36 0,0 1-16,0-19 15,18-52 1,53 53-1,35 35 1,-18 53 0,-53 17 15,-70 19-15,-89-1-1,54-53 1,-19-17-1,37-54 1,52-34-16</inkml:trace>
  <inkml:trace contextRef="#ctx0" brushRef="#br1" timeOffset="60674.44">19103 4798 0,'0'0'15,"18"17"-15,17 1 0,71 70 32,-89-35-17,-34 18 1,-72-36-1,-16-17 1,34-36 0,53 0-1,36 18 1,53 0 0,52 0-1,18 18 1,-53 53-1</inkml:trace>
  <inkml:trace contextRef="#ctx0" brushRef="#br1" timeOffset="60873.73">19297 5592 0,'18'0'0,"-1"17"15,107-34 1,-1 17 0,71-36-1,-123 36 1,-54 0 0</inkml:trace>
  <inkml:trace contextRef="#ctx0" brushRef="#br1" timeOffset="61058.09">19579 5309 0,'-17'53'16,"17"0"-16,17 124 31,1 17-15,17-71-1,-17-70-15,-1-18 0</inkml:trace>
  <inkml:trace contextRef="#ctx0" brushRef="#br1" timeOffset="61291.21">20355 5486 0,'0'0'0,"-17"0"0,-19 17 16,1 1-16,0 17 0,-18 53 16,35 54 15,71-90-15,106 19-1,-53-89 1,-71 1-16</inkml:trace>
  <inkml:trace contextRef="#ctx0" brushRef="#br1" timeOffset="61641.63">20620 4639 0,'0'0'0,"17"18"0,1-18 15,0 0-15,17 0 0,18 17 16,0 71 15,-53 1-15,-88-19 0,-1-34-1,-52-19 1,88-34-1,53-1 1,53 0 0,88 1-1,18 17 1,-53 17 0,-18 19-1</inkml:trace>
  <inkml:trace contextRef="#ctx0" brushRef="#br1" timeOffset="61875.32">20990 5627 0,'18'0'15,"17"0"1,0 0-16,71-18 16,71 1-1,-36 17 1,-88 0-16,53 17 16</inkml:trace>
  <inkml:trace contextRef="#ctx0" brushRef="#br1" timeOffset="62691.67">21943 5327 0,'106'18'16,"17"34"0,-88-34-16,36 70 31,-53-17-15,-107 52-1,-16-34 1,-54-37-1,88-52 1,54 0-16,-1-17 16,36 17-1,17-18 1,18 1-16,88-1 16,35 18-1,-35 18 1,-52-1-1,-54-17 1</inkml:trace>
  <inkml:trace contextRef="#ctx0" brushRef="#br1" timeOffset="63124.24">22542 5027 0,'18'71'16,"0"-1"-16,-18 18 15,0 177 1,0-106 0,0-89-1,0-52 1,0-36-1,17-52 1,1 52 0,35-52-16,0 17 31,-18 35-31,0 18 16,36 35-1,-18 53 1,-53 1-1,-53-54 1,18-17-16,-106 17 16,70-35-1,36 0 1,52-35 0</inkml:trace>
  <inkml:trace contextRef="#ctx0" brushRef="#br1" timeOffset="63374.68">23372 5397 0,'0'0'0,"-36"-17"0,19 17 15,-142 17 1,71 107-1,70-36 1,18-53-16,53 54 16,88-19-1,-17-52 1,-54-18 0</inkml:trace>
  <inkml:trace contextRef="#ctx0" brushRef="#br1" timeOffset="63573.64">23777 5662 0,'0'0'0,"-17"0"16,-36 0-1</inkml:trace>
  <inkml:trace contextRef="#ctx0" brushRef="#br1" timeOffset="64257.71">24624 5327 0,'0'0'0,"-35"0"0,17 0 16,-35 35 0,0 36-1,35 105 1,71-70-1,53-71 17,-18-52-32,-52-54 31,-19 18-15,1-35-1,-18 70 1,106 159 31,-71-123-47,36 0 15,-36-1-15,53-34 16,-53-36 0,18-35-1,-35-18 1,-53 35-1,-54 54 17,-16 17-17,52 17 1,35 18 0,36-17-16</inkml:trace>
  <inkml:trace contextRef="#ctx0" brushRef="#br1" timeOffset="64590.28">25612 5239 0,'0'0'0,"-36"0"0,1 0 0,-35 0 15,-1 35 1,36-17-16,17 52 15,53-35 1,106 71 15,-88-70-15,-35 34 0,-89 1-1,-17-36 1,-53-17-1,35-18 1,89-18 0,17 0-16,0 1 0</inkml:trace>
  <inkml:trace contextRef="#ctx0" brushRef="#br1" timeOffset="65723.42">25717 6032 0,'0'0'0,"-17"0"0,17-17 0,-18 17 16,36-194 15,-1 141-16,54-123 1,0 34 0,34-87-1,-16 35 1,-36 141 0,-18 53-1,0 53 1,-17 71-1,17 158 1,-17-53 15,-1-70-15,-34-53 0,-54-36-1,18-52 1,-17-36-1,-19-52 1,1-71 0,0 17-1,35 36 1,88 70 15,1 18-31,34-17 16,124-19-1,18 19 1,17-19 15,-176 19-31</inkml:trace>
  <inkml:trace contextRef="#ctx0" brushRef="#br1" timeOffset="67440.07">24377 6050 0,'18'0'31,"17"0"-15,177 18-1,105-18 1,-52 0 0,193-36-1,-246 19 1,-142 17-16,36 0 16,-70 0-1,-72 0 1,-105 0-1,18-18 1</inkml:trace>
  <inkml:trace contextRef="#ctx0" brushRef="#br1" timeOffset="67722.5">24483 6209 0,'0'0'0,"17"0"0,1 0 16,123 0 0,36 0-1,-89 0-15,141-18 16,36 1 0,158-1-1,-141-17 1,-105 35-1,-107 0 1</inkml:trace>
  <inkml:trace contextRef="#ctx0" brushRef="#br1" timeOffset="71467.72">13723 11712 0,'-18'0'15</inkml:trace>
  <inkml:trace contextRef="#ctx0" brushRef="#br1" timeOffset="74260.73">11642 10513 0,'0'0'15,"-18"0"-15,18 17 891</inkml:trace>
  <inkml:trace contextRef="#ctx0" brushRef="#br1" timeOffset="76902.78">13847 11712 0</inkml:trace>
  <inkml:trace contextRef="#ctx0" brushRef="#br1" timeOffset="78623.09">8855 15117 0,'0'0'0,"-18"0"0,18 17 16</inkml:trace>
  <inkml:trace contextRef="#ctx0" brushRef="#br1" timeOffset="95595.7">16510 7955 0,'0'0'0,"-18"0"15,36 0 1,35 18 0,-18-18-16,53 0 15,18 0 1,0 0-1,35 0 1,-70-18 0,-54 0-16</inkml:trace>
  <inkml:trace contextRef="#ctx0" brushRef="#br1" timeOffset="95826.77">16492 8202 0,'0'0'16,"-17"0"-16,17-18 16,35 36-1,36-18 1,-19 0-16,72-18 16,17 18-1,35-17 1,-140 17-16,-1 0 15,-35 17 1,-18-17-16</inkml:trace>
  <inkml:trace contextRef="#ctx0" brushRef="#br1" timeOffset="96109.34">16863 7655 0,'0'0'16,"35"18"0,0 0-1,1-1-15,17 18 16,-18-17-16,53 35 16,18 35-1,-71-35 1,-70 53-1,-71 35 1,18-35 0,0 35-1,70-123 1</inkml:trace>
  <inkml:trace contextRef="#ctx0" brushRef="#br1" timeOffset="101012.02">18239 7885 0,'17'0'32,"1"0"-17,105 35 1,-17 18-1,0 53 1,-106-53 0,-88 35-1,-71 0 1,71-70 0,70-18-16,-17 0 31,53 0-31,52 0 31,18 0-15,89 0-1,-71 17 1,-54-17 0,-34 18-16,0-18 0</inkml:trace>
  <inkml:trace contextRef="#ctx0" brushRef="#br1" timeOffset="101445.33">18750 7532 0,'0'0'16,"-18"0"-16,36 0 0,0 88 15,-1 124 1,1 35 15,-18-124-15,0-70-1,-18-53 1,18-53 0,18 0-1,53-17 1,34 34-1,1 36 1,-53 71 0,-53 35-1,-17-71 1,-125 88 0,19-87-1,52-54 1,54-17 15,52-36-15,0 36-16</inkml:trace>
  <inkml:trace contextRef="#ctx0" brushRef="#br1" timeOffset="101679.23">19279 8043 0,'0'0'0,"-17"18"15,17 17-15,-36 71 16,72-18 0,34-52-1,18-19 1,-35-17-1,36 0 1</inkml:trace>
  <inkml:trace contextRef="#ctx0" brushRef="#br1" timeOffset="102422">20091 8114 0,'0'0'0,"-18"0"0,18 0 46</inkml:trace>
  <inkml:trace contextRef="#ctx0" brushRef="#br1" timeOffset="103009.65">20690 7832 0,'0'0'15,"-17"0"-15,-1 17 0,-35 107 16,36-18 0,34-53-16,36 70 31,0-88-31,71-52 31,-89-1-31,18-35 16,17-35-1,-34 35 1,-36 35-16,0 1 16,0 17-1,0 35 1,17 71-1,54-36 1,35-34 0,-18-54-1,-18-53 1,-52 19 0,-71-107 15,-18 106-16,1 0 1,17 71 0,35-1-1,1 36 1,34-18 0</inkml:trace>
  <inkml:trace contextRef="#ctx0" brushRef="#br1" timeOffset="103309.64">21661 7726 0,'0'0'0,"-36"0"0,-17 35 15,36 18 1,34 18 15,72-19-15,16 1-1,-87-17 1,-18-1 0,-18-17-16,-35-1 15,-70 1 1,35 0-1,70-18 1</inkml:trace>
  <inkml:trace contextRef="#ctx0" brushRef="#br1" timeOffset="103813.47">21890 8449 0,'0'-18'16,"0"-35"-1,35-105 1,53-107 0,18 89-1,-35 88 1,-18 88-1,0 123 1,-1 18 0,1 71-1,-35-89 1,-36 18 0,-52-123-1,52-36 16,-17 1-31,-36-89 16,36 53-16,-35-88 16,52 88-1,18 35 1,18 18 0,70-17-1,35-1 1,-35 18-1,36-35 1</inkml:trace>
  <inkml:trace contextRef="#ctx0" brushRef="#br1" timeOffset="103993.6">22701 7920 0,'36'0'16,"-1"17"0,71-17-1,17 0 1,-70 0-16</inkml:trace>
  <inkml:trace contextRef="#ctx0" brushRef="#br1" timeOffset="104178.97">22807 8096 0,'0'0'0,"-18"0"15,36 0 1,53 0 0,-1 18-1,-35-18 1,36 35-1,0-17-15</inkml:trace>
  <inkml:trace contextRef="#ctx0" brushRef="#br1" timeOffset="104795.39">23513 7620 0,'0'18'16,"17"52"-1,-17 1-15,0 87 16,0 54-1,0-88 1,0-89 0,0-53-1,18-17 1,17-36 0,71-17 15,-18 71-16,-35 52 1,-35 53 0,-71-17-1,0-36 1,-18 0 0,18-17-1,18-71 1,35 18-16</inkml:trace>
  <inkml:trace contextRef="#ctx0" brushRef="#br1" timeOffset="105110.22">23865 7338 0,'53'17'31,"-35"1"-15,17 0-16,18-1 16,0 36-1,-71-17 1,-70 16 0,35-52-16,-17 18 15,17-18 1,35 0-1,89 0 1,35 0 0,-1 18-1,-69-1 1</inkml:trace>
  <inkml:trace contextRef="#ctx0" brushRef="#br1" timeOffset="105294.26">24077 7973 0,'18'0'16,"17"0"-16,36 0 16,105 0-1,0 0 1,-105 0-1,-36 0-15</inkml:trace>
  <inkml:trace contextRef="#ctx0" brushRef="#br1" timeOffset="105477.82">24412 7796 0,'0'0'0,"0"18"0,-17 35 16,17 106-1,17 17 17,18-70-17,1-71-15</inkml:trace>
  <inkml:trace contextRef="#ctx0" brushRef="#br1" timeOffset="105694.54">24888 7955 0,'0'0'0,"-35"18"0,0 17 16,-18 53-16,18 18 16,35-71-16,35 54 31,53-19-31,89-52 31</inkml:trace>
  <inkml:trace contextRef="#ctx0" brushRef="#br1" timeOffset="106027.89">25206 7426 0,'35'0'16,"1"0"-16,-1 0 15,18 0-15,17 53 16,-52 17 0,-53-34 15,-71-19-16,-18-17 1,89 0 0,70 0 15,89 0-15,70 0-1,-106 18 1</inkml:trace>
  <inkml:trace contextRef="#ctx0" brushRef="#br1" timeOffset="106227.72">25365 8096 0,'0'0'0,"53"0"15,0 0 1,52 0 0,36 0-1,-52 18-15</inkml:trace>
  <inkml:trace contextRef="#ctx0" brushRef="#br1" timeOffset="106728.54">26688 7973 0,'0'-36'0,"0"72"0,-18-89 15,0 18-15,-17 17 16,-53-17 0,0 88-1,35 70 1,35-52-16,-35 70 16,53-35-1,88-18 1,-17-88-1,17-141 1,-53 0 0,-17 88-1,-18 35 1,0 89 15,35 52-15,18-52 15,18 34-15,-18-87-1,-36-53 1</inkml:trace>
  <inkml:trace contextRef="#ctx0" brushRef="#br1" timeOffset="107079.49">26899 7391 0,'0'0'0,"18"0"31,0 0-31,34 35 16,1 88 15,-35-34-16,-53-72 1,-36-17 0,18 0-16,-35-35 15,70 0 1,71 35 15,36 0-15,105 17-1,-89 1 1,-34 0 0</inkml:trace>
  <inkml:trace contextRef="#ctx0" brushRef="#br1" timeOffset="108996.34">18327 9402 0,'-18'0'15,"36"17"1,-1 1 0,1 52-1,0 54 1,-36-54 0</inkml:trace>
  <inkml:trace contextRef="#ctx0" brushRef="#br1" timeOffset="109177.74">17956 9790 0,'0'0'0,"-17"17"0,17 107 16,17-36-1,1-53-15,17 53 31,-17-52-31</inkml:trace>
  <inkml:trace contextRef="#ctx0" brushRef="#br1" timeOffset="109378.52">18309 10001 0,'0'0'0,"0"18"0,18 0 0,35 52 15,0-17 1,-36-35 0</inkml:trace>
  <inkml:trace contextRef="#ctx0" brushRef="#br1" timeOffset="115528.09">15699 7038 0,'0'0'0,"53"0"0,141-35 31,-124 17-15,-52 18-1,-18 18-15</inkml:trace>
  <inkml:trace contextRef="#ctx0" brushRef="#br1" timeOffset="115744.65">15540 7267 0,'0'0'16,"35"0"-16,0-17 0,18 17 15,88-36 1,-52 1 0,16 17-1,-87 18 1</inkml:trace>
  <inkml:trace contextRef="#ctx0" brushRef="#br1" timeOffset="115994.68">15752 7514 0,'0'0'0,"0"71"15,0 17 1,0-53-16,0 0 16,0-17-1,-18-18 1,-17-35-16</inkml:trace>
  <inkml:trace contextRef="#ctx0" brushRef="#br1" timeOffset="118045.93">15769 7038 0,'0'18'78,"0"17"-62,0 0-16,0 18 0,0 70 31,18-52-16,-18-18-15,0 18 16,0 34 0,-18-52-1,18-35 1,-17-18 15,17-35-15,-18 17-16</inkml:trace>
  <inkml:trace contextRef="#ctx0" brushRef="#br1" timeOffset="118280.32">15752 7285 0,'0'17'16,"-18"1"-16,18 17 15,-18 1-15,-17-1 16,0 0 0,17-17-1,0-18-15</inkml:trace>
  <inkml:trace contextRef="#ctx0" brushRef="#br1" timeOffset="118495.99">15963 7373 0,'0'0'0,"18"0"0,-1 18 15,19-18-15,-1 17 16,-17-17-16</inkml:trace>
  <inkml:trace contextRef="#ctx0" brushRef="#br1" timeOffset="119480.83">16263 6826 0,'0'0'0,"-35"36"0,17-19 16,-35 36-1,53-71 17,18 18-17,70 0 1,36-17-1,-36 17 1,-71 35 0,-34 18-1,-36-18 1,35 1 0,-105-1-1,52-35 1,1 0-1,52-18 1,18-17 0,18 17-1,52 1 1,1 17 0,17-18-1,-35 36 1,-36 17-1,-17-17-15,-35 34 16,-18 1 0,36-35-16,-54 17 15,53-17 1,36-18 15,0 0 0,35 0-15,-18 0-16,71 0 16,-89 18-1,1 34 1,-53 54 0,-18 0-1,-35-71 1,-1-35-1,19-35 1,52-35 0,1 34-1,17 1 1,17 35 15,18-18-15,36 36-1,-36 0 1,54 52 0,-72-52-1,-17 0-15</inkml:trace>
  <inkml:trace contextRef="#ctx0" brushRef="#br1" timeOffset="120049.02">16616 7056 0,'70'0'32,"-34"0"-32,17 0 15,35-18 1,-35 0-1</inkml:trace>
  <inkml:trace contextRef="#ctx0" brushRef="#br1" timeOffset="120378.61">16616 7338 0,'0'0'0,"17"0"15,1 0-15,0 0 16,35 0 0,70 17-1,-70-34 17</inkml:trace>
  <inkml:trace contextRef="#ctx0" brushRef="#br1" timeOffset="121030.28">16880 6703 0,'106'-18'31,"-88"18"-31,17 0 16,0 0-16,54 0 16,-72 0-1,-34 18 17,-36 17-1,-35 53-16,70 0 1,18-17 0,35 17-1,-35-35 1,18 35 0,-18-17-1,-18-54 1,-17-34-1,0-54 1,35 1 0,0 34-1,35-16 17,-17 34-32,17 0 0,18-17 31,0 53-16,-18 17 1,-17 53 0,-18-17-1,0-54-15,0 36 16,0-18 0,-18-17-1,-35-18 1</inkml:trace>
  <inkml:trace contextRef="#ctx0" brushRef="#br1" timeOffset="121608.45">17163 7320 0,'0'0'16,"17"18"-16,1-1 0,70 72 47</inkml:trace>
  <inkml:trace contextRef="#ctx0" brushRef="#br1" timeOffset="122195.33">16757 7091 0,'0'0'0,"0"17"63,0 1-63,18 17 15,-18-17-15,0 53 16,0-19 0,0-16-16,0 17 15,0-18 1,0-53 46,0 1-30,0-1-1,0 0-16,0 1 17</inkml:trace>
  <inkml:trace contextRef="#ctx0" brushRef="#br1" timeOffset="128380.26">18397 8696 0,'0'0'0,"36"0"0,105-18 31,-18-35-15,-17 36-1,-18 17 1,0 35 15,1 36-15,-1-36-1,0-17 1,18-36 0,-18 0-1,18-17 1,-18 0 0,0 35-1,0 0 1,1 0-1,-19 0 1,89 17 15,-124-17-31,142 0 16,-19-17 15,-34-1-15,-18 0-1,0 18 1,-18 36 0,-18-19-1,18 1 1,18-18 0,-18 0-1,-35 0 1,36 0-1,-36 0 1,-1 0 0,19-35-1,0-1 17,-19 19-17</inkml:trace>
  <inkml:trace contextRef="#ctx0" brushRef="#br1" timeOffset="132280.5">19367 10195 0,'-17'0'63,"-1"-17"-63,1-1 15,-19 0-15,-17-17 16,0 35-1,36 0 1,17 18-16,-35 35 16,17 0-16,18 52 15,0 1 17,53-35-17,17-36 1,19-35-1,-37-35 1,19-53 0,-53 35-1,-1-18 1,-17 89 15,0-1-15,0 107-1,53-54 1,53-70 0,18-35-1,-36-35 17,-71 17-17,1 17-15,-36-52 16,-35 53-1,-52 0 1,16 35 0,37 17-1,16 19 1,36-19 0,18 1-1,17-18 1</inkml:trace>
  <inkml:trace contextRef="#ctx0" brushRef="#br1" timeOffset="132696.94">20055 10160 0,'0'0'0,"-17"0"16,34 35 0,54 18-1,-36-35 1,1-1-16,34 19 15,1 17 1,-71-18 0,-36-17 15,-105-1-15,0-17-1,88-17 1,88 17 15,36 0-15</inkml:trace>
  <inkml:trace contextRef="#ctx0" brushRef="#br1" timeOffset="133230.6">20443 10777 0,'0'0'16,"-17"0"-16,17-17 0,0-89 31,17-18-31,19-87 31,17 17-15,17 35-1,-35 106 1,36 18 0,-18 52-1,-35 19-15,35 70 16,-36-36-16,36 54 16,0 34-1,-18-52 1,-35-53-1,-35-35 1,-18-18 0,18 17-16,-71-52 31,53-18-15,-18-17-1,54 34 1,34 19-1,19-1 1,52 18 0,-17-18-1,-1 1 1</inkml:trace>
  <inkml:trace contextRef="#ctx0" brushRef="#br1" timeOffset="133865.21">20267 9948 0,'-18'0'47,"-17"18"-31,-35 35 0,34 0-1,19-36 1,17 1-1,0 0 1,0 17 0,17-17-1,1 17 1</inkml:trace>
  <inkml:trace contextRef="#ctx0" brushRef="#br1" timeOffset="134465.57">21325 10054 0,'0'18'16,"0"-36"-1,18 18 1,53 0-1,-36 0-15,18 0 16,35 0 0,-35 0-1</inkml:trace>
  <inkml:trace contextRef="#ctx0" brushRef="#br1" timeOffset="134664.29">21431 10231 0,'0'0'0,"18"0"31,0 0-31,17 0 16,35 0-1,-34 0-15,17 17 16,17-17-1</inkml:trace>
  <inkml:trace contextRef="#ctx0" brushRef="#br1" timeOffset="135164.47">21996 10178 0,'0'0'0,"17"0"31,1 0-15,0 0-16,17 0 0,35 0 15,36-18 17,18 18-17,17 0 1,18 0-1,35 18 1,70-18 0,-158 0-1,0 0-15,176 0 16,-123 0-16,123-18 16,124-17-1,-1 17 1,-158 0-1,-17 18 1,70 0 0,-142 0-1,-52 0 17,-88 0-17,-36-17 1,-35-1-16</inkml:trace>
  <inkml:trace contextRef="#ctx0" brushRef="#br1" timeOffset="136081.6">23107 9084 0,'0'0'0,"0"18"0,0 193 31,18-34-15,-18-19-1,-18-69 1,18-36 0,-18-71 31,36 0-32,-18-17-15,35-18 16,18 0-1,18 36 1,-1 17 0,1 52-1,-54 1 1,-34 18 0,-36-36-1,-53 0 1,35-35-1,54-35 1,34-88 0</inkml:trace>
  <inkml:trace contextRef="#ctx0" brushRef="#br1" timeOffset="136464.84">23513 9049 0,'35'17'32,"0"-17"-32,36 36 15,-18-1 1,-36-17-1,-52-1 1,-88 18 0,52-35 15,53 0-15,18 0-1,18 0 1,35 0-1,88 0 1,-53 18 0,-70-18-16</inkml:trace>
  <inkml:trace contextRef="#ctx0" brushRef="#br1" timeOffset="136665.81">23636 9525 0,'18'18'31,"17"-18"-31,0 0 16,36 0 0,-18 0-16,35 0 15,0 0 1,-53 17-1</inkml:trace>
  <inkml:trace contextRef="#ctx0" brushRef="#br1" timeOffset="136846.57">23901 9402 0,'-18'52'31,"18"1"-31,0-17 0,0 140 16,35-123-1</inkml:trace>
  <inkml:trace contextRef="#ctx0" brushRef="#br1" timeOffset="137097.24">24306 9454 0,'0'0'0,"-17"18"0,-19 0 0,1 52 15,0 1 1,35-54-16,35 54 15,18-36 1,-18-17-16,36-18 16,17-18-1</inkml:trace>
  <inkml:trace contextRef="#ctx0" brushRef="#br1" timeOffset="137529.59">24642 8890 0,'0'35'15,"35"18"1,-18-35-16,19 17 15,-19 18 1,-17-35 0,-70-1 15,-1-17-15,1-17-1,34-1 1,54 18 31,0 0-47,52 0 15,71 18 1,-52-1 0,-54-17-1,-18 18-15</inkml:trace>
  <inkml:trace contextRef="#ctx0" brushRef="#br1" timeOffset="137732.46">24712 9507 0,'0'0'16,"18"0"-1,-1 0-15,19 0 16,17 0 0,70 0-1,-17 0 1,-53 0-16</inkml:trace>
  <inkml:trace contextRef="#ctx0" brushRef="#br1" timeOffset="138197.65">25365 9366 0,'0'0'0,"-53"-17"32,35 34-32,1 1 15,-54 70 1,36 53-1,52-70 1,54-36 0,-36-35-1,36-53 1,-54 0 0,1-53-1,-18 53 1,18 1-1,-18 34 1,0 53 15,0 0-15,17 54 0,-17-54-16,36 18 15,34 35 1,-17-53-1,-18-17 1,-17-36 0</inkml:trace>
  <inkml:trace contextRef="#ctx0" brushRef="#br1" timeOffset="138566.56">25541 8908 0,'0'0'0,"18"0"15,-1 0 1,-17 17 0,53 36-1,-35 0 1,-36-53-1,-17 18 1,-36-18 0,54 0-1,34 0 32,1 0-47,53 0 16,34 53-1,-52-36 1</inkml:trace>
  <inkml:trace contextRef="#ctx0" brushRef="#br1" timeOffset="139447.67">23707 10654 0,'53'18'16,"-106"-36"-16,123 53 0,-35 18 15,-17 35 1,-36-17 0,-70-18-1,35-53 1,0 0-1,-17-18 1,70 0 0,18 1 15,52 17-15,54 0-1,-54 17 1,-35 1-16,1 0 15,-19 17 1</inkml:trace>
  <inkml:trace contextRef="#ctx0" brushRef="#br1" timeOffset="139898.73">24077 10513 0,'18'70'31,"-18"-34"-31,0 17 0,0 17 0,0 89 32,0-89-17,0-52 1,17-36-1,-17-35 1,18-35 0,17 18-1,36 52 1,-36 18 0,36 35-1,-36 18 1,-35 35-1,-71-17 1,-17-18 15,35-35-15,36-18 0,52-18-1,-35 0-15</inkml:trace>
  <inkml:trace contextRef="#ctx0" brushRef="#br1" timeOffset="140131.71">24747 10813 0,'0'0'15,"-17"0"-15,-19 0 0,-34 17 16,35 36-1,-1 53 1,72-71 0,-19-17-1,89 0 1,-35-18 0,-1-18-16</inkml:trace>
  <inkml:trace contextRef="#ctx0" brushRef="#br1" timeOffset="140865.06">26635 10989 0,'-18'18'31,"0"-18"-15,1 17-16,-18 36 15,-1-18 1,-17 36 0,53-53-16,-35-1 15,17 1 1,36-18 0,17 0-1,18 0 1,0 18-1,-35-1-15,17 36 16,18 0 0,0-18 15,-35-52-31</inkml:trace>
  <inkml:trace contextRef="#ctx0" brushRef="#br1" timeOffset="141130.84">26688 10971 0,'35'18'16,"18"0"-1,17 17 1,19 18-1,-72 0 1,-34 17 0,-89 54 15,0-36-15,18 35-16</inkml:trace>
  <inkml:trace contextRef="#ctx0" brushRef="#br2" timeOffset="153734.54">24694 13317 0,'0'18'31,"0"0"-31,0 52 32,0-35-32,0 1 15,-35 52 1,18-35-1,17-18 1,0 0 0,17-35-1,1 0 32,17 0-31,141-35 15,-105 17-31,-18-17 16,-71 70 15,-52 1-15,34-1-16,-52 53 15,18-52 1,52-19-1,0-17 1,-17 0 0,18-17-1,-1 17 1</inkml:trace>
  <inkml:trace contextRef="#ctx0" brushRef="#br2" timeOffset="155249.2">17692 9119 0,'0'0'0,"0"36"63,0-1-48,17 18-15,-17 176 16,0-53 0,0 160 15,0 16-15,0-69-1,0-125 1,0 54-1,0-159-15,0 70 16,0 19 0,0-72-1,-35-52 1</inkml:trace>
  <inkml:trace contextRef="#ctx0" brushRef="#br2" timeOffset="155908.74">17798 11165 0,'0'0'0,"0"36"0,0-19 16,-53 177 31,35-158-47,-35 122 16,53-69-1,-17-54 1,34-35 15,1 17-15</inkml:trace>
  <inkml:trace contextRef="#ctx0" brushRef="#br2" timeOffset="157050.57">17692 11624 0,'17'0'47,"1"0"-31,0 0-16,35 0 15,88 18 1,0-1 0,35-17-1,-52 0 1,105 18-1,18-36 17,-106 18-32,71 0 31,17-17-15,0 17-1,-17-18 1,-53 18-1,0-18 1,-54 18-16,178-17 16,-125-1-1,72 18 1,17 0 0,-18 0-1,18 0 1,-159 0-1,0 0-15,194 0 32,-123 0-17,53-18 1,35 18 0,-18-17-1,-17 17 1,-1 0-1,-122 0 1,158 0 0,17 0-1,-17 0 1,0 0 0,0 0-1,18 0 1,-177 0-1,194 0 17,18 17-17,-53-17 1,0 0 0,0 0-1,-89 0 1,-69 0-16,52 0 15,17-17 1,37-1 0,-90 18-1,-34 0 1,-36 0 0,0 0-1,-17 0 1,0 18-16</inkml:trace>
  <inkml:trace contextRef="#ctx0" brushRef="#br2" timeOffset="159466.46">17586 9155 0,'18'0'16,"-1"0"-16,19 0 16,34-18-1,106 0 1,-87 1 0,122-1-1,-105 0 1,-35 18-16,-18 0 31,17-17-31,71 17 16,71-18-16,-53 0 31,-36 18-15,-70 0-16,88-17 15,-35-1 1,53 18-1,-106 0-15,53-17 16,35 17 0,17-36-1,-34 19 1,-1-1 0,107 0-1,-142 18 1,71-17-1,-1-1 1,1 0 15,0-17-15,-18 18 0,-35-1-1,35 0 1,0 1-1,-53-1 1,53 18 0,0-18-1,1 1 1,-37-1 0,36 0-1,1 1 1,16-1-1,1 0 17,-18 1-17,-53 17 1,54-18 0,-107 18-16,53-17 15,18 17 1,70-18-1,-52 18 1,-36 0 0,35 0-1,18 0 1,18 0 0,18 0-1,-1-18 1,0 18 15,-70 0-31,71 0 31,-54 0-15,142 0 0,-177 18-1,53-18 1,0 0-1,-17 18 1,-36-18 0,70 0-1,-87 0 1,53 0 0,-19 0-1,-16 0 1,-37 0-1,-16 0-15,34 0 32,-34 0-17,-1 0 1,53 0 0,-17 0-1,-1 17 1,-52-17-1,-18 18 17</inkml:trace>
  <inkml:trace contextRef="#ctx0" brushRef="#br2" timeOffset="160484.21">27305 8572 0,'0'0'16,"18"36"-16,-18 17 0,0 53 15,0 17 1,0-17 15,17-18-15,-17-17 0,0-19-1,18-34-15,-18 53 16,0-1-1,18-17 1,-18 18 0,17-1-1,1 36 1,-18-18 0,17-35-1,-17 35 1,0 1-1,18 16 17,-18 1-17,0 0 1,-18-18 0,18-35-1,0 18 1,0 17-1,18 0 1,0-17 0,-18 17-1,17-18 1,-17 1 0,0-18-1,0 17 1,18 1-1,-18 17 17,0-35-32,0 35 31,0-17-15,0 17-1,18-17 1,-1-36-1,-17-17 1,0-1 15,0 1-15</inkml:trace>
  <inkml:trace contextRef="#ctx0" brushRef="#br1" timeOffset="-95511.36">4992 1905 0,'0'18'62,"0"-1"-46,0 1-16,0 0 15,-18 34-15,-17 1 32,-18 0-17,0-17 1,-18-1 0,1-18-1,-36 1 1,18 17-1,35-17-15,-35 0 16,-36 35 0,-34-18-1,16 0 1,1-17 0,0-1-1,71-17 1,-54 0-1,54 0 17,-36-35-17,18-18 1,35-17 0,17 17-1,19 17-15,-1 19 16,-17-107-1,0 1 1,17 17 0,18 53-1,0 18-15,18-53 16,17 35 0,0-18-1,-17 36 1,17-18-16,53-18 15,-17 19 17,88-54-17,-54 35 1,-52 36-16,88-36 16,-70 36-1,52-18 1,1 0-1,17 36 1,0 17 0,18 0-1,-36 0 1,-52 17 0,35 36-1,-53 18 1,0-18 15,0 17-15,-36 1-1,18-1 1,1 54 0,-19-1-1,-34 18 1,-19-35-1,-34 53 1,-1-53 0,-158 158-1,17-52 1</inkml:trace>
  <inkml:trace contextRef="#ctx0" brushRef="#br1" timeOffset="-90255.91">9525 5433 0,'18'0'94,"-1"0"-78,1 17-1,0-17 1,-1 0-1,18 0 1,-17 0-16,17 0 16,18 36-1,-17-19 1,-36 1 15,-18 0-15,0-18 15,36 0-15,0 0-1,105-53 1,-35 0 0,-17 17-1,-36 36 1</inkml:trace>
  <inkml:trace contextRef="#ctx0" brushRef="#br1" timeOffset="-88545.11">5927 723 0,'0'-35'16,"-53"17"15,-18-17-15,18 35-1,-17 53 1,-18 35 0,-1 53-1,72-35 1,34-71 15,1-17-31,53-18 16,17-18-1,-18-17 1,18-53 0,1-18-1,-19 35 1,-52 71-1,-1 18 1,-17 0-16,0 35 16,18 17-1,17-35 17,-17-35-32,35 18 0,0-18 31,0 0-31,17-35 31,-34-18-15,-36-18-1,-18-17 1,-17 35 0,-1 18-1,1 17 1,0 18-1,17 36 1,18-19 0</inkml:trace>
  <inkml:trace contextRef="#ctx0" brushRef="#br1" timeOffset="-88360.13">6703 441 0,'0'0'0,"-36"18"16,19-1-16,-18 19 15</inkml:trace>
  <inkml:trace contextRef="#ctx0" brushRef="#br1" timeOffset="-88144.33">6667 900 0,'0'0'0,"-35"17"0,18 18 0,-72 18 15,54-35 17,17-18-17</inkml:trace>
  <inkml:trace contextRef="#ctx0" brushRef="#br1" timeOffset="-87176.76">6738 476 0,'0'18'16,"0"-36"15,-18 18 0,-35-35-15,1 53-1,-1 70 1,0 18 0,53-71-1,-18-17 1,18-1 0,18 1-1,35-1 1,-18 1 15,-17-18-15,17 18-1,35-1 1,-17-17 0,-35 0-1,-18 18 1,0 0-1,0-1 1,-53 36 0,18-18-1,17-17 1,-35 17 0,18-35-1,35 18 1,-18 0 15</inkml:trace>
  <inkml:trace contextRef="#ctx0" brushRef="#br1" timeOffset="-86871.95">7056 494 0,'0'18'47</inkml:trace>
  <inkml:trace contextRef="#ctx0" brushRef="#br1" timeOffset="-86145.56">7073 882 0,'0'0'0,"18"18"0,17 17 0,0 0 16,36-17-1,-18-18 1,-18-36 0,0-16-1,1-37 1,-19 1 15,1 18-15,0-54-1,-18 1 1,-36 70 0,-17 17-1,18 19 1,-35 17-1,17 0 1,-18 17 0,18 1-1,0 35 17,18-18-32,17-17 0,1 35 31,17-35-31,0 34 31,17 1-15,1-35-1,17 17 1,1-17 0,16 0-1,-16-1 1,17 1-1,-18-18 1,18 17 0,-18-17-1,0 0 1,-17 0 0,17 0-1,-17 18 1,0-18 15,17 0-15,-17 0-1</inkml:trace>
  <inkml:trace contextRef="#ctx0" brushRef="#br1" timeOffset="-84994.63">7056 459 0,'0'-18'62,"0"0"-46,0 36 47,0 0-48,0-1-15,-18 19 16,0-19-1,18 1 1,0 17 0,18-35-1,-18 18 1,0-1 78,0 1-79,0 0 17,18-1-1,-18 1-31,0 0 31,17-18-15,-17 17-16,0 1 15,0-1 1,18 1 0,-18 0-1,0-1 16,0 1-31,17 0 32,1-18-17,-18 17 1,18 1 0,-1 0-1,1-18 1,-18 0-1,0 17 48,18-17-63</inkml:trace>
  <inkml:trace contextRef="#ctx0" brushRef="#br0" timeOffset="-73610.88">8061 7832 0,'0'0'0,"53"-18"16,0 18-1,-71 18-15,-35 35 16,-194 211 15</inkml:trace>
  <inkml:trace contextRef="#ctx0" brushRef="#br0" timeOffset="-73377.69">7479 8184 0,'0'18'47,"0"0"-47,0-1 15,-53 124 1,-18-17 0,89-106 15,17-36-31</inkml:trace>
  <inkml:trace contextRef="#ctx0" brushRef="#br0" timeOffset="-71894.77">3616 4621 0,'0'18'15,"-18"17"1,18 177 0,-17-36-1,17 159 1,0-88 0,0-141-1,0-70-15,0 34 16,0-52-1,0-1 32,17-17-47</inkml:trace>
  <inkml:trace contextRef="#ctx0" brushRef="#br0" timeOffset="-68371.4">3651 5891 0,'18'0'94,"0"0"-94,-1 0 15,1 0-15,70 0 16,0-17 0,36 17 15,-19 0-15,-16 0-1,-54 0-15,53 0 16,18 0-1,35 0 1,35-18 0,-34 0-1,34-17 1,36 0 0,-142 17-16,36 18 15,53-17 1,0 17-1,-18-18 17,-106 18-32,53-18 0,53 18 31,-35 0-31,35-17 31,0 17-15,-53 0-1,54 0 1,-19-18 0,-17 18-1,-36 0 1,36 0 0,-70 0-16,16 0 15,54 0 1,-17 0-1,16 0 1,-34 0 0,35 0 15,-71 0-31,36 0 16,34 0-1,-16-18 1,34 18-1,-52 0 1,52 0 0,-35 0-1,53 0 1,-105 0-16,52 0 16,53-17-1,0 17 1,35-18-1,1 1 1,-71 17 0,52-18 15,-105 18-31,53 0 16,18 0-1,-36 0 1,88 0-1,-35-18 1,0 1 0,-52-1-1,52 0 1,18 1 0,-1-1-1,1 18 1,-18-18-1,-17 18 17,-36 0-32,35 0 31,-52 0-15,52 0-1,-52 0 1,-36 0-1,-35-17 64,0-1-79,0 0 15,0 1 1,0-18-16,-17-1 0,17 1 15,-18 0-15,18-36 16,-18-52 0,18 35 15,-17 17-15,17 0-1,-18 18 1,0 36-1,18-1 1,-35 1 0,17 17-1,1 0 17,-1 0-17,0 0 1,-17 17-1,-35 1 1,-1-18 0,-17 17 15,-18-17-15,0 0-1,18 18 1,-35 0-1,-1-1 1,-17-17 0,18 0-1,-1 0 1,36 0 0,35 0-16,-71 0 15,36 0 1,0 0-1,-71 0 1,36 0 15,-1 0-15,19 0 0,34 0-1,-35 18 1,18-18-1,0 0 1,0 0 0,-1 18-1,1-18 1,35 0 0,-35 0-1,-18 0 1,-17 0-1,35 17 1,-54-17 15,37 18-15,16-18 0,54 0-16,-35 0 15,-54 0 1,1 18-1,17-18 1,0 17 0,0-17-1,36 0 1,-19 18 0,1-18-1,0 0 1,0 18-1,0-18 1,-1 0 15,19 0-31,-1 0 32,18 0-17,-52 0 1,16-18-1,19 18 1,-18 0 0,17 0-1,18 0 1,-35-18 0,0 18-1,-18 0 1,18 0-1,0 0 1,35 0 15,-18 0-15,1 0 0,-1 0-1,0-17 1,-17-1-1,18 0 1,34 18 0,-34-17-1,-1 17 1,18 0 0,18 0-1,0-18 1,-18 18-1,18 0 1,-18 0 0,-18-18-1,-17 1 17,0 17-17,17-18 1,-17 18-1,35-18 1,18 18 0,-18-17-1,0 17 1,18 0 0,-18-18-1,17 18 1,19 0-1,-18-17 1,17 17 0,-17 0 15,17-18-15,0 18-1,-17 0 1,0 0-1,17 0 1,-17 0 0,17-18-1,1 18 1,-1 0 0,0 0 30</inkml:trace>
  <inkml:trace contextRef="#ctx0" brushRef="#br0" timeOffset="-47993.16">12047 5803 0,'-17'0'0,"34"0"0,-52-17 0,17-19 31,18 54-16,-17 0 17,-1 70-17,-17 35 1,70-35 0,53-52-1,-35-19 1,-17-17-16,34-17 15,-35-19 1,18-52 0,0-18-1,-35 36 1,-36 52 0,36 36-1,-18-1-15,17 54 16,1 35 15,17-53-15,1-53-1,17-36 1,0-52 0,-36 0-1,-34 53 1,-36-18-1,17 53 1,-34 0 0,17 0-1,35 18 1,36-1 0</inkml:trace>
  <inkml:trace contextRef="#ctx0" brushRef="#br0" timeOffset="-47653.34">12929 5592 0,'0'0'16,"-17"0"-16,-1 0 15,0 0 1,1 17-1,34-17 79,-17-17-78,18 17-16,-18-18 15,18 0-15,-18 1 16</inkml:trace>
  <inkml:trace contextRef="#ctx0" brushRef="#br0" timeOffset="-47209.23">12912 5539 0,'-18'0'62,"-17"0"-62,-36 53 32,18-1-17,36-34 1,34 17 0,1-17-16,35 0 15,17-1 1,-17 19-1,-35 16 1,-36 1 0,-35 0-1,-17 0 1,17-35 0,18-18-1,35-71 1</inkml:trace>
  <inkml:trace contextRef="#ctx0" brushRef="#br0" timeOffset="-46393.25">13441 5486 0,'0'0'0,"0"-18"15,0 0-15,-159 18 47,124 36-47,-18 105 16,35-53 15,18-53-31,36-17 31,-19-18-31,18 0 16,18-53 0,0-18-1,0-17 1,-53 35-1,0 36-15,0-19 16,0 19 0,0 34-1,-35 107 1,-18 70 0,35 0-1,18-71 1,0-70-16,0 53 31,0 18-15,0-36-1,0-71-15</inkml:trace>
  <inkml:trace contextRef="#ctx0" brushRef="#br0" timeOffset="-46060.12">13600 5909 0,'0'0'0,"-18"35"0,18 36 16,0-36-16,18 0 15,52-17 1,1-36-1,-36-52 1,-17-1 15,-36 18-15,-17 36 0,-1 17-1,19 0 1,-1 17-1</inkml:trace>
  <inkml:trace contextRef="#ctx0" brushRef="#br0" timeOffset="-45725.84">13847 5574 0,'0'0'16,"0"35"-16,-18-17 0,18-1 15,35 1 1,0-18 0,1 0-16,52-70 15,-70 34 1,-18-34-1,-36 17 1,-34 53 0,17 0-1,35 35 1,18-17 0,35-18-1</inkml:trace>
  <inkml:trace contextRef="#ctx0" brushRef="#br0" timeOffset="-45524.86">14164 5768 0,'0'0'0,"35"35"31,1-35-31,52 0 16,0-17-1,-53-1-15</inkml:trace>
  <inkml:trace contextRef="#ctx0" brushRef="#br0" timeOffset="-45324.98">14199 5891 0,'0'0'15,"0"18"-15,18-18 32,17 0-32,36 18 15,35-18 1,-18-36-1</inkml:trace>
  <inkml:trace contextRef="#ctx0" brushRef="#br0" timeOffset="-25223.81">15028 5662 0,'0'-18'16,"0"1"46,0-1-15,-17 18-31,-1 0-1,0 0 17,1 0-17,-1 0 1,0 0 15,1 0-15,-1 0-1,18 18 1,-35 52 0,17 1-1,1-36 1,17 0-1,0 1 1,0-19-16,0 1 16,35 0-1,0-1 1,18 1 0,0-18-1,18-18 16,-36 18-15,0-35 0,36-18-1,-18 0 1,-36 0 0,1-17-1,-18-1 1,-18 36-1,-35-18 1,36 35 0,-36 1-1,18 17 1,-1-18 0,1 18 15,17 0-16,1 0-15,-1 0 16,18 18 0,-35-1-1,17 1 1,0 0 0,1-1 15,17 1 47,-18-18-78,1 18 16,17-1-16,-18-17 0</inkml:trace>
  <inkml:trace contextRef="#ctx0" brushRef="#br0" timeOffset="-15573.91">8414 5909 0,'0'-18'93,"17"18"-77,1-17-16,0-1 0,35-17 16,88-71-1,53 0 1,53-35-1,-36 35 1,213-141 0,-283 159-1,0 0-15,141-53 16,-158 70-16,87-35 31,1-35-15,-71 53-1,-88 53 1,-71 35 0,18-18 15,-17 18-15,-1 0-1,-17 0 1,17 0-1</inkml:trace>
  <inkml:trace contextRef="#ctx0" brushRef="#br0" timeOffset="-15222.77">10654 4163 0,'18'0'31,"-1"0"-31,36 0 16,71 0 0,-1 17-1,-70 19 1,-18-19-1,-17 19 1,-18 17 0,-35 35-1,-1-53-15,-17 53 16,-52 89 0,34-54-1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8:04.3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3616 3122 0,'0'-18'234,"35"18"-203,1 0 32,16 18-48,-52 0-15,36-18 16,17 0 0,-36 0-16,19 0 15,52 0 1,-53 0-16,36 0 16,-54 0 15,-17 35-16,35-35 32,-17 0-31,0 18 0,17-18-1,0 0 1,18 0-1,0 0 1,-35 0-16,-1 0 16,19 0-1,17 0 1,17 0 0,-17 0-1,-18 0 1,54 0-1,-19 0 17,1 0-17,52 0 1,-17 0 0,-53 0-1,-18 0 1,18 0-1,18 0 1,-18 0 0,17 0-1,-35 0 1,18 0 0,-17 0-1,52 0 1,-35 0 15,35 0-15,-35 0-1,-18 0 1,71 0 0,-53 0-1,-18 0 1,18 0-1,71 0 1,-89 0 0,106 0-1,18 0 1,-142 0 0,89 0-1,-18 0 1,-52 0-1,87 0 17,-35 0-17,-70 0 1,123 0 0,35 0-1,-87 0 1,-36 0-1,105 0 1,-140 0 0,0 0 31,-1 0-47,1-18 15,70 18 1,-17 0-1,-19 0 17,1 0-17,-35 0-15,70 0 16,-52 0 0,16 0-1,54 0 1,-18 0 15,18 0-15,-70 0-1,16 0 17,-16 0-17,17 0 1,-36 0-1,1 0 17,0 0-17,-1 0 1,1 0 0,0 0-1,17 0 1,0 0-1,-17 0 1,-1 0 0,1 0-1,-18-18 1,18 18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3T14:14:12.6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3034 0,'0'0'0,"18"35"0,-18 18 0,0 0 16,17 123-1,1 36 17,0-177-32,-1 18 31,18-17-15,-17-54-1,17-35 1,124-106-1,18 0 1,-54 36 0,18-53-1,-123 123-15,35-53 16,-18-18 0,0 54-1,-35 52 1,18 18-1</inkml:trace>
  <inkml:trace contextRef="#ctx0" brushRef="#br0" timeOffset="4969.39">9155 9719 0,'0'18'94,"0"-1"-94,-18 1 15,0 0-15,1 17 0,-19 0 16,-17 89-1,-17-1 17,-1 1-17,-17 17 1,-53 17 0,53-34-1,-36-1 1,-70 107-1,18-36 1,70-53 0,-17 35-1,-107 195 1,125-213 0,-72 107-1,1 0 1,-1-19-1,124-175 17,-158 247-17,17-36 1,123-176 0,-35 35-1,1 0 1,34-18-1,0-35 1,18-17 0,1-18-1,-1 35 1,0-35 0,53-35-1,17-18 1</inkml:trace>
  <inkml:trace contextRef="#ctx0" brushRef="#br0" timeOffset="6681.81">5909 14323 0,'18'0'172,"-1"0"-172,1 0 16,0 0-16,-1 0 0,71 0 31,36-18-15,-18 18-1,-53 0-15,70 0 16,18-18-1,-35 1-15,194-18 16,-106-1 0,71 1-1,17 0 1,35 17 0,-87 0-1,193-17 1,-176 0-1,-141 35 1,141-18 0,105-17-1,-87 17 1,194-17 0,-107-18-1,-34 0 1,-124 0-1,88 18 1,-123 0 0,70-1-1,-105 36 1,-54 0 0,-52 0-1,-1 0 1,-17-17 109,-17 17-125,17-18 0,-18 1 15,-17-36 1,-36-36 0,1 1-1,-1 0 1,18 35 0,0 0-1,-17-17 1,-36-71-1,0 17 1,-17 18 15,17 18-15,0-18 0,35 53-1,36 18-15,-88-53 16,52 35-1,-52-35 1,17 17 0,-18 1-1,36-19 1,18 37 0,-19-37-1,1-17 1,18 36-1,-1-18 1,-35-53 15,53 52-15,18 54-16,-53-53 16,0-18-1,35 53 1,-35-35-1,35 0 1,-35 0 0,17-1-1,36 19 1,-1 35-16,1-18 16,-35-18-1,34 1 1,-17-1-1,0 0 17,18 36-32,18 0 15,-36-18 1,35 18 0,-35-1-1,35-16 1,1 34-1,-1 0 1</inkml:trace>
  <inkml:trace contextRef="#ctx0" brushRef="#br0" timeOffset="7254.05">8661 9419 0,'0'0'0,"0"-35"16,70-318 15,-52 318-16,52-89 1,-17 36 0,-35 88-1,0 35 1,-1 124 0,1 0-1,17-36 1,-17-70-1,-1 0 17</inkml:trace>
  <inkml:trace contextRef="#ctx0" brushRef="#br0" timeOffset="7485.3">8643 9190 0,'0'0'16,"18"0"0,-1 0-1,1 0-15,70 0 16,36-35 0,-36 17-1,-35 18 1,-36 0-1</inkml:trace>
  <inkml:trace contextRef="#ctx0" brushRef="#br0" timeOffset="8400.19">5221 14711 0,'0'0'0,"-18"-18"0,-17-35 31,35 71 1,18 17-32,-18 0 15,35 195 1,0-36-1,-35-88 1,18-71 0,-18-17-16</inkml:trace>
  <inkml:trace contextRef="#ctx0" brushRef="#br0" timeOffset="8870">5203 14640 0,'0'0'15,"18"0"-15,35 0 0,18 18 32,-54 0-32,18 17 15,-17 35 1,-53 36-1,-53-35 1,52-54 0,1-17-1,88 0 17,35-17-17,0 34 1,-35 19-1,-53-19-15,18 72 32,-53-37-17,-54 54 1,-34-53 0,17-35-1,53-18 1,53-18-1,36-52 1</inkml:trace>
  <inkml:trace contextRef="#ctx0" brushRef="#br0" timeOffset="10100.62">12982 13423 0,'0'0'15,"0"-35"17,0 17-32,0-35 15,-35 18 1,-53 35 0,52 18-16,-34 70 15,-1 53 1,71-35 15,18-18-15,88-35-1,-36-35 1,54-54 0,-36-52-1,-53 18 1,-35 34-16</inkml:trace>
  <inkml:trace contextRef="#ctx0" brushRef="#br0" timeOffset="11018.21">9666 14799 0,'0'0'0,"-18"-18"0,1 18 16,-1 0-16,-141 141 46,124 18-30,35-53 15,35-88-15,54-36 0,-36-35-1,-36 18-15,18-53 16,-17 35-1,-18-18 1,0 89 31,0 17-47,53 71 16,35-35-1,-35-36 1,-35-18-16,17 1 15,18-18 17</inkml:trace>
  <inkml:trace contextRef="#ctx0" brushRef="#br0" timeOffset="12002.03">10760 10918 0,'0'0'0,"0"36"16,0 17-16,35 370 47,-35-352-47,0-19 0,0 19 15,0-89 32,0-35-31,0-17 0,35-18-1,18 52 1,35 19-1,-17 34 1,-53 1 0,-18 0-16,0 17 15,-36 71 1,-52-18 0,0-53-1,17-17 1,36-36-1,35 1-15</inkml:trace>
  <inkml:trace contextRef="#ctx0" brushRef="#br0" timeOffset="12885.5">6720 11359 0,'0'0'0,"-17"-17"0,-160 17 47,160 35-32,-36 71 1,35 70 0,71-105-1,18-54 1,17-17-1,18-17 1,-53-36 0</inkml:trace>
  <inkml:trace contextRef="#ctx0" brushRef="#br1" timeOffset="22838.3">8449 9084 0,'0'18'16,"-18"-1"0,1 71-1,-1-52-15,18-19 0</inkml:trace>
  <inkml:trace contextRef="#ctx0" brushRef="#br1" timeOffset="23101.53">8484 9366 0,'0'18'0,"0"0"16,0-1-16,0 1 16,-17 17-1,-1-17 1,36-18 0,35 0-1,-18 0 1,-18 0-16</inkml:trace>
  <inkml:trace contextRef="#ctx0" brushRef="#br1" timeOffset="23270.52">8590 9525 0,'-18'35'0,"36"-70"0,-53 88 16,52-53 15,1 0-31,53-35 31,17-18-15</inkml:trace>
  <inkml:trace contextRef="#ctx0" brushRef="#br1" timeOffset="25154.03">10125 15663 0,'0'0'0,"-71"36"0,-423 122 31,318-158-15,88-17-16,-106-107 15,105-105 1,231-230 15,87 283-15,88 70-1,-87 124 17,122 88-17,-193 70 1,-141-17 0,-53 70-1,-1-158-15,-87 70 16,-18 0-1,-106 18 1,70-89 0,72-70-1,-1 0 1,70 0 0,19-18-1,-1 1 1,18-1 46</inkml:trace>
  <inkml:trace contextRef="#ctx0" brushRef="#br1" timeOffset="29336.42">13441 9296 0,'0'0'0,"0"-36"47,0-34-31,0 52-16,-18-17 16,-35 0-1,-17 52 1,-1 54-1,1 88 1,34-36 0,36 18-1,0-106-15,18 36 16,70-18 0,-17-53-1,17-35 16,-70-1-31,70-122 32,-71 87-17,1 18 1,-18 88 15,0 1-31,18 70 16,-18-54-1,70 1 1,1-35 0,-1-36-1,-17-52 1,-53-18 0,-17-1 15,-19 37-16,1 16 1,0 36 0,17 0-16,0 0 15,-34 18 1,-1 35 0,35-18-1</inkml:trace>
  <inkml:trace contextRef="#ctx0" brushRef="#br1" timeOffset="29753.66">14146 9225 0,'0'0'0,"-17"18"0,-19-1 0,-52 19 31,18 34-15,34-17 0,54-35-1,0-1-15,52 36 16,1-17-1,-1-1 1,-17 0 0,-53 18-1,-53 0 1,-17-35 0,-54-1-1,71-17 1,18-35-1,53-18 1</inkml:trace>
  <inkml:trace contextRef="#ctx0" brushRef="#br1" timeOffset="30574.55">14376 9878 0,'0'0'0,"0"-18"0,0-35 16,0-106-1,17 36 1,-17 70-16,18-141 16,0 88-1,-1 53-15,1 0 16,17 36 0,18 70-1,18 105 16,-1 1-15,-17 0 0,-53-36-1,0-70 1,-53-17 0,-53-54-1,18-35 1,18-53-1,52 0 1,18 71 0,0 17-16,18 1 15,-1-1 1,71 18 0,1 18 15,-1-18-16,-18 17 1,-52-17 0</inkml:trace>
  <inkml:trace contextRef="#ctx0" brushRef="#br1" timeOffset="35904.18">15117 9366 0,'0'0'0,"17"0"0,160-17 31,-125 17-15,-52-18-1</inkml:trace>
  <inkml:trace contextRef="#ctx0" brushRef="#br1" timeOffset="36122.83">15117 9596 0,'17'0'16,"36"0"0,0 0-1,-18 0-15,71 0 16,-71-18-1,-35 0-15</inkml:trace>
  <inkml:trace contextRef="#ctx0" brushRef="#br1" timeOffset="36655.01">15575 9525 0,'0'0'0,"18"-18"79,-1 18-79,1 0 15,0-17 1,-1 17-16,1 0 15,0 0-15,17-18 16,53 0 0,36 1-1,34-1 1,1 18 0,53 0-1,-142 0 16,18 0-31,177 0 16,247 0 0,-1-53-1,-158 36 1,229-1 0,-176 18-1,-177 35 1,-106-17-1,19-18 1,-72 0 0,-70-18-1</inkml:trace>
  <inkml:trace contextRef="#ctx0" brushRef="#br1" timeOffset="37505.48">16316 8290 0,'0'0'0,"0"18"0,0 17 15,0 477 16,18-442-31,-18 107 32,0-142-17,-18-35 1,18-35 0,18-54-1,52 19 1,18 52-1,-35 18 1,-17 36 0,-36-19-16,17 54 15,-34-18 1,-36 0 0,-18-18 15,1-35-16,17-53 1,35-35-16</inkml:trace>
  <inkml:trace contextRef="#ctx0" brushRef="#br1" timeOffset="37869.39">16651 7955 0,'0'0'15,"0"35"-15,35-17 0,36 53 16,-18-18 0,-53-18-1,-35-18 16,-36-17-15,18 0 0,18 0-16,0-17 15,17 17 1,36 0 0,17 0-1,18 0 1,0 0-16,-18 0 15,53 17 1</inkml:trace>
  <inkml:trace contextRef="#ctx0" brushRef="#br1" timeOffset="38089.93">16775 8661 0,'0'0'0,"17"0"16,1 0-1,141 0 1,17-18 0,-53 18-1,-87 0 1,-19 0-16</inkml:trace>
  <inkml:trace contextRef="#ctx0" brushRef="#br1" timeOffset="38288.05">17074 8467 0,'0'17'16,"0"1"-16,0 0 0,0 123 31,0 35-15,36-35-1,17-88-15</inkml:trace>
  <inkml:trace contextRef="#ctx0" brushRef="#br1" timeOffset="38537.75">17639 8608 0,'0'0'15,"-18"0"-15,1 0 0,-36 17 16,17 54 0,1 70 15,35-106-31,0 36 15,71-18 1,17-36 0,18-52-1,-89 0-15</inkml:trace>
  <inkml:trace contextRef="#ctx0" brushRef="#br1" timeOffset="38937.64">17780 7849 0,'18'18'32,"-1"-18"-32,36 53 15,0 0 16,-35 0-31,-36 0 32,-52-36-17,-19-17 1,36-17 0,18-1-1,18 0 1,34 18-1,36-17 1,35 34 0,0 1-1,-35 17 1,-17-17 0</inkml:trace>
  <inkml:trace contextRef="#ctx0" brushRef="#br1" timeOffset="39170.68">17956 8590 0,'0'0'15,"36"0"1,-19 0-16,36 18 15,53-18 1,-35 17 0,-36-17-16,88 36 15,-70-36 1</inkml:trace>
  <inkml:trace contextRef="#ctx0" brushRef="#br1" timeOffset="39638.49">19103 8678 0,'0'0'0,"0"-35"0,0 17 16,-35-52 0,-54-1-1,1 71 1,18 88-1,17 71 1,53-71 0,35 1-1,36-72 1,17-34 0,-18-54-1,-34-35 16,-36 71-15,0 0 0,0 52 15,0 107-15,35-18-1,18-18 1,-36-71-1,1 1-15,0 0 16,-1-36-16</inkml:trace>
  <inkml:trace contextRef="#ctx0" brushRef="#br1" timeOffset="40020.61">19244 8061 0,'0'0'0,"18"18"0,-1-18 16,1 17-16,52 19 16,-17-1-1,-35 0 1,-36-17-1,18-1-15,-70 1 16,35 0-16,-36-18 16,18 0-1,35 0 1,36 0 31,0 0-47,70 17 15,-53 1 1,71 17 0,-88-17-16</inkml:trace>
  <inkml:trace contextRef="#ctx0" brushRef="#br1" timeOffset="40820.21">19403 6403 0,'0'18'16,"-36"87"-1,19-34 1,-1 17-1,-35 212 1,18-88 0,17-71-1,1-88 1,-19 17 0,1-70-16</inkml:trace>
  <inkml:trace contextRef="#ctx0" brushRef="#br1" timeOffset="41138.75">18979 7091 0,'0'0'0,"18"35"16,-18 0-16,0 18 15,0 124 1,0-89 0,18-53-16,17 0 15,36-52 1,34-54 0,19-52-1,-1-1 1,-17 18-1,0 36 1,-88 52 0</inkml:trace>
  <inkml:trace contextRef="#ctx0" brushRef="#br1" timeOffset="43756.32">16775 10283 0,'0'0'0,"-18"0"0,18-105 31,18 69-15,123-87 0,0 88 15,-88 70-16,-18 106 1,-70 71 0,-18-142-1,-35 1 1,-1-54 0,-16-17-1,52-35 1,53-18-1,0 18 1,35 17 0,35 36-1,54 0 1,-53 17 0,-54-18-1,36 36 1,-35-35-1,-1 17 1,1-35 0</inkml:trace>
  <inkml:trace contextRef="#ctx0" brushRef="#br1" timeOffset="44257.08">17392 9931 0,'0'0'0,"18"70"0,-1 160 31,-17-125-31,0 1 31,0-71-15,0-35 0,0-35-1,18-35 1,-1 17 0,54-18-1,17 36 1,18 70-1,-35 36 1,-54 17 0,-105-18-1,18-34 1,-54-19 0,53-34-1,71-1 16,18-17-15,17 17-16</inkml:trace>
  <inkml:trace contextRef="#ctx0" brushRef="#br1" timeOffset="44537.64">18186 10160 0,'0'0'0,"0"-18"0,-36 18 0,1 0 15,-53 89 1,17 52 15,107 0-31,69-71 31,54-70-15,-88-17 0,-36-1-16,0-17 15,-35-1-15</inkml:trace>
  <inkml:trace contextRef="#ctx0" brushRef="#br1" timeOffset="49572.44">12118 9119 0,'35'0'31,"0"0"-31,18 0 16,0 0-16,124 0 16,-89-17-1,18 17 1,-89 0-16,-17 17 16,-53 1-1</inkml:trace>
  <inkml:trace contextRef="#ctx0" brushRef="#br1" timeOffset="49827.61">12047 9331 0,'18'0'31,"0"0"-31,17 0 15,88 0 1,36-35 0,-18 35-1,-70 0 1,-18 0 0,-53-18-1</inkml:trace>
  <inkml:trace contextRef="#ctx0" brushRef="#br1" timeOffset="50124.34">12453 8890 0,'0'18'31,"18"-1"-31,-1-17 16,89 71 0,-71-54-16,54 1 15,-19 17 1,-70 54 0,-70 52-1,-54 0 1,71-71-1,-17-34 1</inkml:trace>
  <inkml:trace contextRef="#ctx0" brushRef="#br1" timeOffset="50488.2">12241 8890 0,'0'0'0,"-17"0"0,-1 0 16,0 18 0,-52 35-1,-18 17 1,17-17-1,1 18 1,34-19 0,36-52-1,36 36 1,34-1 15,-35 0-15,-17-17-16,35 53 15,-35-36 1</inkml:trace>
  <inkml:trace contextRef="#ctx0" brushRef="#br1" timeOffset="56723.44">9049 3510 0,'0'0'0,"0"35"0,0 71 31,17-106-15,72-70 0,105-107-1,35-52 17,-159 176-32,19-53 0,-19 36 31</inkml:trace>
  <inkml:trace contextRef="#ctx0" brushRef="#br1" timeOffset="58181.85">9013 3634 0,'0'-18'78</inkml:trace>
  <inkml:trace contextRef="#ctx0" brushRef="#br1" timeOffset="60105.96">12859 9984 0,'0'0'32,"53"35"-17,52 18 1,37-18 15,-1-70-15,-88 17-16,-18 1 15,88-36 1,-70 35 0,-17 36-1,16-1 1,1 1 0,53 0-1,53-36 1,0-17-1,-36 17 1,-17 53 0,0 1 15,-18-19-15,-53-17-1,89 18 1,-71-18-1,17 0 1,-17 0 0,-18 17-1,-17-17 1,-18 18 0,35-18-1</inkml:trace>
  <inkml:trace contextRef="#ctx0" brushRef="#br1" timeOffset="61256.51">17304 11024 0,'0'0'0,"53"-35"0,0 0 16,335 70 15,-335 36-15,70 70-1,36-53 1,17-53 0,-70-52-1,17-36 1,124-106-1,-53 18 1,0 53 0,-17 88 15,-54 17-15,-70 1-1,0 17 1,-18-17-1,1-18 1,-1-36 0</inkml:trace>
  <inkml:trace contextRef="#ctx0" brushRef="#br1" timeOffset="62657.7">15804 10954 0,'0'0'0,"18"0"0,229 88 46,-212-88-30,36 0 0,-36 0-16,18 0 15,18-18 1,-18 1 0,-1-19-1,19 1 1,17 0-1,-35 35 17,0 0-32,0 17 31,53-17-15,0 0-1,-36 0 1,-17 0-1,-18-17 1,1 17 0,17-18-1,-1 36 1,1-18 0,0 17-1,-17-17 1,-19 0-1,1 0-15,-1 0 16</inkml:trace>
  <inkml:trace contextRef="#ctx0" brushRef="#br1" timeOffset="72090.59">8396 9437 0,'0'0'16,"-70"-71"-16,-36-88 16,88 124-16,-35-53 15,36 53-15,-1-89 32,53 18-17,53-70 1,1 53-1,34-1 1,89-52 0,-54 123-1,1 53 1,0 35 0,-106-17-1,123 123 1,-35 35-1,-70-17 1,-36-36 15,-35-17-15,-53 0 0,-17-35-1,-36 34 1,71-69-16,-54 17 15,-52 0 1,18-18 0,17-35-1,35-18 1,-17 1 0,18-1-1,17 18 1</inkml:trace>
  <inkml:trace contextRef="#ctx0" brushRef="#br1" timeOffset="81475.88">8396 9684 0,'71'-36'16,"-36"19"-16,53-36 15,141-18 17,-105 36-32,35 17 31,-124 18-31,18-17 16,-18 17-1,-70 0 16,0 0-31</inkml:trace>
  <inkml:trace contextRef="#ctx0" brushRef="#br1" timeOffset="81790.92">8555 9613 0,'0'0'0,"53"0"31,-18 0-31,124-17 16,0-36 0,17 17 15,18-17-15,-123 18-1,-36 35 1,-53-17 15,-17 17-15,0-18-1</inkml:trace>
  <inkml:trace contextRef="#ctx0" brushRef="#br1" timeOffset="89176.57">10072 15311 0,'-88'-18'31,"-89"-17"-16,-52 52 17,123 19-32,-17 16 31,52 1-15,53-35-1,36-18 1,35-18-1,18 1 1,-36-1-16,88 0 16,-35 1-1,18-18 1,-18 17 0,-105 18 15,-18 0-16,-1 18 1,-34-1-16,-89 36 31,106-35-31,-35-1 16,-18 19 0,18-19-1,53 1 1,35-36 15,35 18-15,0-17-16,53-1 15,36-35 1,17 18 0,0 17-1,-88 1 1,-18-1-1,-17 18-15,-36 0 32,-52-18-1,-54 18-15,1-17-1,-18 34 1,52 1-1,-16 0 1,69-1-16,1 1 16,35-1-1,53-17 17,17-17-17,-34-1-15,70 18 16,35-35-1,0 17 1,-35 1 15,-36 17-15,-35 0 0,-52 0 15,-1 0-16,-70 17 1,-35 1 0,-1 17-1,54-17 1,34-1-16,-52 1 16,53 0-1,-1-1 1,89-34 15,53-1 0,53-17-15,17 17 0,-70-17-1,35 0 1,-52-1-1,-72 36 1,-17 0 0,-53 0-1,-17 0 1,17 0-16,-141 0 16,53 18-1,-36 17 1,36 1-1,71-19 1,70 1 0,17-36 31,71 18-32,-52-17-15,52-1 16,53 0-1,18 1 1,-18 17 0,-53-18-1,-35 18 1,-35 0 0,-18-18 30,-18 18-46,-17 18 16,-1-18 0,-69 18-16,-37 17 31,-34 18-15,17 0-1,53-18 1,54-17-1,87-18 17,0-18-17,89 0 1,-1 1 0,36-19-1,-53 1 1,-18 18-1,-53-1 1,-17 18 15,-36 0 704,0 0-720,1 0 1,-1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8:57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3281 4269 0,'35'0'218,"-35"-36"-218,35-17 47,54 53-31,-19 0-1,36 0-15,53 0 16,-53 0 0,123 0-1,-212 0 1,19 0 15,-19 0-31,19 0 16,34 0-1,-34 0 1,-1 0 0,-18 0-1,19 0 1,-19 0 15,19 0-15,17 0-1,17 0 1,-17 0-16,18 0 16,87 0-1,-105 36 1,0-19 0,53-17-1,-35 0 1,-36 36-1,18-36 17,123 17-17,-141-17 17,71 18-17,53 0 1,-124-18-1,71 35 1,0-35 0,-53 17-1,-18-17-15,159 0 16,-106 0 0,-70 0-1,53 0 32,-36 0-47,-18 0 16,54 36-16,123-19 31,-141-17-15,0 0-1,123 0 1,-88 0-1,-35 0 1,141 0 0,-88 36-1,71-36 1,-19 0 0,19 0-1,-36 0 1,-53 0-1,18-36 1,-18 36 0,-53-17 15,106 17-15,-88 0-1,36 0 1,-54 0-1,35 0 1,1 0 0,35 0-1,35 0 17,-71-36-17,-52 36 1,17 0-1,1 0 1,-19 0 15,19 0-15,-1 0 0,-17 0-1,-1 0 1,18 0-1,1 0 1,-19 0 15,1 0 1,17-35-17,-17 35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9T13:48:59.8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5292 0,'-36'0'125,"19"0"-125,-18 0 16,-1 0-16,19 0 15,-72 0 32,37 0-31,-37 0-16,19 0 15,-195 0 1,54 0 0,122 0 15,-87 0-15,-53 0-1,193 0-15,-122-18 16,105 0-1,-36 18 1,-87-17 0,141 17-1,-71-36 1,53 19 62,0 17-62,18 0-16,-18 0 47,0 0-32,18 0-15,-53 0 16,52 0-1,-34 0 1,-1 0 0,18 0-1,18 0 1,-36 0 0,36 0-1,18 0 1,-19 0 15,-17 0-15,-17 0-16,34 0 31,19 0-15,-18 0-16,-1 0 15,-34 0 1,-18 0-1,35 0 1,-53 0 0,71 0-1,-1 0 1,-17 0 0,36 0-1,-72 0 1,-52 0-1,0 0 1,-17 0 15,87 0-15,36 0 0,-54 0-1,19 0 1,-36 0-1,18 0 1,53 0 0,-89 0-1,89 0 1,-36 0 0,36 0-16,-36 0 31,-70 0-16,-53 0 1,106 0 0,18 0 15,17 0-31,17 0 16,-87 0 15,17 0-16,71 0 1,-71 0 0,18 0-1,35 0-15,-53 0 16,35 0 0,19 0-1,16 0 1,-34 0-1,17 0 1,0 0 0,-18 0 31,1 0-32,17 0-15,-18 0 16,-52 0-1,70 0 1,-18 0 0,-17 0 15,53 0-15,17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DFCB916-5E13-434B-95B3-D6731B19690D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BE9C73-6CDE-45E2-97F8-E3C5308FA23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06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CF8988-FA3E-4A69-831C-227114FC637B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6C3122D-F7F8-473D-8318-582082098771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722195-2978-4842-AF9C-D06D26264CC4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4E4D3C-76BC-4B8C-9BE6-22804A807354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420364-4708-45A1-B739-5DC94DA35980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B322D8F4-2EF5-4931-BB7F-736824CB9125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84AA3B-388B-4C9A-9002-6239F5D5D54D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ru-RU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ru-RU" noProof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87190E-D3AE-490E-89C1-28E335C1A2CA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827581-EDAC-4987-95DF-ABC246853796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C2C0D08-5DA9-47C8-890C-6F3950A7C940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416783-DC68-4601-A2A3-941B1E79FC09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460FCC-9FDC-4933-9641-B465B7B325DE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1C0F14-30F6-4A9D-80FA-5F29330C49A5}" type="datetime1">
              <a:rPr lang="zh-TW" altLang="en-US" noProof="0" smtClean="0"/>
              <a:t>2022/5/23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1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戴耳機的男人和膝上型電腦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-83987" y="-7289"/>
            <a:ext cx="12191978" cy="68579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886" y="2100593"/>
            <a:ext cx="8974667" cy="246150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/>
              <a:t>第二章 三角函數的應用</a:t>
            </a:r>
            <a:endParaRPr lang="zh-TW" altLang="ru-RU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791" y="4310743"/>
            <a:ext cx="9296408" cy="1135641"/>
          </a:xfrm>
        </p:spPr>
        <p:txBody>
          <a:bodyPr rtlCol="0">
            <a:normAutofit fontScale="62500" lnSpcReduction="20000"/>
          </a:bodyPr>
          <a:lstStyle/>
          <a:p>
            <a:pPr algn="r"/>
            <a:r>
              <a:rPr lang="zh-TW" altLang="en-US" sz="3200" dirty="0">
                <a:solidFill>
                  <a:schemeClr val="tx2"/>
                </a:solidFill>
              </a:rPr>
              <a:t>授課科目：高職數學</a:t>
            </a:r>
            <a:r>
              <a:rPr lang="en-US" altLang="zh-TW" sz="3200" dirty="0" err="1">
                <a:solidFill>
                  <a:schemeClr val="tx2"/>
                </a:solidFill>
              </a:rPr>
              <a:t>B2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algn="r"/>
            <a:r>
              <a:rPr lang="zh-TW" altLang="en-US" sz="3200" dirty="0">
                <a:solidFill>
                  <a:schemeClr val="tx2"/>
                </a:solidFill>
              </a:rPr>
              <a:t>授課班級：商管群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algn="r"/>
            <a:r>
              <a:rPr lang="zh-TW" altLang="en-US" sz="3200" dirty="0">
                <a:solidFill>
                  <a:schemeClr val="tx2"/>
                </a:solidFill>
              </a:rPr>
              <a:t>授課教師：湯詠傑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algn="r"/>
            <a:r>
              <a:rPr lang="en-US" altLang="zh-TW" sz="3200" dirty="0">
                <a:solidFill>
                  <a:schemeClr val="tx2"/>
                </a:solidFill>
              </a:rPr>
              <a:t>2022.04.14</a:t>
            </a:r>
            <a:r>
              <a:rPr lang="zh-TW" altLang="en-US" sz="3200" dirty="0">
                <a:solidFill>
                  <a:schemeClr val="tx2"/>
                </a:solidFill>
              </a:rPr>
              <a:t>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矩形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年輕人在寫作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altLang="zh-TW" sz="4800" dirty="0">
                <a:solidFill>
                  <a:schemeClr val="bg2">
                    <a:lumMod val="50000"/>
                  </a:schemeClr>
                </a:solidFill>
              </a:rPr>
              <a:t>2-2</a:t>
            </a:r>
            <a:r>
              <a:rPr lang="zh-TW" altLang="en-US" sz="4800" dirty="0">
                <a:solidFill>
                  <a:schemeClr val="bg2">
                    <a:lumMod val="50000"/>
                  </a:schemeClr>
                </a:solidFill>
              </a:rPr>
              <a:t> 三角測量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</a:rPr>
              <a:t>我們將介紹這些技能：</a:t>
            </a: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測量用名詞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方位</a:t>
            </a: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題型解析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ABF0DBE-5120-43BA-902C-937F07F9C640}"/>
                  </a:ext>
                </a:extLst>
              </p14:cNvPr>
              <p14:cNvContentPartPr/>
              <p14:nvPr/>
            </p14:nvContentPartPr>
            <p14:xfrm>
              <a:off x="666720" y="3664080"/>
              <a:ext cx="464040" cy="55908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ABF0DBE-5120-43BA-902C-937F07F9C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0" y="3654720"/>
                <a:ext cx="4827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89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D2EEFF-5817-4F90-8BFE-71455390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376518"/>
            <a:ext cx="11438965" cy="613185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一、測量用名詞</a:t>
            </a:r>
            <a:endParaRPr lang="en-US" altLang="zh-TW" sz="2000" kern="100" dirty="0">
              <a:effectLst/>
              <a:latin typeface="標楷體" panose="03000509000000000000" pitchFamily="65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鉛垂線：與地心連線的直線。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2.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水平線：</a:t>
            </a:r>
            <a:r>
              <a:rPr lang="zh-TW" alt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與鉛垂線垂直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的直線。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3.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視線：眼睛與目標物的連線。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4.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仰角與俯角：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測量者朝向目標物的「視線」在水平線的</a:t>
            </a:r>
            <a:r>
              <a:rPr lang="zh-TW" alt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上方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，稱為</a:t>
            </a:r>
            <a:r>
              <a:rPr lang="zh-TW" alt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仰角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；若在水平線</a:t>
            </a:r>
            <a:r>
              <a:rPr lang="zh-TW" alt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，稱為</a:t>
            </a:r>
            <a:r>
              <a:rPr lang="zh-TW" altLang="en-US" sz="2000" kern="1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俯角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99F342F8-9BFE-4670-ADA4-118D651C348C}"/>
                  </a:ext>
                </a:extLst>
              </p14:cNvPr>
              <p14:cNvContentPartPr/>
              <p14:nvPr/>
            </p14:nvContentPartPr>
            <p14:xfrm>
              <a:off x="546120" y="2425680"/>
              <a:ext cx="9944280" cy="374688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99F342F8-9BFE-4670-ADA4-118D651C3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2416320"/>
                <a:ext cx="996300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42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D2EEFF-5817-4F90-8BFE-71455390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376518"/>
            <a:ext cx="11438965" cy="613185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二、方位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1.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定義：觀測者與目標物之間的</a:t>
            </a:r>
            <a:r>
              <a:rPr lang="zh-TW" alt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相對方位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100" dirty="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2. 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方位圖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7FF807-EEA9-4539-943F-B3AD7021A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/>
          <a:stretch/>
        </p:blipFill>
        <p:spPr>
          <a:xfrm>
            <a:off x="895739" y="2101915"/>
            <a:ext cx="5635690" cy="4268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DD498DC6-87BE-4874-963E-06C609D1EEB5}"/>
                  </a:ext>
                </a:extLst>
              </p14:cNvPr>
              <p14:cNvContentPartPr/>
              <p14:nvPr/>
            </p14:nvContentPartPr>
            <p14:xfrm>
              <a:off x="1434960" y="1612800"/>
              <a:ext cx="4947120" cy="474408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DD498DC6-87BE-4874-963E-06C609D1E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0" y="1603440"/>
                <a:ext cx="4965840" cy="47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3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方位角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的名字為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東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；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的名字為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南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西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西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5°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南</m:t>
                    </m:r>
                  </m:oMath>
                </a14:m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586" t="-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94BA7D31-FA83-4FD6-905F-81841B35A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"/>
          <a:stretch/>
        </p:blipFill>
        <p:spPr>
          <a:xfrm>
            <a:off x="979713" y="873572"/>
            <a:ext cx="5859625" cy="4435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2674A49-0E89-4FE9-8B79-7B21EB06DA71}"/>
                  </a:ext>
                </a:extLst>
              </p14:cNvPr>
              <p14:cNvContentPartPr/>
              <p14:nvPr/>
            </p14:nvContentPartPr>
            <p14:xfrm>
              <a:off x="2152800" y="692280"/>
              <a:ext cx="9969840" cy="51753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2674A49-0E89-4FE9-8B79-7B21EB06DA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440" y="682920"/>
                <a:ext cx="998856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49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zh-TW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三、三角測量</a:t>
                </a:r>
                <a:r>
                  <a:rPr lang="zh-TW" altLang="en-US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zh-TW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題型解析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zh-TW" altLang="en-US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zh-TW" altLang="zh-TW" sz="2000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二維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TW" altLang="zh-TW" sz="20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直角：畢氏定理</m:t>
                                    </m:r>
                                  </m:e>
                                  <m:e>
                                    <m:r>
                                      <a:rPr lang="zh-TW" altLang="zh-TW" sz="20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非直角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zh-TW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zh-TW" altLang="zh-TW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zh-TW" altLang="zh-TW" sz="20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正弦定理</m:t>
                                            </m:r>
                                          </m:e>
                                          <m:e>
                                            <m:r>
                                              <a:rPr lang="zh-TW" altLang="zh-TW" sz="20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餘弦定理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zh-TW" altLang="zh-TW" sz="2000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三維：化為二維再分析</m:t>
                            </m:r>
                          </m:e>
                        </m:eqArr>
                      </m:e>
                    </m:d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853" t="-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E39357BA-B8BC-452A-8BBA-0B9591220379}"/>
                  </a:ext>
                </a:extLst>
              </p14:cNvPr>
              <p14:cNvContentPartPr/>
              <p14:nvPr/>
            </p14:nvContentPartPr>
            <p14:xfrm>
              <a:off x="1130400" y="1022400"/>
              <a:ext cx="10788840" cy="501048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E39357BA-B8BC-452A-8BBA-0B9591220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040" y="1013040"/>
                <a:ext cx="1080756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95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8" name="矩形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直線接點​​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​​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​​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片版面配置區 9" descr="在桌子上的膝上型電腦和筆記本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6"/>
            <a:ext cx="4775075" cy="2315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zh-TW" altLang="en-US" sz="4400" cap="all" spc="-100" dirty="0"/>
              <a:t>感謝您！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1500" spc="80" dirty="0">
              <a:solidFill>
                <a:schemeClr val="tx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D8BC8470-CE33-4905-9026-66BA30B63F52}"/>
                  </a:ext>
                </a:extLst>
              </p14:cNvPr>
              <p14:cNvContentPartPr/>
              <p14:nvPr/>
            </p14:nvContentPartPr>
            <p14:xfrm>
              <a:off x="6489720" y="5524560"/>
              <a:ext cx="362160" cy="3621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D8BC8470-CE33-4905-9026-66BA30B63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360" y="5515200"/>
                <a:ext cx="38088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矩形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年輕人在寫作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altLang="zh-TW" sz="4800" dirty="0">
                <a:solidFill>
                  <a:schemeClr val="bg2">
                    <a:lumMod val="50000"/>
                  </a:schemeClr>
                </a:solidFill>
              </a:rPr>
              <a:t>2-1</a:t>
            </a:r>
            <a:r>
              <a:rPr lang="zh-TW" altLang="en-US" sz="4800" dirty="0">
                <a:solidFill>
                  <a:schemeClr val="bg2">
                    <a:lumMod val="50000"/>
                  </a:schemeClr>
                </a:solidFill>
              </a:rPr>
              <a:t> 正弦定理與餘弦定理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</a:rPr>
              <a:t>我們將介紹：</a:t>
            </a: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三角形面積公式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餘弦定理</a:t>
            </a: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正弦定理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平行四邊形定理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zh-TW" sz="32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一、三角形面積公式</a:t>
                </a:r>
                <a:endParaRPr lang="zh-TW" altLang="zh-TW" sz="3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三角形面積公式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(1)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公式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的對邊長分別為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，則：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𝑎𝑏</m:t>
                    </m:r>
                    <m:func>
                      <m:func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𝑏𝑐</m:t>
                    </m:r>
                    <m:func>
                      <m:func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</m:t>
                    </m:r>
                    <m:func>
                      <m:func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(2)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使用時機：</a:t>
                </a:r>
                <a:r>
                  <a:rPr lang="zh-TW" altLang="en-US" sz="20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兩邊夾一角求面積</a:t>
                </a:r>
                <a:endParaRPr lang="zh-TW" altLang="zh-TW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〈說明〉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1386" t="-1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9495F8BD-6C30-459C-A367-31506179A235}"/>
                  </a:ext>
                </a:extLst>
              </p14:cNvPr>
              <p14:cNvContentPartPr/>
              <p14:nvPr/>
            </p14:nvContentPartPr>
            <p14:xfrm>
              <a:off x="1390680" y="2444760"/>
              <a:ext cx="1911600" cy="6372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9495F8BD-6C30-459C-A367-31506179A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2381400"/>
                <a:ext cx="1942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885E8E1-A8F5-4695-BC90-5DD7BE4805F7}"/>
                  </a:ext>
                </a:extLst>
              </p14:cNvPr>
              <p14:cNvContentPartPr/>
              <p14:nvPr/>
            </p14:nvContentPartPr>
            <p14:xfrm>
              <a:off x="799920" y="380880"/>
              <a:ext cx="11094120" cy="61664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885E8E1-A8F5-4695-BC90-5DD7BE4805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560" y="371520"/>
                <a:ext cx="11112840" cy="61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FFAE7C7-F0AD-43F8-AE0F-6AC416CDD9F2}"/>
                  </a:ext>
                </a:extLst>
              </p14:cNvPr>
              <p14:cNvContentPartPr/>
              <p14:nvPr/>
            </p14:nvContentPartPr>
            <p14:xfrm>
              <a:off x="755640" y="1314360"/>
              <a:ext cx="476640" cy="7434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FFAE7C7-F0AD-43F8-AE0F-6AC416CDD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280" y="1305000"/>
                <a:ext cx="495360" cy="7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9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海龍公式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(1)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定義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的三邊長分別為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 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kern="100" dirty="0">
                    <a:solidFill>
                      <a:srgbClr val="0070C0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(2)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使用時機：</a:t>
                </a:r>
                <a:r>
                  <a:rPr lang="zh-TW" altLang="en-US" sz="2000" kern="100" dirty="0">
                    <a:solidFill>
                      <a:srgbClr val="0070C0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已知三邊求面積</a:t>
                </a:r>
                <a:endParaRPr lang="zh-TW" altLang="zh-TW" sz="2000" kern="100" dirty="0">
                  <a:solidFill>
                    <a:srgbClr val="0070C0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3.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的三邊長分別為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sz="2000" kern="100" dirty="0">
                    <a:solidFill>
                      <a:srgbClr val="FF0000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外接圓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半徑為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𝑎𝑏𝑐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4.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的三邊長分別為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sz="2000" kern="100" dirty="0">
                    <a:solidFill>
                      <a:srgbClr val="FF0000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內切圓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半徑為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𝑟𝑆</m:t>
                    </m:r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en-US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 sz="2000" b="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000" b="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 sz="2000" b="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000" b="0" i="1" kern="10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20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</a:t>
                </a:r>
                <a:r>
                  <a:rPr lang="zh-TW" altLang="zh-TW" sz="2000" kern="10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〈說明〉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586" t="-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E8573A27-57B6-4E0F-B117-FFD66F98270D}"/>
                  </a:ext>
                </a:extLst>
              </p14:cNvPr>
              <p14:cNvContentPartPr/>
              <p14:nvPr/>
            </p14:nvContentPartPr>
            <p14:xfrm>
              <a:off x="870120" y="457200"/>
              <a:ext cx="10757160" cy="533448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E8573A27-57B6-4E0F-B117-FFD66F9827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447840"/>
                <a:ext cx="1077588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7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zh-TW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二、餘弦定理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20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的對邊長分別為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20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，則：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20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</a:t>
                </a: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第一型表示法：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𝑏𝑐</m:t>
                    </m:r>
                    <m:func>
                      <m:func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</m:t>
                    </m:r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func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𝑎𝑏</m:t>
                    </m:r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※ 使用時機：</a:t>
                </a:r>
                <a:r>
                  <a:rPr lang="zh-TW" altLang="en-US" sz="20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兩邊夾一角求第三邊</a:t>
                </a:r>
                <a:endParaRPr lang="en-US" altLang="zh-TW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altLang="zh-TW" sz="20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</a:t>
                </a:r>
                <a:r>
                  <a:rPr lang="zh-TW" altLang="en-US" sz="20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說明</a:t>
                </a:r>
                <a:r>
                  <a:rPr lang="en-US" altLang="zh-TW" sz="2000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〉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853" t="-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5D9114C5-CA20-4128-9B48-3DA7CE89F446}"/>
                  </a:ext>
                </a:extLst>
              </p14:cNvPr>
              <p14:cNvContentPartPr/>
              <p14:nvPr/>
            </p14:nvContentPartPr>
            <p14:xfrm>
              <a:off x="1073160" y="108000"/>
              <a:ext cx="8839440" cy="563904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5D9114C5-CA20-4128-9B48-3DA7CE89F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00" y="98640"/>
                <a:ext cx="885816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0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20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2.</a:t>
                </a: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第二型表示法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𝑏𝑐</m:t>
                        </m:r>
                      </m:den>
                    </m:f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func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</m:t>
                        </m:r>
                      </m:den>
                    </m:f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※ 使用時機：</a:t>
                </a:r>
                <a:r>
                  <a:rPr lang="zh-TW" altLang="en-US" sz="20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已知三邊求夾角</a:t>
                </a:r>
                <a:endParaRPr lang="zh-TW" altLang="zh-TW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</a:t>
                </a:r>
                <a:r>
                  <a:rPr lang="zh-TW" altLang="en-US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〈說明〉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38CB8756-9E3C-46F8-8CE7-887006B54EF9}"/>
                  </a:ext>
                </a:extLst>
              </p14:cNvPr>
              <p14:cNvContentPartPr/>
              <p14:nvPr/>
            </p14:nvContentPartPr>
            <p14:xfrm>
              <a:off x="1301760" y="1117440"/>
              <a:ext cx="1905480" cy="324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38CB8756-9E3C-46F8-8CE7-887006B54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920" y="1054080"/>
                <a:ext cx="1936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F1B302D-99E7-480C-B726-518A088F617A}"/>
                  </a:ext>
                </a:extLst>
              </p14:cNvPr>
              <p14:cNvContentPartPr/>
              <p14:nvPr/>
            </p14:nvContentPartPr>
            <p14:xfrm>
              <a:off x="1143000" y="946080"/>
              <a:ext cx="5994720" cy="48200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F1B302D-99E7-480C-B726-518A088F61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40" y="936720"/>
                <a:ext cx="601344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zh-TW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三、正弦定理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的對邊長分別為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zh-TW" sz="18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zh-TW" sz="1800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為其</a:t>
                </a:r>
                <a:r>
                  <a:rPr lang="zh-TW" altLang="zh-TW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外接圓半徑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，則：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zh-TW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zh-TW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zh-TW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zh-TW" altLang="zh-TW" sz="18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2</a:t>
                </a:r>
                <a:r>
                  <a:rPr lang="en-US" altLang="zh-TW" sz="1800" kern="100" dirty="0">
                    <a:solidFill>
                      <a:srgbClr val="FF0000"/>
                    </a:solidFill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  <m:func>
                      <m:func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func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:</m:t>
                    </m:r>
                    <m:func>
                      <m:func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※ 注意：</a:t>
                </a:r>
                <a:r>
                  <a:rPr lang="zh-TW" altLang="en-US" sz="18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邊長比</a:t>
                </a:r>
                <a14:m>
                  <m:oMath xmlns:m="http://schemas.openxmlformats.org/officeDocument/2006/math">
                    <m:r>
                      <a:rPr lang="zh-TW" altLang="en-US" sz="1800" i="1" kern="1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zh-TW" altLang="en-US" sz="18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角度比</a:t>
                </a:r>
                <a:r>
                  <a:rPr lang="en-US" altLang="zh-TW" sz="1800" kern="1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〈說明〉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853" t="-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1243464-DFC6-4E40-8AA6-A0A4F8285B35}"/>
                  </a:ext>
                </a:extLst>
              </p14:cNvPr>
              <p14:cNvContentPartPr/>
              <p14:nvPr/>
            </p14:nvContentPartPr>
            <p14:xfrm>
              <a:off x="1181160" y="1504800"/>
              <a:ext cx="2267280" cy="10224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1243464-DFC6-4E40-8AA6-A0A4F8285B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320" y="1441440"/>
                <a:ext cx="2298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3F5F909-C272-4AF5-8EB1-1FB06BB1C0C7}"/>
                  </a:ext>
                </a:extLst>
              </p14:cNvPr>
              <p14:cNvContentPartPr/>
              <p14:nvPr/>
            </p14:nvContentPartPr>
            <p14:xfrm>
              <a:off x="1155600" y="1866960"/>
              <a:ext cx="2559600" cy="385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3F5F909-C272-4AF5-8EB1-1FB06BB1C0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760" y="1803600"/>
                <a:ext cx="2590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FC32791-075C-44C9-BD58-DC5D897E1A2A}"/>
                  </a:ext>
                </a:extLst>
              </p14:cNvPr>
              <p14:cNvContentPartPr/>
              <p14:nvPr/>
            </p14:nvContentPartPr>
            <p14:xfrm>
              <a:off x="1143000" y="1936800"/>
              <a:ext cx="2419560" cy="446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FC32791-075C-44C9-BD58-DC5D897E1A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7160" y="1873440"/>
                <a:ext cx="2450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34A4C6D-50DD-4044-A373-34C647F625BC}"/>
                  </a:ext>
                </a:extLst>
              </p14:cNvPr>
              <p14:cNvContentPartPr/>
              <p14:nvPr/>
            </p14:nvContentPartPr>
            <p14:xfrm>
              <a:off x="1212840" y="1473120"/>
              <a:ext cx="2260800" cy="511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34A4C6D-50DD-4044-A373-34C647F625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000" y="1409760"/>
                <a:ext cx="229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1DC469B8-8037-4721-BBEC-964B7DFA06BE}"/>
                  </a:ext>
                </a:extLst>
              </p14:cNvPr>
              <p14:cNvContentPartPr/>
              <p14:nvPr/>
            </p14:nvContentPartPr>
            <p14:xfrm>
              <a:off x="1219320" y="1542960"/>
              <a:ext cx="622440" cy="6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1DC469B8-8037-4721-BBEC-964B7DFA06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3480" y="1479600"/>
                <a:ext cx="653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E363D07-5054-4456-ADDF-9F8E58161255}"/>
                  </a:ext>
                </a:extLst>
              </p14:cNvPr>
              <p14:cNvContentPartPr/>
              <p14:nvPr/>
            </p14:nvContentPartPr>
            <p14:xfrm>
              <a:off x="1123920" y="615960"/>
              <a:ext cx="10122120" cy="55756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E363D07-5054-4456-ADDF-9F8E581612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4560" y="606600"/>
                <a:ext cx="10140840" cy="55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74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D2EEFF-5817-4F90-8BFE-71455390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376518"/>
            <a:ext cx="11438965" cy="6131858"/>
          </a:xfrm>
        </p:spPr>
        <p:txBody>
          <a:bodyPr/>
          <a:lstStyle/>
          <a:p>
            <a:pPr marL="0" indent="0">
              <a:buNone/>
            </a:pPr>
            <a:endParaRPr lang="en-US" altLang="zh-TW" sz="4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kern="1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4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★★★</a:t>
            </a:r>
            <a:r>
              <a:rPr lang="zh-TW" altLang="zh-TW" sz="4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正弦、餘弦的使用時機：</a:t>
            </a:r>
            <a:endParaRPr lang="en-US" altLang="zh-TW" sz="4000" b="1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b="1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</a:t>
            </a:r>
            <a:r>
              <a:rPr lang="zh-TW" altLang="en-US" sz="2800" b="1" kern="1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先看餘弦定理，若餘弦定理無法使用，則使用正弦定理。</a:t>
            </a:r>
            <a:endParaRPr lang="zh-TW" altLang="zh-TW" sz="2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9C96E669-8CAD-45C2-9A7A-D55ACC0518DF}"/>
                  </a:ext>
                </a:extLst>
              </p14:cNvPr>
              <p14:cNvContentPartPr/>
              <p14:nvPr/>
            </p14:nvContentPartPr>
            <p14:xfrm>
              <a:off x="2692440" y="2590920"/>
              <a:ext cx="7626600" cy="107964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9C96E669-8CAD-45C2-9A7A-D55ACC051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2581560"/>
                <a:ext cx="764532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1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zh-TW" sz="24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四、平行四邊形定理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已知一平行四邊形</a:t>
                </a:r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𝐴𝐵𝐶𝐷</m:t>
                    </m:r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，其</a:t>
                </a:r>
                <a:r>
                  <a:rPr lang="zh-TW" altLang="zh-TW" sz="20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對角線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分別為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𝐵𝐶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𝐶𝐷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𝐷𝐴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𝐴𝐶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𝐵𝐷</m:t>
                            </m:r>
                          </m:e>
                        </m:acc>
                      </m:e>
                      <m:sup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〈說明〉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2D2EEFF-5817-4F90-8BFE-71455390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376518"/>
                <a:ext cx="11438965" cy="6131858"/>
              </a:xfrm>
              <a:blipFill>
                <a:blip r:embed="rId2"/>
                <a:stretch>
                  <a:fillRect l="-853" t="-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2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4870_TF89747358_Win32" id="{464B6269-7D1B-4317-8F62-E6267148927B}" vid="{BE52E3C2-E01F-4B0D-87F6-AA575CCA65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課程簡報教學</Template>
  <TotalTime>438</TotalTime>
  <Words>641</Words>
  <Application>Microsoft Office PowerPoint</Application>
  <PresentationFormat>寬螢幕</PresentationFormat>
  <Paragraphs>90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標楷體</vt:lpstr>
      <vt:lpstr>Arial</vt:lpstr>
      <vt:lpstr>Calibri</vt:lpstr>
      <vt:lpstr>Cambria Math</vt:lpstr>
      <vt:lpstr>Garamond</vt:lpstr>
      <vt:lpstr>SavonVTI</vt:lpstr>
      <vt:lpstr>第二章 三角函數的應用</vt:lpstr>
      <vt:lpstr>2-1 正弦定理與餘弦定理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2-2 三角測量</vt:lpstr>
      <vt:lpstr>PowerPoint 簡報</vt:lpstr>
      <vt:lpstr>PowerPoint 簡報</vt:lpstr>
      <vt:lpstr>PowerPoint 簡報</vt:lpstr>
      <vt:lpstr>PowerPoint 簡報</vt:lpstr>
      <vt:lpstr>感謝您！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三角函數的應用</dc:title>
  <dc:creator>傑 傑</dc:creator>
  <cp:lastModifiedBy>傑 傑</cp:lastModifiedBy>
  <cp:revision>1</cp:revision>
  <dcterms:created xsi:type="dcterms:W3CDTF">2022-04-14T06:07:09Z</dcterms:created>
  <dcterms:modified xsi:type="dcterms:W3CDTF">2022-05-23T15:41:08Z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