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C2DEE-6390-4C6D-A03C-1DAE34122FC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956F756-E230-447C-BCC9-980BA2F82912}">
      <dgm:prSet/>
      <dgm:spPr/>
      <dgm:t>
        <a:bodyPr/>
        <a:lstStyle/>
        <a:p>
          <a:r>
            <a:rPr lang="en-GB"/>
            <a:t>Inleiding</a:t>
          </a:r>
          <a:endParaRPr lang="en-US"/>
        </a:p>
      </dgm:t>
    </dgm:pt>
    <dgm:pt modelId="{2A4605F3-04E2-4F01-AC0B-4571FF913C19}" type="parTrans" cxnId="{615FF0B3-C461-4035-B3D0-008646089A13}">
      <dgm:prSet/>
      <dgm:spPr/>
      <dgm:t>
        <a:bodyPr/>
        <a:lstStyle/>
        <a:p>
          <a:endParaRPr lang="en-US"/>
        </a:p>
      </dgm:t>
    </dgm:pt>
    <dgm:pt modelId="{7CC2A543-A099-420B-A989-46BC1D0CBA89}" type="sibTrans" cxnId="{615FF0B3-C461-4035-B3D0-008646089A13}">
      <dgm:prSet/>
      <dgm:spPr/>
      <dgm:t>
        <a:bodyPr/>
        <a:lstStyle/>
        <a:p>
          <a:endParaRPr lang="en-US"/>
        </a:p>
      </dgm:t>
    </dgm:pt>
    <dgm:pt modelId="{35F1C29C-99AE-463A-8336-364D47B499AD}">
      <dgm:prSet/>
      <dgm:spPr/>
      <dgm:t>
        <a:bodyPr/>
        <a:lstStyle/>
        <a:p>
          <a:r>
            <a:rPr lang="en-GB"/>
            <a:t>Planning</a:t>
          </a:r>
          <a:endParaRPr lang="en-US"/>
        </a:p>
      </dgm:t>
    </dgm:pt>
    <dgm:pt modelId="{92E4DA60-D65C-48A6-A833-5FF567BB73BD}" type="parTrans" cxnId="{D51D2098-D267-4291-812C-DFBC085ADB22}">
      <dgm:prSet/>
      <dgm:spPr/>
      <dgm:t>
        <a:bodyPr/>
        <a:lstStyle/>
        <a:p>
          <a:endParaRPr lang="en-US"/>
        </a:p>
      </dgm:t>
    </dgm:pt>
    <dgm:pt modelId="{26A699F3-3D83-411A-AC80-A77F1E4D12C9}" type="sibTrans" cxnId="{D51D2098-D267-4291-812C-DFBC085ADB22}">
      <dgm:prSet/>
      <dgm:spPr/>
      <dgm:t>
        <a:bodyPr/>
        <a:lstStyle/>
        <a:p>
          <a:endParaRPr lang="en-US"/>
        </a:p>
      </dgm:t>
    </dgm:pt>
    <dgm:pt modelId="{D3AD14DD-9FB6-4ABF-8511-ABC0E4012005}">
      <dgm:prSet/>
      <dgm:spPr/>
      <dgm:t>
        <a:bodyPr/>
        <a:lstStyle/>
        <a:p>
          <a:r>
            <a:rPr lang="en-GB"/>
            <a:t>Account Systeem</a:t>
          </a:r>
          <a:endParaRPr lang="en-US"/>
        </a:p>
      </dgm:t>
    </dgm:pt>
    <dgm:pt modelId="{07CD4F1F-6509-4748-8904-0FD1B1737E80}" type="parTrans" cxnId="{42AB400B-DDC4-4D66-B42E-7CF14F9CB442}">
      <dgm:prSet/>
      <dgm:spPr/>
      <dgm:t>
        <a:bodyPr/>
        <a:lstStyle/>
        <a:p>
          <a:endParaRPr lang="en-US"/>
        </a:p>
      </dgm:t>
    </dgm:pt>
    <dgm:pt modelId="{C6E1EA3D-7475-4EA0-A40C-29084F2F0B09}" type="sibTrans" cxnId="{42AB400B-DDC4-4D66-B42E-7CF14F9CB442}">
      <dgm:prSet/>
      <dgm:spPr/>
      <dgm:t>
        <a:bodyPr/>
        <a:lstStyle/>
        <a:p>
          <a:endParaRPr lang="en-US"/>
        </a:p>
      </dgm:t>
    </dgm:pt>
    <dgm:pt modelId="{92175092-23DC-4007-9579-06E439FAA576}">
      <dgm:prSet/>
      <dgm:spPr/>
      <dgm:t>
        <a:bodyPr/>
        <a:lstStyle/>
        <a:p>
          <a:r>
            <a:rPr lang="en-GB"/>
            <a:t>Video Systeem</a:t>
          </a:r>
          <a:endParaRPr lang="en-US"/>
        </a:p>
      </dgm:t>
    </dgm:pt>
    <dgm:pt modelId="{8E479D87-D139-4130-8C93-D8BC0B1FA421}" type="parTrans" cxnId="{287DDB80-A3CB-461C-82BC-42BE1BF0BA34}">
      <dgm:prSet/>
      <dgm:spPr/>
      <dgm:t>
        <a:bodyPr/>
        <a:lstStyle/>
        <a:p>
          <a:endParaRPr lang="en-US"/>
        </a:p>
      </dgm:t>
    </dgm:pt>
    <dgm:pt modelId="{467AAAA0-29F8-4757-9D3B-9ADA9893537A}" type="sibTrans" cxnId="{287DDB80-A3CB-461C-82BC-42BE1BF0BA34}">
      <dgm:prSet/>
      <dgm:spPr/>
      <dgm:t>
        <a:bodyPr/>
        <a:lstStyle/>
        <a:p>
          <a:endParaRPr lang="en-US"/>
        </a:p>
      </dgm:t>
    </dgm:pt>
    <dgm:pt modelId="{ED6D56B1-C8E8-4920-951A-F0B4F6CB5B64}">
      <dgm:prSet/>
      <dgm:spPr/>
      <dgm:t>
        <a:bodyPr/>
        <a:lstStyle/>
        <a:p>
          <a:r>
            <a:rPr lang="en-GB" dirty="0"/>
            <a:t>Search</a:t>
          </a:r>
          <a:endParaRPr lang="en-US" dirty="0"/>
        </a:p>
      </dgm:t>
    </dgm:pt>
    <dgm:pt modelId="{66EEDCA8-6E3F-403D-B326-A115D6ED8581}" type="parTrans" cxnId="{D587E17F-6A24-4EB4-9187-C6E5CD9FE3EF}">
      <dgm:prSet/>
      <dgm:spPr/>
      <dgm:t>
        <a:bodyPr/>
        <a:lstStyle/>
        <a:p>
          <a:endParaRPr lang="en-US"/>
        </a:p>
      </dgm:t>
    </dgm:pt>
    <dgm:pt modelId="{C08BA58F-A0CF-4E10-805C-06B78FA6004C}" type="sibTrans" cxnId="{D587E17F-6A24-4EB4-9187-C6E5CD9FE3EF}">
      <dgm:prSet/>
      <dgm:spPr/>
      <dgm:t>
        <a:bodyPr/>
        <a:lstStyle/>
        <a:p>
          <a:endParaRPr lang="en-US"/>
        </a:p>
      </dgm:t>
    </dgm:pt>
    <dgm:pt modelId="{B0ABA0AC-E0EC-43A8-87BB-2F4D4D571047}" type="pres">
      <dgm:prSet presAssocID="{21EC2DEE-6390-4C6D-A03C-1DAE34122FC4}" presName="vert0" presStyleCnt="0">
        <dgm:presLayoutVars>
          <dgm:dir/>
          <dgm:animOne val="branch"/>
          <dgm:animLvl val="lvl"/>
        </dgm:presLayoutVars>
      </dgm:prSet>
      <dgm:spPr/>
    </dgm:pt>
    <dgm:pt modelId="{300E6C75-B9B0-4893-BE9D-37B31CAB4784}" type="pres">
      <dgm:prSet presAssocID="{D956F756-E230-447C-BCC9-980BA2F82912}" presName="thickLine" presStyleLbl="alignNode1" presStyleIdx="0" presStyleCnt="5"/>
      <dgm:spPr/>
    </dgm:pt>
    <dgm:pt modelId="{31D8CF26-9A7C-4B37-BA38-799DCC197E20}" type="pres">
      <dgm:prSet presAssocID="{D956F756-E230-447C-BCC9-980BA2F82912}" presName="horz1" presStyleCnt="0"/>
      <dgm:spPr/>
    </dgm:pt>
    <dgm:pt modelId="{035F0C82-5589-4F30-AA2D-718731FD5DDF}" type="pres">
      <dgm:prSet presAssocID="{D956F756-E230-447C-BCC9-980BA2F82912}" presName="tx1" presStyleLbl="revTx" presStyleIdx="0" presStyleCnt="5"/>
      <dgm:spPr/>
    </dgm:pt>
    <dgm:pt modelId="{DA9C3C7B-57A7-47C8-878A-26DD3202E846}" type="pres">
      <dgm:prSet presAssocID="{D956F756-E230-447C-BCC9-980BA2F82912}" presName="vert1" presStyleCnt="0"/>
      <dgm:spPr/>
    </dgm:pt>
    <dgm:pt modelId="{54843FBA-29C4-4D18-98DA-839CFE5201C6}" type="pres">
      <dgm:prSet presAssocID="{35F1C29C-99AE-463A-8336-364D47B499AD}" presName="thickLine" presStyleLbl="alignNode1" presStyleIdx="1" presStyleCnt="5"/>
      <dgm:spPr/>
    </dgm:pt>
    <dgm:pt modelId="{75C6A63D-F787-4D56-8729-3AD6B39283A5}" type="pres">
      <dgm:prSet presAssocID="{35F1C29C-99AE-463A-8336-364D47B499AD}" presName="horz1" presStyleCnt="0"/>
      <dgm:spPr/>
    </dgm:pt>
    <dgm:pt modelId="{246B34EA-1D5A-4531-BA95-19EF51595994}" type="pres">
      <dgm:prSet presAssocID="{35F1C29C-99AE-463A-8336-364D47B499AD}" presName="tx1" presStyleLbl="revTx" presStyleIdx="1" presStyleCnt="5"/>
      <dgm:spPr/>
    </dgm:pt>
    <dgm:pt modelId="{88043972-5B80-40AD-A3FF-D45873852827}" type="pres">
      <dgm:prSet presAssocID="{35F1C29C-99AE-463A-8336-364D47B499AD}" presName="vert1" presStyleCnt="0"/>
      <dgm:spPr/>
    </dgm:pt>
    <dgm:pt modelId="{01B9EC0F-C6BB-45B3-A7B3-F08AE322534F}" type="pres">
      <dgm:prSet presAssocID="{D3AD14DD-9FB6-4ABF-8511-ABC0E4012005}" presName="thickLine" presStyleLbl="alignNode1" presStyleIdx="2" presStyleCnt="5"/>
      <dgm:spPr/>
    </dgm:pt>
    <dgm:pt modelId="{2A52F575-7F32-4483-8ABA-1FBE3D613998}" type="pres">
      <dgm:prSet presAssocID="{D3AD14DD-9FB6-4ABF-8511-ABC0E4012005}" presName="horz1" presStyleCnt="0"/>
      <dgm:spPr/>
    </dgm:pt>
    <dgm:pt modelId="{49C5E01B-B08D-47E4-8231-437E2E878F4C}" type="pres">
      <dgm:prSet presAssocID="{D3AD14DD-9FB6-4ABF-8511-ABC0E4012005}" presName="tx1" presStyleLbl="revTx" presStyleIdx="2" presStyleCnt="5"/>
      <dgm:spPr/>
    </dgm:pt>
    <dgm:pt modelId="{F53DCF95-DF9D-49DE-A530-46C661F78898}" type="pres">
      <dgm:prSet presAssocID="{D3AD14DD-9FB6-4ABF-8511-ABC0E4012005}" presName="vert1" presStyleCnt="0"/>
      <dgm:spPr/>
    </dgm:pt>
    <dgm:pt modelId="{AFABACC6-272E-4F78-9F35-6C393DA47414}" type="pres">
      <dgm:prSet presAssocID="{92175092-23DC-4007-9579-06E439FAA576}" presName="thickLine" presStyleLbl="alignNode1" presStyleIdx="3" presStyleCnt="5"/>
      <dgm:spPr/>
    </dgm:pt>
    <dgm:pt modelId="{21964725-52C0-4DBE-A7BF-735814024AB2}" type="pres">
      <dgm:prSet presAssocID="{92175092-23DC-4007-9579-06E439FAA576}" presName="horz1" presStyleCnt="0"/>
      <dgm:spPr/>
    </dgm:pt>
    <dgm:pt modelId="{8F7A4B85-E111-4D16-BBA1-5065B83EFFBE}" type="pres">
      <dgm:prSet presAssocID="{92175092-23DC-4007-9579-06E439FAA576}" presName="tx1" presStyleLbl="revTx" presStyleIdx="3" presStyleCnt="5"/>
      <dgm:spPr/>
    </dgm:pt>
    <dgm:pt modelId="{147E6CD8-388E-4902-8288-557C8CF727A4}" type="pres">
      <dgm:prSet presAssocID="{92175092-23DC-4007-9579-06E439FAA576}" presName="vert1" presStyleCnt="0"/>
      <dgm:spPr/>
    </dgm:pt>
    <dgm:pt modelId="{C3D7B900-8C66-4E96-9FB4-4324B1256C46}" type="pres">
      <dgm:prSet presAssocID="{ED6D56B1-C8E8-4920-951A-F0B4F6CB5B64}" presName="thickLine" presStyleLbl="alignNode1" presStyleIdx="4" presStyleCnt="5"/>
      <dgm:spPr/>
    </dgm:pt>
    <dgm:pt modelId="{590DB58A-3DB1-402D-A904-25B36ED13DD4}" type="pres">
      <dgm:prSet presAssocID="{ED6D56B1-C8E8-4920-951A-F0B4F6CB5B64}" presName="horz1" presStyleCnt="0"/>
      <dgm:spPr/>
    </dgm:pt>
    <dgm:pt modelId="{4B24C0FD-DD38-401E-9939-E74651280CFD}" type="pres">
      <dgm:prSet presAssocID="{ED6D56B1-C8E8-4920-951A-F0B4F6CB5B64}" presName="tx1" presStyleLbl="revTx" presStyleIdx="4" presStyleCnt="5"/>
      <dgm:spPr/>
    </dgm:pt>
    <dgm:pt modelId="{64B6E988-6FA1-4F17-AC1E-9A5C4343BE9E}" type="pres">
      <dgm:prSet presAssocID="{ED6D56B1-C8E8-4920-951A-F0B4F6CB5B64}" presName="vert1" presStyleCnt="0"/>
      <dgm:spPr/>
    </dgm:pt>
  </dgm:ptLst>
  <dgm:cxnLst>
    <dgm:cxn modelId="{42AB400B-DDC4-4D66-B42E-7CF14F9CB442}" srcId="{21EC2DEE-6390-4C6D-A03C-1DAE34122FC4}" destId="{D3AD14DD-9FB6-4ABF-8511-ABC0E4012005}" srcOrd="2" destOrd="0" parTransId="{07CD4F1F-6509-4748-8904-0FD1B1737E80}" sibTransId="{C6E1EA3D-7475-4EA0-A40C-29084F2F0B09}"/>
    <dgm:cxn modelId="{DF72D730-3640-428F-B7C8-FFF6F4C75BC8}" type="presOf" srcId="{92175092-23DC-4007-9579-06E439FAA576}" destId="{8F7A4B85-E111-4D16-BBA1-5065B83EFFBE}" srcOrd="0" destOrd="0" presId="urn:microsoft.com/office/officeart/2008/layout/LinedList"/>
    <dgm:cxn modelId="{95141338-81EA-4B6C-B7BF-56F8629130C8}" type="presOf" srcId="{35F1C29C-99AE-463A-8336-364D47B499AD}" destId="{246B34EA-1D5A-4531-BA95-19EF51595994}" srcOrd="0" destOrd="0" presId="urn:microsoft.com/office/officeart/2008/layout/LinedList"/>
    <dgm:cxn modelId="{19EBE068-EEBB-48BA-9E3D-0F19FB53892D}" type="presOf" srcId="{ED6D56B1-C8E8-4920-951A-F0B4F6CB5B64}" destId="{4B24C0FD-DD38-401E-9939-E74651280CFD}" srcOrd="0" destOrd="0" presId="urn:microsoft.com/office/officeart/2008/layout/LinedList"/>
    <dgm:cxn modelId="{A78A9F73-A4D3-475F-915D-0B2C69D9785A}" type="presOf" srcId="{D956F756-E230-447C-BCC9-980BA2F82912}" destId="{035F0C82-5589-4F30-AA2D-718731FD5DDF}" srcOrd="0" destOrd="0" presId="urn:microsoft.com/office/officeart/2008/layout/LinedList"/>
    <dgm:cxn modelId="{D587E17F-6A24-4EB4-9187-C6E5CD9FE3EF}" srcId="{21EC2DEE-6390-4C6D-A03C-1DAE34122FC4}" destId="{ED6D56B1-C8E8-4920-951A-F0B4F6CB5B64}" srcOrd="4" destOrd="0" parTransId="{66EEDCA8-6E3F-403D-B326-A115D6ED8581}" sibTransId="{C08BA58F-A0CF-4E10-805C-06B78FA6004C}"/>
    <dgm:cxn modelId="{287DDB80-A3CB-461C-82BC-42BE1BF0BA34}" srcId="{21EC2DEE-6390-4C6D-A03C-1DAE34122FC4}" destId="{92175092-23DC-4007-9579-06E439FAA576}" srcOrd="3" destOrd="0" parTransId="{8E479D87-D139-4130-8C93-D8BC0B1FA421}" sibTransId="{467AAAA0-29F8-4757-9D3B-9ADA9893537A}"/>
    <dgm:cxn modelId="{25753489-6C8D-4A02-B3A1-2C015483A98E}" type="presOf" srcId="{21EC2DEE-6390-4C6D-A03C-1DAE34122FC4}" destId="{B0ABA0AC-E0EC-43A8-87BB-2F4D4D571047}" srcOrd="0" destOrd="0" presId="urn:microsoft.com/office/officeart/2008/layout/LinedList"/>
    <dgm:cxn modelId="{D51D2098-D267-4291-812C-DFBC085ADB22}" srcId="{21EC2DEE-6390-4C6D-A03C-1DAE34122FC4}" destId="{35F1C29C-99AE-463A-8336-364D47B499AD}" srcOrd="1" destOrd="0" parTransId="{92E4DA60-D65C-48A6-A833-5FF567BB73BD}" sibTransId="{26A699F3-3D83-411A-AC80-A77F1E4D12C9}"/>
    <dgm:cxn modelId="{615FF0B3-C461-4035-B3D0-008646089A13}" srcId="{21EC2DEE-6390-4C6D-A03C-1DAE34122FC4}" destId="{D956F756-E230-447C-BCC9-980BA2F82912}" srcOrd="0" destOrd="0" parTransId="{2A4605F3-04E2-4F01-AC0B-4571FF913C19}" sibTransId="{7CC2A543-A099-420B-A989-46BC1D0CBA89}"/>
    <dgm:cxn modelId="{1F3484DF-6FE0-4E32-A3A0-82E98D45C552}" type="presOf" srcId="{D3AD14DD-9FB6-4ABF-8511-ABC0E4012005}" destId="{49C5E01B-B08D-47E4-8231-437E2E878F4C}" srcOrd="0" destOrd="0" presId="urn:microsoft.com/office/officeart/2008/layout/LinedList"/>
    <dgm:cxn modelId="{29493ADC-350E-44FB-B8B6-A3E7115E3B52}" type="presParOf" srcId="{B0ABA0AC-E0EC-43A8-87BB-2F4D4D571047}" destId="{300E6C75-B9B0-4893-BE9D-37B31CAB4784}" srcOrd="0" destOrd="0" presId="urn:microsoft.com/office/officeart/2008/layout/LinedList"/>
    <dgm:cxn modelId="{4D1FD528-F3A9-4C78-91B4-EE2F1A7D1150}" type="presParOf" srcId="{B0ABA0AC-E0EC-43A8-87BB-2F4D4D571047}" destId="{31D8CF26-9A7C-4B37-BA38-799DCC197E20}" srcOrd="1" destOrd="0" presId="urn:microsoft.com/office/officeart/2008/layout/LinedList"/>
    <dgm:cxn modelId="{6FC68A0C-4638-4DD7-B706-978BB0D1C41F}" type="presParOf" srcId="{31D8CF26-9A7C-4B37-BA38-799DCC197E20}" destId="{035F0C82-5589-4F30-AA2D-718731FD5DDF}" srcOrd="0" destOrd="0" presId="urn:microsoft.com/office/officeart/2008/layout/LinedList"/>
    <dgm:cxn modelId="{969CF8C8-89E8-49B9-AEE5-8AFEE7CF31EA}" type="presParOf" srcId="{31D8CF26-9A7C-4B37-BA38-799DCC197E20}" destId="{DA9C3C7B-57A7-47C8-878A-26DD3202E846}" srcOrd="1" destOrd="0" presId="urn:microsoft.com/office/officeart/2008/layout/LinedList"/>
    <dgm:cxn modelId="{23B7F7DC-015B-4C63-9CB0-F2D304BCCF65}" type="presParOf" srcId="{B0ABA0AC-E0EC-43A8-87BB-2F4D4D571047}" destId="{54843FBA-29C4-4D18-98DA-839CFE5201C6}" srcOrd="2" destOrd="0" presId="urn:microsoft.com/office/officeart/2008/layout/LinedList"/>
    <dgm:cxn modelId="{72C677BE-8ECA-4EF1-9EB1-88F838ABB802}" type="presParOf" srcId="{B0ABA0AC-E0EC-43A8-87BB-2F4D4D571047}" destId="{75C6A63D-F787-4D56-8729-3AD6B39283A5}" srcOrd="3" destOrd="0" presId="urn:microsoft.com/office/officeart/2008/layout/LinedList"/>
    <dgm:cxn modelId="{844F6C06-6A55-471A-9678-86FD9D1A4803}" type="presParOf" srcId="{75C6A63D-F787-4D56-8729-3AD6B39283A5}" destId="{246B34EA-1D5A-4531-BA95-19EF51595994}" srcOrd="0" destOrd="0" presId="urn:microsoft.com/office/officeart/2008/layout/LinedList"/>
    <dgm:cxn modelId="{474885A5-35F4-422B-8E32-DCE561436B21}" type="presParOf" srcId="{75C6A63D-F787-4D56-8729-3AD6B39283A5}" destId="{88043972-5B80-40AD-A3FF-D45873852827}" srcOrd="1" destOrd="0" presId="urn:microsoft.com/office/officeart/2008/layout/LinedList"/>
    <dgm:cxn modelId="{A98C7857-2F8E-4F8C-8E52-0C1786FA669F}" type="presParOf" srcId="{B0ABA0AC-E0EC-43A8-87BB-2F4D4D571047}" destId="{01B9EC0F-C6BB-45B3-A7B3-F08AE322534F}" srcOrd="4" destOrd="0" presId="urn:microsoft.com/office/officeart/2008/layout/LinedList"/>
    <dgm:cxn modelId="{AF24457F-FB41-410A-8F5D-B7E40CEAAC04}" type="presParOf" srcId="{B0ABA0AC-E0EC-43A8-87BB-2F4D4D571047}" destId="{2A52F575-7F32-4483-8ABA-1FBE3D613998}" srcOrd="5" destOrd="0" presId="urn:microsoft.com/office/officeart/2008/layout/LinedList"/>
    <dgm:cxn modelId="{D102AE58-300D-4308-B906-14A4647A0385}" type="presParOf" srcId="{2A52F575-7F32-4483-8ABA-1FBE3D613998}" destId="{49C5E01B-B08D-47E4-8231-437E2E878F4C}" srcOrd="0" destOrd="0" presId="urn:microsoft.com/office/officeart/2008/layout/LinedList"/>
    <dgm:cxn modelId="{B2DAB1C7-D9C2-420F-BC54-F02A00859643}" type="presParOf" srcId="{2A52F575-7F32-4483-8ABA-1FBE3D613998}" destId="{F53DCF95-DF9D-49DE-A530-46C661F78898}" srcOrd="1" destOrd="0" presId="urn:microsoft.com/office/officeart/2008/layout/LinedList"/>
    <dgm:cxn modelId="{43ABED84-E47F-43FC-9967-0FDCA0B85A79}" type="presParOf" srcId="{B0ABA0AC-E0EC-43A8-87BB-2F4D4D571047}" destId="{AFABACC6-272E-4F78-9F35-6C393DA47414}" srcOrd="6" destOrd="0" presId="urn:microsoft.com/office/officeart/2008/layout/LinedList"/>
    <dgm:cxn modelId="{D0842B98-97A5-44CC-BE43-C0D9E91B92FD}" type="presParOf" srcId="{B0ABA0AC-E0EC-43A8-87BB-2F4D4D571047}" destId="{21964725-52C0-4DBE-A7BF-735814024AB2}" srcOrd="7" destOrd="0" presId="urn:microsoft.com/office/officeart/2008/layout/LinedList"/>
    <dgm:cxn modelId="{015F88DF-937E-4D8F-A748-18540EFFAF4B}" type="presParOf" srcId="{21964725-52C0-4DBE-A7BF-735814024AB2}" destId="{8F7A4B85-E111-4D16-BBA1-5065B83EFFBE}" srcOrd="0" destOrd="0" presId="urn:microsoft.com/office/officeart/2008/layout/LinedList"/>
    <dgm:cxn modelId="{DC51E602-5154-4D52-8E32-46CA279B5F81}" type="presParOf" srcId="{21964725-52C0-4DBE-A7BF-735814024AB2}" destId="{147E6CD8-388E-4902-8288-557C8CF727A4}" srcOrd="1" destOrd="0" presId="urn:microsoft.com/office/officeart/2008/layout/LinedList"/>
    <dgm:cxn modelId="{804F407F-51F7-4954-9073-DD0D3F01E6F6}" type="presParOf" srcId="{B0ABA0AC-E0EC-43A8-87BB-2F4D4D571047}" destId="{C3D7B900-8C66-4E96-9FB4-4324B1256C46}" srcOrd="8" destOrd="0" presId="urn:microsoft.com/office/officeart/2008/layout/LinedList"/>
    <dgm:cxn modelId="{A69C03F8-ED37-4FCA-B628-C9DAE658BB3F}" type="presParOf" srcId="{B0ABA0AC-E0EC-43A8-87BB-2F4D4D571047}" destId="{590DB58A-3DB1-402D-A904-25B36ED13DD4}" srcOrd="9" destOrd="0" presId="urn:microsoft.com/office/officeart/2008/layout/LinedList"/>
    <dgm:cxn modelId="{1E138E13-A858-4BD9-90ED-9BEB9AC19B28}" type="presParOf" srcId="{590DB58A-3DB1-402D-A904-25B36ED13DD4}" destId="{4B24C0FD-DD38-401E-9939-E74651280CFD}" srcOrd="0" destOrd="0" presId="urn:microsoft.com/office/officeart/2008/layout/LinedList"/>
    <dgm:cxn modelId="{6F017033-39EF-45C3-89F7-4F1405BE71D2}" type="presParOf" srcId="{590DB58A-3DB1-402D-A904-25B36ED13DD4}" destId="{64B6E988-6FA1-4F17-AC1E-9A5C4343BE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E6C75-B9B0-4893-BE9D-37B31CAB4784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F0C82-5589-4F30-AA2D-718731FD5DDF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Inleiding</a:t>
          </a:r>
          <a:endParaRPr lang="en-US" sz="4000" kern="1200"/>
        </a:p>
      </dsp:txBody>
      <dsp:txXfrm>
        <a:off x="0" y="531"/>
        <a:ext cx="10515600" cy="870055"/>
      </dsp:txXfrm>
    </dsp:sp>
    <dsp:sp modelId="{54843FBA-29C4-4D18-98DA-839CFE5201C6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B34EA-1D5A-4531-BA95-19EF51595994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Planning</a:t>
          </a:r>
          <a:endParaRPr lang="en-US" sz="4000" kern="1200"/>
        </a:p>
      </dsp:txBody>
      <dsp:txXfrm>
        <a:off x="0" y="870586"/>
        <a:ext cx="10515600" cy="870055"/>
      </dsp:txXfrm>
    </dsp:sp>
    <dsp:sp modelId="{01B9EC0F-C6BB-45B3-A7B3-F08AE322534F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5E01B-B08D-47E4-8231-437E2E878F4C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Account Systeem</a:t>
          </a:r>
          <a:endParaRPr lang="en-US" sz="4000" kern="1200"/>
        </a:p>
      </dsp:txBody>
      <dsp:txXfrm>
        <a:off x="0" y="1740641"/>
        <a:ext cx="10515600" cy="870055"/>
      </dsp:txXfrm>
    </dsp:sp>
    <dsp:sp modelId="{AFABACC6-272E-4F78-9F35-6C393DA47414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A4B85-E111-4D16-BBA1-5065B83EFFBE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Video Systeem</a:t>
          </a:r>
          <a:endParaRPr lang="en-US" sz="4000" kern="1200"/>
        </a:p>
      </dsp:txBody>
      <dsp:txXfrm>
        <a:off x="0" y="2610696"/>
        <a:ext cx="10515600" cy="870055"/>
      </dsp:txXfrm>
    </dsp:sp>
    <dsp:sp modelId="{C3D7B900-8C66-4E96-9FB4-4324B1256C46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4C0FD-DD38-401E-9939-E74651280CFD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Search</a:t>
          </a:r>
          <a:endParaRPr lang="en-US" sz="4000" kern="1200" dirty="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F460-3F3D-4860-8FB7-5544F1CBA878}" type="datetimeFigureOut">
              <a:rPr lang="en-NL" smtClean="0"/>
              <a:t>24/03/2025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A96-42C9-4D4C-B02D-FF093F050F4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46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F460-3F3D-4860-8FB7-5544F1CBA878}" type="datetimeFigureOut">
              <a:rPr lang="en-NL" smtClean="0"/>
              <a:t>24/03/2025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A96-42C9-4D4C-B02D-FF093F050F4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770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F460-3F3D-4860-8FB7-5544F1CBA878}" type="datetimeFigureOut">
              <a:rPr lang="en-NL" smtClean="0"/>
              <a:t>24/03/2025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A96-42C9-4D4C-B02D-FF093F050F4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903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F460-3F3D-4860-8FB7-5544F1CBA878}" type="datetimeFigureOut">
              <a:rPr lang="en-NL" smtClean="0"/>
              <a:t>24/03/2025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A96-42C9-4D4C-B02D-FF093F050F4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886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F460-3F3D-4860-8FB7-5544F1CBA878}" type="datetimeFigureOut">
              <a:rPr lang="en-NL" smtClean="0"/>
              <a:t>24/03/2025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A96-42C9-4D4C-B02D-FF093F050F4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446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F460-3F3D-4860-8FB7-5544F1CBA878}" type="datetimeFigureOut">
              <a:rPr lang="en-NL" smtClean="0"/>
              <a:t>24/03/2025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A96-42C9-4D4C-B02D-FF093F050F4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815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F460-3F3D-4860-8FB7-5544F1CBA878}" type="datetimeFigureOut">
              <a:rPr lang="en-NL" smtClean="0"/>
              <a:t>24/03/2025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A96-42C9-4D4C-B02D-FF093F050F4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296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F460-3F3D-4860-8FB7-5544F1CBA878}" type="datetimeFigureOut">
              <a:rPr lang="en-NL" smtClean="0"/>
              <a:t>24/03/2025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A96-42C9-4D4C-B02D-FF093F050F4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4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F460-3F3D-4860-8FB7-5544F1CBA878}" type="datetimeFigureOut">
              <a:rPr lang="en-NL" smtClean="0"/>
              <a:t>24/03/2025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A96-42C9-4D4C-B02D-FF093F050F4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517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F460-3F3D-4860-8FB7-5544F1CBA878}" type="datetimeFigureOut">
              <a:rPr lang="en-NL" smtClean="0"/>
              <a:t>24/03/2025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A96-42C9-4D4C-B02D-FF093F050F4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416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F460-3F3D-4860-8FB7-5544F1CBA878}" type="datetimeFigureOut">
              <a:rPr lang="en-NL" smtClean="0"/>
              <a:t>24/03/2025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0A96-42C9-4D4C-B02D-FF093F050F4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494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6C5F460-3F3D-4860-8FB7-5544F1CBA878}" type="datetimeFigureOut">
              <a:rPr lang="en-NL" smtClean="0"/>
              <a:t>24/03/2025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2520A96-42C9-4D4C-B02D-FF093F050F4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2155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B9DB2-B747-81A7-8B59-DD6F3EDE5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>
                <a:solidFill>
                  <a:schemeClr val="tx2"/>
                </a:solidFill>
              </a:rPr>
              <a:t>YouTube Clone</a:t>
            </a:r>
            <a:endParaRPr lang="en-NL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4EAE9-8E78-6BE4-CAD7-24FD5F34B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GB" sz="2000">
                <a:solidFill>
                  <a:schemeClr val="tx2"/>
                </a:solidFill>
              </a:rPr>
              <a:t>Kars &amp; Daan.</a:t>
            </a:r>
            <a:endParaRPr lang="en-NL" sz="2000">
              <a:solidFill>
                <a:schemeClr val="tx2"/>
              </a:solidFill>
            </a:endParaRPr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DF6DD01A-FA10-9903-807E-21B001916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33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8295-D83D-6C2B-3713-274876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Inhoudsopgaven</a:t>
            </a:r>
            <a:endParaRPr lang="en-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BF07D0-9015-4871-7082-4266723E5F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25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FA22C-4978-6263-FC7F-D99919E6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Inleiding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48AE2-62DE-43F0-57EA-4F152332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GB" sz="2000"/>
              <a:t>Youtube Clone</a:t>
            </a:r>
          </a:p>
          <a:p>
            <a:r>
              <a:rPr lang="en-GB" sz="2000"/>
              <a:t>CRUD</a:t>
            </a:r>
          </a:p>
          <a:p>
            <a:r>
              <a:rPr lang="en-GB" sz="2000"/>
              <a:t>TechStack</a:t>
            </a:r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118971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EFDFA-7B19-F7F0-E514-7146DAE4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Planning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DBF6-4C67-AFCE-8A95-A9CED21A8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8 </a:t>
            </a:r>
            <a:r>
              <a:rPr lang="en-GB" sz="2000" dirty="0" err="1"/>
              <a:t>Weken</a:t>
            </a:r>
            <a:r>
              <a:rPr lang="en-GB" sz="2000" dirty="0"/>
              <a:t>.</a:t>
            </a:r>
          </a:p>
          <a:p>
            <a:r>
              <a:rPr lang="en-GB" sz="2000" dirty="0"/>
              <a:t>4 Sprint.</a:t>
            </a:r>
          </a:p>
          <a:p>
            <a:endParaRPr lang="en-GB" sz="2000" dirty="0"/>
          </a:p>
          <a:p>
            <a:r>
              <a:rPr lang="en-GB" sz="2000" dirty="0"/>
              <a:t>Daily Standups.</a:t>
            </a:r>
          </a:p>
          <a:p>
            <a:r>
              <a:rPr lang="en-GB" sz="2000" dirty="0"/>
              <a:t>Sprint Reviews.</a:t>
            </a:r>
          </a:p>
          <a:p>
            <a:r>
              <a:rPr lang="en-GB" sz="2000" dirty="0"/>
              <a:t>Retrospective.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70246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7B664-F998-BC86-2B39-82DFD971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Account Systeem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8DC8-033C-F6B3-52FC-9725235E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Register.</a:t>
            </a:r>
          </a:p>
          <a:p>
            <a:r>
              <a:rPr lang="en-GB" sz="2000" dirty="0"/>
              <a:t>Login.</a:t>
            </a:r>
          </a:p>
          <a:p>
            <a:r>
              <a:rPr lang="en-GB" sz="2000" dirty="0"/>
              <a:t>Change Password.</a:t>
            </a:r>
          </a:p>
          <a:p>
            <a:r>
              <a:rPr lang="en-GB" sz="2000" dirty="0"/>
              <a:t>Username (CRUD).</a:t>
            </a:r>
          </a:p>
          <a:p>
            <a:r>
              <a:rPr lang="en-GB" sz="2000" dirty="0"/>
              <a:t>Channel Profile Picture (CRUD).</a:t>
            </a:r>
          </a:p>
          <a:p>
            <a:r>
              <a:rPr lang="en-GB" sz="2000" dirty="0"/>
              <a:t>Channel Banner (CRUD).</a:t>
            </a:r>
          </a:p>
          <a:p>
            <a:r>
              <a:rPr lang="en-GB" sz="2000" dirty="0"/>
              <a:t>Channel Description (CRUD).</a:t>
            </a:r>
          </a:p>
        </p:txBody>
      </p:sp>
    </p:spTree>
    <p:extLst>
      <p:ext uri="{BB962C8B-B14F-4D97-AF65-F5344CB8AC3E}">
        <p14:creationId xmlns:p14="http://schemas.microsoft.com/office/powerpoint/2010/main" val="170001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B39EF-A6FD-58A3-2EB3-67B7C6AB7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Video Systeem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46B5-5587-6FC1-AF62-4E12B6AA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/>
              <a:t>Upload / Update:</a:t>
            </a:r>
          </a:p>
          <a:p>
            <a:pPr lvl="1"/>
            <a:r>
              <a:rPr lang="en-GB" sz="2000"/>
              <a:t>Title, Description &amp; Thumbnail.</a:t>
            </a:r>
          </a:p>
          <a:p>
            <a:r>
              <a:rPr lang="en-GB" sz="2000"/>
              <a:t>Delete.</a:t>
            </a:r>
          </a:p>
          <a:p>
            <a:r>
              <a:rPr lang="en-GB" sz="2000"/>
              <a:t>Watch:</a:t>
            </a:r>
          </a:p>
          <a:p>
            <a:pPr lvl="1"/>
            <a:r>
              <a:rPr lang="en-GB" sz="2000"/>
              <a:t>Subscribe, Unsubscribe, Like, Dislike, Comment &amp; Delete comment.</a:t>
            </a:r>
          </a:p>
          <a:p>
            <a:pPr lvl="1"/>
            <a:r>
              <a:rPr lang="en-GB" sz="2000"/>
              <a:t>Recommended Videos.</a:t>
            </a:r>
          </a:p>
          <a:p>
            <a:pPr lvl="1"/>
            <a:r>
              <a:rPr lang="en-GB" sz="2000"/>
              <a:t>Download &amp; Share.</a:t>
            </a:r>
          </a:p>
          <a:p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36882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BFE91-412D-F14B-7D98-693C6D4C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Search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19A4-7371-9440-3684-E7D83BA9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000"/>
              <a:t>Search videos.</a:t>
            </a:r>
          </a:p>
          <a:p>
            <a:r>
              <a:rPr lang="en-GB" sz="2000"/>
              <a:t>Filter:</a:t>
            </a:r>
          </a:p>
          <a:p>
            <a:pPr lvl="1"/>
            <a:r>
              <a:rPr lang="en-GB" sz="2000"/>
              <a:t>Upload Date.</a:t>
            </a:r>
            <a:endParaRPr lang="en-NL" sz="2000"/>
          </a:p>
        </p:txBody>
      </p:sp>
    </p:spTree>
    <p:extLst>
      <p:ext uri="{BB962C8B-B14F-4D97-AF65-F5344CB8AC3E}">
        <p14:creationId xmlns:p14="http://schemas.microsoft.com/office/powerpoint/2010/main" val="321786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4C52FF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108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YouTube Clone</vt:lpstr>
      <vt:lpstr>Inhoudsopgaven</vt:lpstr>
      <vt:lpstr>Inleiding</vt:lpstr>
      <vt:lpstr>Planning</vt:lpstr>
      <vt:lpstr>Account Systeem</vt:lpstr>
      <vt:lpstr>Video Systeem</vt:lpstr>
      <vt:lpstr>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Daan Schouten</dc:creator>
  <cp:lastModifiedBy>Daan Schouten</cp:lastModifiedBy>
  <cp:revision>1</cp:revision>
  <dcterms:created xsi:type="dcterms:W3CDTF">2025-03-24T09:14:54Z</dcterms:created>
  <dcterms:modified xsi:type="dcterms:W3CDTF">2025-03-24T09:23:46Z</dcterms:modified>
</cp:coreProperties>
</file>