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2" d="100"/>
          <a:sy n="72" d="100"/>
        </p:scale>
        <p:origin x="81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79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90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57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537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625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4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03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34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05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780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4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DCB0C7F-57ED-442E-8958-F81E50EB1AB8}" type="datetimeFigureOut">
              <a:rPr lang="en-NL" smtClean="0"/>
              <a:t>10/04/2025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001B882-DEED-4A76-950E-C61A0F22AF9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6276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06EA3-4F87-1FE9-33B3-C1355E6A1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18281"/>
            <a:ext cx="4265007" cy="1885199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4Tube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CF4A5-0EF8-18EF-7754-EA2236049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412" y="4218281"/>
            <a:ext cx="4649588" cy="1885199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Daan &amp; Kars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41EF7E-4964-4AFB-2112-8B6D53D04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393" y="982329"/>
            <a:ext cx="10823796" cy="2678899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Oval 1033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0" name="Arc 1039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30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B6D47-3A43-0730-B769-F91DF4F4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154F1-EA07-2917-E3D4-CFC40757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B9EAF5-4C29-7C15-D03F-A2502811E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4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9A3D4-1218-4F9E-64C7-59144E1A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0D572-77B5-F828-E8B8-C454DFA1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920FB-8FB9-D0B9-EA47-D01C0C02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3" y="2097119"/>
            <a:ext cx="5753219" cy="3955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21DB1-79A2-A9AB-6F14-09FE16FC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6" y="1721160"/>
            <a:ext cx="5309805" cy="49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7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BDA55-1F49-5DA1-658F-657FA9D81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7B2F1-58EF-DB35-BA8D-9F960BE5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Als gebruiker wil ik mijn gebruikersnaam kunnen wijzigen als ik van gedachte verander.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884D6C-9789-6EC1-B267-6D79047E9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158734"/>
            <a:ext cx="11327549" cy="20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8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2D77B-4750-056B-691A-1BD8C1600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4B8-8CC8-4656-BFCB-04D87086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8B20C5-54D3-9CD5-445C-F39F69EC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356967"/>
            <a:ext cx="11327549" cy="16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C2867-7D6D-EC0B-A446-3094398E2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7E51-9F62-C314-2298-EDD8E03B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1A621-8528-A624-1A62-C1DDAC73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4" y="1928621"/>
            <a:ext cx="11941051" cy="1641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B968E1-6007-15DC-243E-57DC279F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69" y="4379230"/>
            <a:ext cx="5131087" cy="14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8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526A2-72F4-C5F8-2B02-EC22569B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25353-9C3D-2FFC-7503-A1150CB0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Als gebruiker wil ik mijn account willen verwijderen omdat ik daar recht op heb door de EU wetgeving.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0819A-49AB-1C25-10EC-10AE15BC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1"/>
            <a:ext cx="11327549" cy="29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8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97FD5-6F72-8308-20BB-82FEC27F1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5D870-BAA2-E762-D768-6584DDD3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DF7113-60B3-8B04-8319-B66B6F06C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733951"/>
            <a:ext cx="11327549" cy="29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FEC32-AF25-73AF-E040-1F710659A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23FDC-10F4-2CD6-1F55-46C20B58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7010D-351F-4001-3C3E-97D58603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583755"/>
            <a:ext cx="5131088" cy="119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82700-9151-E78B-4AD9-8313EF1F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946787"/>
            <a:ext cx="5131087" cy="25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4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31A753-92B9-13EC-64F9-A896A90B1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14D5-F4E8-728B-66E0-C32058F8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Als gebruiker wil ik een profiel foto kunnen toevoegen en verwijderen om mijn profiel leven te geven.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427AA5-8DE0-A00E-313B-AC1B47E7D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479081"/>
            <a:ext cx="11327549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6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14718-4A70-CF82-70F4-9295F537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8FD13-CE2B-1AE9-11E8-EE45233C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C134BB3-6A75-F28F-9CA6-1B51F3D84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663153"/>
            <a:ext cx="11327549" cy="30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16BDA-C3E1-3B65-D89D-46E6C01B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Sprint Doel</a:t>
            </a:r>
            <a:endParaRPr lang="en-N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0D13-43A7-6817-6F6E-A4A17A22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/>
              <a:t>Authentication </a:t>
            </a:r>
            <a:r>
              <a:rPr lang="en-GB" sz="3200" dirty="0" err="1"/>
              <a:t>Systeem</a:t>
            </a:r>
            <a:r>
              <a:rPr lang="en-GB" sz="3200" dirty="0"/>
              <a:t> met </a:t>
            </a:r>
            <a:r>
              <a:rPr lang="en-GB" sz="3200" dirty="0" err="1"/>
              <a:t>een</a:t>
            </a:r>
            <a:r>
              <a:rPr lang="en-GB" sz="3200" dirty="0"/>
              <a:t> settings </a:t>
            </a:r>
            <a:r>
              <a:rPr lang="en-GB" sz="3200" dirty="0" err="1"/>
              <a:t>pagina</a:t>
            </a:r>
            <a:r>
              <a:rPr lang="en-GB" sz="3200" dirty="0"/>
              <a:t>.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17552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E594C-5087-8090-79A5-3F83110B2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AE07F-B7D3-CB70-8332-9A6CDBA5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8E17D-E322-47BE-49E5-E7916457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9" y="2837574"/>
            <a:ext cx="5131088" cy="2206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C6705-E0DD-05FC-E92F-F5D87F37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08" y="1576447"/>
            <a:ext cx="4354477" cy="52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9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3A9BD-D797-32A6-875E-643D938DD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CD90E-1830-DB24-30A4-7CF0EA77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Als gebruiker wil ik een profiel banner kunnen toevoegen en verwijderen om mijn profiel leven te geven.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C0C179-4F65-43A4-D4AC-F68A5F278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97" y="1966293"/>
            <a:ext cx="1120040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C1CCD-7E6D-ECF8-9578-9F2622786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8FAC8-4903-2B52-F20A-E13E5ED6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BADA8B-A3BE-09E9-8CB3-705CE3200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332" y="1966293"/>
            <a:ext cx="952333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43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467A3-E6A9-AE75-F637-4D3C5541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F30C1-3706-CCB9-1FE6-23E3DC89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7A1AB-67AF-E294-ADFC-AECBB64E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48784"/>
            <a:ext cx="5131088" cy="2462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F552B-B7B7-B22F-4049-4E961659E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680" y="1576447"/>
            <a:ext cx="4303422" cy="51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F7C91-584D-2634-1329-C1B77622A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60C4A55-486D-4660-F8D3-47CE54499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C6D1E34-ACE0-3FA7-AD20-369A1395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BAF342-8099-573E-C074-9B325F19B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D1D8F6-E62C-ABBE-408C-17CBA0FFE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A1D7-791D-C852-F36E-770E342D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Als gebruiker wil ik een beschrijving kunnen toevoegen en aanpassen om wat over mij zelf te vertellen.</a:t>
            </a: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382B-62C3-D250-FED7-3BD71CDA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7D0B7-399E-65D5-9515-C8301D7D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2446305"/>
            <a:ext cx="10539079" cy="30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2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ACFE7-E2DD-9B40-054A-3B9CE83BC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0CB85-98C2-3C8E-8EAE-3EE94DB3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3084A2-50F2-6000-FAF2-DC8CF717E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059619"/>
            <a:ext cx="11327549" cy="22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6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0934C-865C-2845-F2E8-90865911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6A47F-E7F3-5430-31B1-51B2757D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7C81A-FE9E-5EBA-E153-1600BDA7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66" y="3265537"/>
            <a:ext cx="5829640" cy="889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CF982-DCC4-4C9B-A148-51706285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74" y="1928621"/>
            <a:ext cx="3951774" cy="47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66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E8156-B800-B9E5-B27D-06AE63B4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Einde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50171-8FC2-227B-1281-0EA81B0B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8535"/>
            <a:ext cx="9895951" cy="1419636"/>
          </a:xfrm>
        </p:spPr>
        <p:txBody>
          <a:bodyPr>
            <a:noAutofit/>
          </a:bodyPr>
          <a:lstStyle/>
          <a:p>
            <a:r>
              <a:rPr lang="nl-NL" sz="2800" b="0" i="0" dirty="0">
                <a:solidFill>
                  <a:srgbClr val="F0F6FC"/>
                </a:solidFill>
                <a:effectLst/>
                <a:latin typeface="-apple-system"/>
              </a:rPr>
              <a:t>Als gebruiker wil ik kunnen inloggen met mijn email en wachtwoord zodat ik toegang krijg tot mijn persoonlijke omgeving en </a:t>
            </a:r>
            <a:r>
              <a:rPr lang="nl-NL" sz="2800" b="0" i="0" dirty="0" err="1">
                <a:solidFill>
                  <a:srgbClr val="F0F6FC"/>
                </a:solidFill>
                <a:effectLst/>
                <a:latin typeface="-apple-system"/>
              </a:rPr>
              <a:t>videos</a:t>
            </a:r>
            <a:r>
              <a:rPr lang="nl-NL" sz="2800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  <a:br>
              <a:rPr lang="nl-NL" sz="2800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NL" sz="28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36961-4A44-D37A-C1D5-88560AC14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494408"/>
            <a:ext cx="9723438" cy="1331272"/>
          </a:xfrm>
        </p:spPr>
      </p:pic>
    </p:spTree>
    <p:extLst>
      <p:ext uri="{BB962C8B-B14F-4D97-AF65-F5344CB8AC3E}">
        <p14:creationId xmlns:p14="http://schemas.microsoft.com/office/powerpoint/2010/main" val="98586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C764F-5EC6-84A4-C101-5B2A6FC3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A1B44-076F-45AC-117D-D1976D89B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250" y="467208"/>
            <a:ext cx="479810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9D807-A44A-72A2-F82C-63FCC6A4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01D31-6C34-61FE-2B72-A8E36B6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7" y="3364509"/>
            <a:ext cx="5131088" cy="150084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AFE34-C467-CD62-0AEF-15351CEF1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10101" y="1749482"/>
            <a:ext cx="5956928" cy="48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6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FDACA-6916-6A13-CFEC-22D8CFA46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87EA6-6A24-485D-D47C-EEF59F5B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Als nieuwe gebruiker wil ik een account kunnen aanmaken met mijn email zodat ik toegang kan krijgen tot mijn persoonlijke omgeving en videos.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89F73C-78E5-F010-834E-5155DD62D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853" y="2632352"/>
            <a:ext cx="9981775" cy="25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291A9-9C56-E7D2-9B43-CF91F91C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EBAEC-6F80-B69F-B9C6-CF361550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683AFA-7A96-0FE9-B058-1E9ADBFF2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577" y="467208"/>
            <a:ext cx="570144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2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35A85-E2C3-DF4F-9B13-9C54C2BE0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C041-3A62-79F7-C84A-93D68C7A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14442-99A9-D6DC-EF2A-1C24782C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1" y="3302000"/>
            <a:ext cx="6002109" cy="1470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88E8BB-7D4E-FC64-3114-6DA0622E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095204"/>
            <a:ext cx="5629121" cy="389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05E44-4BC7-8AD8-B014-B8330C2D6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84B66-7F0B-2094-A9FF-1F2A7C13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Als gebruiker wil ik mijn wachtwoord kunnen veranderen zodat ik een nieuw wachtwoord heb.</a:t>
            </a: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9AEA9C-9ED4-B99E-7A1F-EFD5C303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002980"/>
            <a:ext cx="11327549" cy="23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4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4C52F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179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Aptos</vt:lpstr>
      <vt:lpstr>Aptos Display</vt:lpstr>
      <vt:lpstr>Arial</vt:lpstr>
      <vt:lpstr>Calibri</vt:lpstr>
      <vt:lpstr>Office Theme</vt:lpstr>
      <vt:lpstr>4Tube</vt:lpstr>
      <vt:lpstr>Sprint Doel</vt:lpstr>
      <vt:lpstr>Als gebruiker wil ik kunnen inloggen met mijn email en wachtwoord zodat ik toegang krijg tot mijn persoonlijke omgeving en videos. </vt:lpstr>
      <vt:lpstr>Demo</vt:lpstr>
      <vt:lpstr>Code</vt:lpstr>
      <vt:lpstr>Als nieuwe gebruiker wil ik een account kunnen aanmaken met mijn email zodat ik toegang kan krijgen tot mijn persoonlijke omgeving en videos.</vt:lpstr>
      <vt:lpstr>Demo</vt:lpstr>
      <vt:lpstr>Code</vt:lpstr>
      <vt:lpstr>Als gebruiker wil ik mijn wachtwoord kunnen veranderen zodat ik een nieuw wachtwoord heb.</vt:lpstr>
      <vt:lpstr>Demo</vt:lpstr>
      <vt:lpstr>Code</vt:lpstr>
      <vt:lpstr>Als gebruiker wil ik mijn gebruikersnaam kunnen wijzigen als ik van gedachte verander.</vt:lpstr>
      <vt:lpstr>Demo</vt:lpstr>
      <vt:lpstr>Code</vt:lpstr>
      <vt:lpstr>Als gebruiker wil ik mijn account willen verwijderen omdat ik daar recht op heb door de EU wetgeving.</vt:lpstr>
      <vt:lpstr>Demo</vt:lpstr>
      <vt:lpstr>Code</vt:lpstr>
      <vt:lpstr>Als gebruiker wil ik een profiel foto kunnen toevoegen en verwijderen om mijn profiel leven te geven.</vt:lpstr>
      <vt:lpstr>Demo</vt:lpstr>
      <vt:lpstr>Code</vt:lpstr>
      <vt:lpstr>Als gebruiker wil ik een profiel banner kunnen toevoegen en verwijderen om mijn profiel leven te geven.</vt:lpstr>
      <vt:lpstr>Demo</vt:lpstr>
      <vt:lpstr>Code</vt:lpstr>
      <vt:lpstr>Als gebruiker wil ik een beschrijving kunnen toevoegen en aanpassen om wat over mij zelf te vertellen.</vt:lpstr>
      <vt:lpstr>Demo</vt:lpstr>
      <vt:lpstr>Code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Daan Schouten</dc:creator>
  <cp:lastModifiedBy>Daan Schouten</cp:lastModifiedBy>
  <cp:revision>1</cp:revision>
  <dcterms:created xsi:type="dcterms:W3CDTF">2025-04-10T11:47:41Z</dcterms:created>
  <dcterms:modified xsi:type="dcterms:W3CDTF">2025-04-10T12:32:04Z</dcterms:modified>
</cp:coreProperties>
</file>