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61" r:id="rId5"/>
    <p:sldId id="262" r:id="rId6"/>
    <p:sldId id="281" r:id="rId7"/>
    <p:sldId id="278" r:id="rId8"/>
    <p:sldId id="279" r:id="rId9"/>
    <p:sldId id="28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D8D75-95D5-468A-BB29-E4063A0B1D68}" v="1" dt="2025-06-01T12:34:49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01/06/2025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537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01/06/2025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792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DCB0C7F-57ED-442E-8958-F81E50EB1AB8}" type="datetimeFigureOut">
              <a:rPr lang="en-NL" smtClean="0"/>
              <a:t>01/06/2025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6276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06EA3-4F87-1FE9-33B3-C1355E6A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18281"/>
            <a:ext cx="4265007" cy="1885199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4Tube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CF4A5-0EF8-18EF-7754-EA2236049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412" y="4218281"/>
            <a:ext cx="4649588" cy="1885199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Daan &amp; Kars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41EF7E-4964-4AFB-2112-8B6D53D04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393" y="982329"/>
            <a:ext cx="10823796" cy="2678899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Oval 1033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Arc 1039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30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DF1C5-0604-D810-5160-A921CCAF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3AE1E7-3150-0000-DAA4-E548C93F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24A94-8905-1966-12C9-9721F2E7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32EFAC-61E5-351D-9B9D-09986D4D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7FDF02-B32C-92CC-F9E3-A85B8894F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7C7C4-1450-60BC-16DA-A05800FAA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95F40-1E89-B487-364C-1C2C6C06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78535"/>
            <a:ext cx="9895951" cy="1419636"/>
          </a:xfrm>
        </p:spPr>
        <p:txBody>
          <a:bodyPr>
            <a:noAutofit/>
          </a:bodyPr>
          <a:lstStyle/>
          <a:p>
            <a:r>
              <a:rPr lang="nl-NL" sz="2800" dirty="0">
                <a:solidFill>
                  <a:srgbClr val="FFFFFF"/>
                </a:solidFill>
              </a:rPr>
              <a:t>Als gebruiker wil ik video's kunnen bekijken omdat ik nieuwsgierig ben.</a:t>
            </a:r>
            <a:endParaRPr lang="en-NL" sz="28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79B29-7338-B086-FEC4-EBB0F794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659CD-0BC4-A1B9-81A0-7DE96E37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08" y="2719659"/>
            <a:ext cx="10278242" cy="19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9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8D7384-0B6F-7284-CB74-C0871F0B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43683A-B15D-BE21-A782-2C4FC83FA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8662A-02C5-1308-4E99-ADAC3350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660A08-9712-96F1-B56D-EA246E8EB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2C16F9-5A5A-651D-5F91-374285CEB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79A487-0804-70B9-9EAC-ECE24521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09A7E-25FD-4363-D844-8D596E32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86888-420E-FA31-50C9-E0FA5571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5436" cy="4225624"/>
          </a:xfrm>
        </p:spPr>
        <p:txBody>
          <a:bodyPr/>
          <a:lstStyle/>
          <a:p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0D392-CE8D-AF0A-B845-24DD1B2B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377541"/>
            <a:ext cx="2257487" cy="19597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FC468A-2904-AA55-6D4B-DFA34484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4" y="2345331"/>
            <a:ext cx="7204364" cy="3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3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7B972-BD4D-C546-9A4A-1C82FBDC2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B502D0-659B-707B-A5B0-62818870B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F70717-42B3-2A2A-0749-22C6F8B3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35975-AAAA-64CB-0E23-A72B74238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A9CEB2-A17B-D8DB-3086-CBB9A5517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A0B9AF-70D2-4931-8515-26ED7FD4C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37BBE-E098-B8B6-CB0A-4E58754D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B7936-8854-7F95-F7F8-E0E5BAB9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3DA8D-8791-D46C-E9C4-A42AF95D4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04" y="2564823"/>
            <a:ext cx="4803130" cy="1986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7FF187-28FB-BF1C-E5F4-CC5FF1E7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54" y="4900965"/>
            <a:ext cx="7114309" cy="5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C6581-DFE8-DD33-9AF7-054D81DD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562CAB-4D36-A266-DED3-F522F768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37FBC6-D1F6-0603-3D11-0A4695653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BCCD1-0086-C96F-D3EE-5F5123C9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74BB1-04DD-F60E-A275-0FF89AB2B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09E49-C5B0-6FA8-CAE4-D05FB19B3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46038-F5D1-3F01-7EE6-A4E8D73C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78535"/>
            <a:ext cx="9895951" cy="1419636"/>
          </a:xfrm>
        </p:spPr>
        <p:txBody>
          <a:bodyPr>
            <a:noAutofit/>
          </a:bodyPr>
          <a:lstStyle/>
          <a:p>
            <a:r>
              <a:rPr lang="nl-NL" sz="2800" dirty="0">
                <a:solidFill>
                  <a:srgbClr val="FFFFFF"/>
                </a:solidFill>
              </a:rPr>
              <a:t>Als gebruiker wil ik op de /</a:t>
            </a:r>
            <a:r>
              <a:rPr lang="nl-NL" sz="2800" dirty="0" err="1">
                <a:solidFill>
                  <a:srgbClr val="FFFFFF"/>
                </a:solidFill>
              </a:rPr>
              <a:t>liked</a:t>
            </a:r>
            <a:r>
              <a:rPr lang="nl-NL" sz="2800" dirty="0">
                <a:solidFill>
                  <a:srgbClr val="FFFFFF"/>
                </a:solidFill>
              </a:rPr>
              <a:t> pagina kunnen inzien welke video's ik </a:t>
            </a:r>
            <a:r>
              <a:rPr lang="nl-NL" sz="2800" dirty="0" err="1">
                <a:solidFill>
                  <a:srgbClr val="FFFFFF"/>
                </a:solidFill>
              </a:rPr>
              <a:t>geliked</a:t>
            </a:r>
            <a:r>
              <a:rPr lang="nl-NL" sz="2800" dirty="0">
                <a:solidFill>
                  <a:srgbClr val="FFFFFF"/>
                </a:solidFill>
              </a:rPr>
              <a:t> en </a:t>
            </a:r>
            <a:r>
              <a:rPr lang="nl-NL" sz="2800" dirty="0" err="1">
                <a:solidFill>
                  <a:srgbClr val="FFFFFF"/>
                </a:solidFill>
              </a:rPr>
              <a:t>gedisliked</a:t>
            </a:r>
            <a:r>
              <a:rPr lang="nl-NL" sz="2800" dirty="0">
                <a:solidFill>
                  <a:srgbClr val="FFFFFF"/>
                </a:solidFill>
              </a:rPr>
              <a:t> heb omdat ik daar graag overzicht over wil houden.</a:t>
            </a:r>
            <a:endParaRPr lang="en-NL" sz="28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21D37-1672-0A26-0467-67D2E774D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4472"/>
            <a:ext cx="10515600" cy="2273643"/>
          </a:xfrm>
        </p:spPr>
      </p:pic>
    </p:spTree>
    <p:extLst>
      <p:ext uri="{BB962C8B-B14F-4D97-AF65-F5344CB8AC3E}">
        <p14:creationId xmlns:p14="http://schemas.microsoft.com/office/powerpoint/2010/main" val="353104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9D5F0-7D0E-FD1C-0595-5F93FBCC6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566729-01E6-5DA3-9D3A-EF112B17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230AE2-A97B-0961-AC56-0D995812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6F1619-34D1-00D3-D34A-B4EBBD6FA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3A9D72-70A2-2CDF-DBD8-22ACB738D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8E4F85-E845-DF21-BE22-30416DBFA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D0EB3-A2B9-815F-93F0-31AC3774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DAE2A-048B-8270-98E2-624C3DCD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5436" cy="4225624"/>
          </a:xfrm>
        </p:spPr>
        <p:txBody>
          <a:bodyPr/>
          <a:lstStyle/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98F0A-D8F0-10C1-9D42-973373A3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690475"/>
            <a:ext cx="7239000" cy="37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9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70E68E-BF42-B295-6C67-30FEC6C4A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4ECE65-3212-AC99-C552-B5357F6CE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8107A-47AA-9EDD-B835-5C979BA80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67350B-E105-CBAB-84E4-6B3C5DB1F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DEEE3A-2839-53BE-7FDC-47129FE6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CFFF94-A618-16F5-5707-60978583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CB23E-BAE8-4306-BA41-E0C531BB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48FBF3-EC5F-B9F5-D08B-79C058FF5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77134"/>
            <a:ext cx="4874530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9B548-DE74-A1EE-5A1D-57BFA81CD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618312"/>
            <a:ext cx="4262371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2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0B221-F254-27D6-6054-BDC425494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387E0A-AA79-56B2-A7A8-CDFB8E697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5038D1-04E9-4D4F-1D2B-FAA50A32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4ED648-0CCB-A90B-22EA-9AB3CC5DB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C5D89-C52C-0784-9BF3-95D47877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DA96AC-88BB-B434-5E47-60E5248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A40DA-16AB-67D0-93DE-70BC3F1B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78535"/>
            <a:ext cx="9895951" cy="1419636"/>
          </a:xfrm>
        </p:spPr>
        <p:txBody>
          <a:bodyPr>
            <a:noAutofit/>
          </a:bodyPr>
          <a:lstStyle/>
          <a:p>
            <a:r>
              <a:rPr lang="nl-NL" sz="2800" dirty="0">
                <a:solidFill>
                  <a:srgbClr val="FFFFFF"/>
                </a:solidFill>
              </a:rPr>
              <a:t>Als gebruiker wil ik een video kunnen liken </a:t>
            </a:r>
            <a:r>
              <a:rPr lang="nl-NL" sz="2800" dirty="0" err="1">
                <a:solidFill>
                  <a:srgbClr val="FFFFFF"/>
                </a:solidFill>
              </a:rPr>
              <a:t>disliken</a:t>
            </a:r>
            <a:r>
              <a:rPr lang="nl-NL" sz="2800" dirty="0">
                <a:solidFill>
                  <a:srgbClr val="FFFFFF"/>
                </a:solidFill>
              </a:rPr>
              <a:t> en mijn keuzen ongedaan maken om mijn mening te geven.</a:t>
            </a:r>
            <a:endParaRPr lang="en-NL" sz="28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C54F8-3AD8-D773-E0BE-39F4A630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D185E-5F7F-0AF1-CB15-7C6BBC9DE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04" y="1825625"/>
            <a:ext cx="10917174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8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AD69A6-9AF5-7828-EE8D-B568EB915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BEEEF7-E422-215A-0851-1E61F0C09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98B73D-CC72-76F3-798B-554B0D11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1946C-1B2F-9087-5AE4-3E30C8840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C66F0-4E89-5C18-E7E2-66AC30712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9B03633-6778-62F5-DCBD-1F67C295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FF4CF-B55C-0836-175D-ADA29858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EC3DD-922F-AF35-9073-BA0BCE67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5436" cy="4225624"/>
          </a:xfrm>
        </p:spPr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D0E90-6A5A-9B04-83EC-E9DD173D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2794882"/>
            <a:ext cx="453453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4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E4C9E-4B7D-C99D-771F-D70C19F27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E73DE4-2053-B789-16E7-DBF7B11E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AF335-5011-02EB-5F45-92EA3E266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62647-18F4-1C00-693C-33160CC5D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01EAE7-D3B9-3181-BC2F-B038B03ED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B48C9F-B2C6-6E9A-1482-86EB87856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05C6F-F91D-8263-5EC9-C5178067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01B7E4-5A5A-543E-2758-A39D61753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145" y="2760842"/>
            <a:ext cx="7856619" cy="159479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6E958-5D18-512F-7C24-DFA51FE3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4" y="1825625"/>
            <a:ext cx="4915448" cy="41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8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4CA849-2482-2CC5-C9D8-B2885253A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B46520-A434-D6E3-C685-1286A4B0D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50037-A8A1-83DA-E2C6-AD655D2E8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CB846-5971-E214-63AB-A21B72FCF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BD95FF-E34B-1910-5415-E04B08C0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3E9ADA-060F-921E-561E-AEF77C37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B5190-C3B3-1DCA-621E-BF8CE99C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78535"/>
            <a:ext cx="9895951" cy="1419636"/>
          </a:xfrm>
        </p:spPr>
        <p:txBody>
          <a:bodyPr>
            <a:noAutofit/>
          </a:bodyPr>
          <a:lstStyle/>
          <a:p>
            <a:r>
              <a:rPr lang="nl-NL" sz="2800" dirty="0">
                <a:solidFill>
                  <a:srgbClr val="FFFFFF"/>
                </a:solidFill>
              </a:rPr>
              <a:t>Als gebruiker wil ik een </a:t>
            </a:r>
            <a:r>
              <a:rPr lang="nl-NL" sz="2800" dirty="0" err="1">
                <a:solidFill>
                  <a:srgbClr val="FFFFFF"/>
                </a:solidFill>
              </a:rPr>
              <a:t>comment</a:t>
            </a:r>
            <a:r>
              <a:rPr lang="nl-NL" sz="2800" dirty="0">
                <a:solidFill>
                  <a:srgbClr val="FFFFFF"/>
                </a:solidFill>
              </a:rPr>
              <a:t> kunnen </a:t>
            </a:r>
            <a:r>
              <a:rPr lang="nl-NL" sz="2800" dirty="0" err="1">
                <a:solidFill>
                  <a:srgbClr val="FFFFFF"/>
                </a:solidFill>
              </a:rPr>
              <a:t>achterlaten,bewerken</a:t>
            </a:r>
            <a:r>
              <a:rPr lang="nl-NL" sz="2800" dirty="0">
                <a:solidFill>
                  <a:srgbClr val="FFFFFF"/>
                </a:solidFill>
              </a:rPr>
              <a:t> en verwijderen onder een video omdat ik mijn input wil geven.</a:t>
            </a:r>
            <a:endParaRPr lang="en-NL" sz="28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6864B-097D-86F9-214E-7D5401C83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9025"/>
            <a:ext cx="10515600" cy="2604537"/>
          </a:xfrm>
        </p:spPr>
      </p:pic>
    </p:spTree>
    <p:extLst>
      <p:ext uri="{BB962C8B-B14F-4D97-AF65-F5344CB8AC3E}">
        <p14:creationId xmlns:p14="http://schemas.microsoft.com/office/powerpoint/2010/main" val="268840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16BDA-C3E1-3B65-D89D-46E6C01B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Sprint Doel</a:t>
            </a:r>
            <a:endParaRPr lang="en-N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0D13-43A7-6817-6F6E-A4A17A22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/>
              <a:t>Basic </a:t>
            </a:r>
            <a:r>
              <a:rPr lang="en-GB" sz="3200" dirty="0" err="1"/>
              <a:t>userinteractions</a:t>
            </a:r>
            <a:r>
              <a:rPr lang="en-GB" sz="3200" dirty="0"/>
              <a:t>: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Video </a:t>
            </a:r>
            <a:r>
              <a:rPr lang="en-GB" sz="3200" dirty="0" err="1"/>
              <a:t>Systeem</a:t>
            </a:r>
            <a:r>
              <a:rPr lang="en-GB" sz="3200" dirty="0"/>
              <a:t>, Like </a:t>
            </a:r>
            <a:r>
              <a:rPr lang="en-GB" sz="3200" dirty="0" err="1"/>
              <a:t>Systeem</a:t>
            </a:r>
            <a:r>
              <a:rPr lang="en-GB" sz="3200" dirty="0"/>
              <a:t>, Comment </a:t>
            </a:r>
            <a:r>
              <a:rPr lang="en-GB" sz="3200" dirty="0" err="1"/>
              <a:t>Systeem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17552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141A7-16F0-CF16-9513-E26C6997F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BF5DDB-88AF-E48D-FB29-B9A4C0980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E0817D-2887-56AB-E881-B291380A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A452D1-49F6-D583-CFB6-F985FB1F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F59434-A09E-D4CE-A241-668614991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3B0FB2-487F-6F0F-B42E-3576BC66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ADF2B-2677-EC11-87B2-4B85FE68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066CA5-42E1-7502-1935-79045715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442" y="3337618"/>
            <a:ext cx="5765087" cy="237524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07791-0D45-99FA-C5FB-8F66E98E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4" y="2080857"/>
            <a:ext cx="7843564" cy="8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0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55D58-7288-575F-2861-8CE077631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DBAE6D-D292-5FB2-1372-9F8AB414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FF864-7961-4779-65CC-21ACF6914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145835-BC5C-0424-5564-4C8A09A96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F3CBE6-979E-BC1F-F50A-72A79F6A1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CD66C-C248-C125-04D8-5173A859A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1F94D-644E-79C1-3E34-0387B2A3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E73C83-D130-5753-3ACE-E3C42D8C1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8432" y="2384176"/>
            <a:ext cx="4732713" cy="30800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EBFC9A-82F7-4771-73C4-1541C071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15" y="2507444"/>
            <a:ext cx="5238010" cy="28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8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9AD33C-9FF1-DD7E-A2B6-81F896E31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21FDD3-2E26-DAFE-AB39-DFF76FC37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957765-B51C-6D40-94B7-AA78B2EE4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0EF43-5BCC-06E8-141F-5A976D25E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4CF02D-DD14-A25B-8AA6-1FD6D269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9FEF9-BB32-8D0F-6DB2-FFE37F1CA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C8925F7-78E3-24A0-E660-D10F87B23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A1F836-DEB0-1F56-9117-98C6F866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6A7F2-FB14-4938-D643-987A9CF3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 err="1">
                <a:solidFill>
                  <a:srgbClr val="FFFFFF"/>
                </a:solidFill>
              </a:rPr>
              <a:t>Terugblik</a:t>
            </a:r>
            <a:endParaRPr lang="en-N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15B1-ECC3-C5FA-96A0-05409835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GB" sz="3200" dirty="0"/>
              <a:t>Basic Authentication</a:t>
            </a:r>
          </a:p>
          <a:p>
            <a:pPr>
              <a:buFontTx/>
              <a:buChar char="-"/>
            </a:pPr>
            <a:r>
              <a:rPr lang="en-GB" sz="3200" dirty="0"/>
              <a:t>Settings page</a:t>
            </a:r>
          </a:p>
          <a:p>
            <a:pPr>
              <a:buFontTx/>
              <a:buChar char="-"/>
            </a:pPr>
            <a:endParaRPr lang="en-GB" sz="3200" dirty="0"/>
          </a:p>
          <a:p>
            <a:pPr>
              <a:buFontTx/>
              <a:buChar char="-"/>
            </a:pPr>
            <a:r>
              <a:rPr lang="en-GB" sz="3200" dirty="0" err="1"/>
              <a:t>Aanpassingen</a:t>
            </a:r>
            <a:r>
              <a:rPr lang="en-GB" sz="3200" dirty="0"/>
              <a:t> </a:t>
            </a:r>
            <a:r>
              <a:rPr lang="en-GB" sz="3200" dirty="0" err="1"/>
              <a:t>vorige</a:t>
            </a:r>
            <a:r>
              <a:rPr lang="en-GB" sz="3200" dirty="0"/>
              <a:t> sprint:</a:t>
            </a:r>
          </a:p>
          <a:p>
            <a:pPr lvl="1">
              <a:buFontTx/>
              <a:buChar char="-"/>
            </a:pPr>
            <a:r>
              <a:rPr lang="en-GB" sz="2800" dirty="0" err="1"/>
              <a:t>Fileupload</a:t>
            </a:r>
            <a:r>
              <a:rPr lang="en-GB" sz="2800" dirty="0"/>
              <a:t> preview</a:t>
            </a:r>
          </a:p>
          <a:p>
            <a:pPr lvl="1">
              <a:buFontTx/>
              <a:buChar char="-"/>
            </a:pPr>
            <a:r>
              <a:rPr lang="en-GB" sz="2800" dirty="0" err="1"/>
              <a:t>Fileupload</a:t>
            </a:r>
            <a:r>
              <a:rPr lang="en-GB" sz="2800" dirty="0"/>
              <a:t> </a:t>
            </a:r>
            <a:r>
              <a:rPr lang="en-GB" sz="2800"/>
              <a:t>loading indicator</a:t>
            </a:r>
            <a:endParaRPr lang="en-GB" sz="2800" dirty="0"/>
          </a:p>
          <a:p>
            <a:pPr marL="0" indent="0">
              <a:buNone/>
            </a:pPr>
            <a:endParaRPr lang="en-GB" sz="3200" dirty="0"/>
          </a:p>
          <a:p>
            <a:pPr>
              <a:buFontTx/>
              <a:buChar char="-"/>
            </a:pPr>
            <a:r>
              <a:rPr lang="en-GB" sz="3200" dirty="0"/>
              <a:t>Feedback:</a:t>
            </a:r>
          </a:p>
          <a:p>
            <a:pPr lvl="1">
              <a:buFontTx/>
              <a:buChar char="-"/>
            </a:pPr>
            <a:r>
              <a:rPr lang="en-GB" sz="2800" dirty="0"/>
              <a:t>Flowchart</a:t>
            </a:r>
          </a:p>
          <a:p>
            <a:pPr lvl="1">
              <a:buFontTx/>
              <a:buChar char="-"/>
            </a:pP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8921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1A6F0-E6F7-520F-7F59-9F4469C72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801E39-84C5-3052-8B79-4E420791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0DD91B-38F4-B575-EF80-95BDC47B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DFF21-6B86-F40A-261D-D1E2FA20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6B8A8-0B54-CA29-A451-8E1C17933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E977AB-ED9F-39A1-7804-1913466B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FD5058-37ED-7C69-BFA2-E34266D0F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F44FD-FE50-1A4A-45B4-7286748F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5FD16-BF83-CDE4-29A1-9109271C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Flowchart Register</a:t>
            </a:r>
            <a:endParaRPr lang="en-NL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C9B29-1F15-A4F7-5316-0836A5BA6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553" y="586855"/>
            <a:ext cx="4703896" cy="5546725"/>
          </a:xfrm>
        </p:spPr>
      </p:pic>
    </p:spTree>
    <p:extLst>
      <p:ext uri="{BB962C8B-B14F-4D97-AF65-F5344CB8AC3E}">
        <p14:creationId xmlns:p14="http://schemas.microsoft.com/office/powerpoint/2010/main" val="282445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331DD5-96DC-7EFE-E92C-E5BF1B20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ECB618E-48C0-8C01-01CC-1AD197A2D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BCE213-9064-52B2-5366-289164CE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46B4FD-8631-3EC0-22AC-E91B463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AD29DC-AA96-0051-70ED-2061C5873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94591-7406-61FA-211E-97B7EBA40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0A650F-505E-58F4-894B-D57280C1B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8A2B3F-8B88-D411-53A1-A99E23309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12300-ED92-70E7-FA6D-76B643A0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Flowchart Login</a:t>
            </a:r>
            <a:endParaRPr lang="en-NL" sz="40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70E522-C9F7-7780-4DAE-1B206E83F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679" y="1493116"/>
            <a:ext cx="5722896" cy="4351338"/>
          </a:xfrm>
        </p:spPr>
      </p:pic>
    </p:spTree>
    <p:extLst>
      <p:ext uri="{BB962C8B-B14F-4D97-AF65-F5344CB8AC3E}">
        <p14:creationId xmlns:p14="http://schemas.microsoft.com/office/powerpoint/2010/main" val="77880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47FEA-355D-823F-A5B4-4CEB0039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1C84A9-F035-D7D2-F210-A57B5D04B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89CD8B-577F-D483-DF27-3F226C0BC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B39DD-4C5E-54E5-2720-5826F9383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3C2A1-40FD-F619-C65B-40B07C20C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445EA-DA4C-EF18-52A7-10687A125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1BEDA8-3171-5F20-B782-34741AD1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81870F-96F3-A462-C2C8-36731144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4C7EE-CAA7-B6FE-6F33-0375146E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Flowchart Upload</a:t>
            </a:r>
            <a:endParaRPr lang="en-NL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173A85-DEF8-8882-2FD8-70252CD96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881" y="1735570"/>
            <a:ext cx="6368573" cy="4351338"/>
          </a:xfrm>
        </p:spPr>
      </p:pic>
    </p:spTree>
    <p:extLst>
      <p:ext uri="{BB962C8B-B14F-4D97-AF65-F5344CB8AC3E}">
        <p14:creationId xmlns:p14="http://schemas.microsoft.com/office/powerpoint/2010/main" val="365190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50171-8FC2-227B-1281-0EA81B0B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78535"/>
            <a:ext cx="9895951" cy="1419636"/>
          </a:xfrm>
        </p:spPr>
        <p:txBody>
          <a:bodyPr>
            <a:noAutofit/>
          </a:bodyPr>
          <a:lstStyle/>
          <a:p>
            <a:r>
              <a:rPr lang="nl-NL" sz="2800" dirty="0"/>
              <a:t>Als gebruiker wil ik een video kunnen uploaden om die te kunnen delen met mijn volgers.</a:t>
            </a:r>
            <a:endParaRPr lang="en-NL" sz="28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CC54F-9418-BE31-7B32-B8DCB31B4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B72965-C09D-9532-2DD6-FDE7FBEE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77" y="1875967"/>
            <a:ext cx="10127673" cy="43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6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C764F-5EC6-84A4-C101-5B2A6FC3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05CFB-A988-96D2-53F6-B24930F3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2" y="1410080"/>
            <a:ext cx="7718334" cy="390072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1DCD8-68DE-63D9-FF63-D0F68318F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5436" cy="4225624"/>
          </a:xfr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5670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9D807-A44A-72A2-F82C-63FCC6A4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A310F84-ABBA-8F3B-55E9-81E551D1F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381" y="2433485"/>
            <a:ext cx="5112838" cy="277611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58FDE0-C4CC-28C0-C74E-C96365D2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55" y="2221341"/>
            <a:ext cx="449442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6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4C52F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9A2742B915146BBEA42E31E8C2D99" ma:contentTypeVersion="24" ma:contentTypeDescription="Een nieuw document maken." ma:contentTypeScope="" ma:versionID="ec03e3af415de6463190c30bb8876b0e">
  <xsd:schema xmlns:xsd="http://www.w3.org/2001/XMLSchema" xmlns:xs="http://www.w3.org/2001/XMLSchema" xmlns:p="http://schemas.microsoft.com/office/2006/metadata/properties" xmlns:ns3="e0ced7a7-e705-44c5-9c02-93271352f6e1" xmlns:ns4="0d1f7ec4-2034-466f-bb85-e66291ea7347" xmlns:ns5="c5531f1a-4714-43c9-aa1a-9af4b2b5317c" targetNamespace="http://schemas.microsoft.com/office/2006/metadata/properties" ma:root="true" ma:fieldsID="f04b7467c3c3035f7dfdc932220913cc" ns3:_="" ns4:_="" ns5:_="">
    <xsd:import namespace="e0ced7a7-e705-44c5-9c02-93271352f6e1"/>
    <xsd:import namespace="0d1f7ec4-2034-466f-bb85-e66291ea7347"/>
    <xsd:import namespace="c5531f1a-4714-43c9-aa1a-9af4b2b531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5:MediaServiceSystemTags" minOccurs="0"/>
                <xsd:element ref="ns5:MediaServiceGenerationTime" minOccurs="0"/>
                <xsd:element ref="ns5:MediaServiceEventHashCode" minOccurs="0"/>
                <xsd:element ref="ns5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ed7a7-e705-44c5-9c02-93271352f6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f7ec4-2034-466f-bb85-e66291ea73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31f1a-4714-43c9-aa1a-9af4b2b5317c" elementFormDefault="qualified">
    <xsd:import namespace="http://schemas.microsoft.com/office/2006/documentManagement/types"/>
    <xsd:import namespace="http://schemas.microsoft.com/office/infopath/2007/PartnerControls"/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ced7a7-e705-44c5-9c02-93271352f6e1" xsi:nil="true"/>
  </documentManagement>
</p:properties>
</file>

<file path=customXml/itemProps1.xml><?xml version="1.0" encoding="utf-8"?>
<ds:datastoreItem xmlns:ds="http://schemas.openxmlformats.org/officeDocument/2006/customXml" ds:itemID="{33A8B1DE-ACF1-4A16-AB16-464D910761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DDA449-1227-4AF0-94DE-A8C8E5B715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ced7a7-e705-44c5-9c02-93271352f6e1"/>
    <ds:schemaRef ds:uri="0d1f7ec4-2034-466f-bb85-e66291ea7347"/>
    <ds:schemaRef ds:uri="c5531f1a-4714-43c9-aa1a-9af4b2b53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4CCFCE-04AF-4F6D-B1B5-C25B10AB3098}">
  <ds:schemaRefs>
    <ds:schemaRef ds:uri="c5531f1a-4714-43c9-aa1a-9af4b2b5317c"/>
    <ds:schemaRef ds:uri="e0ced7a7-e705-44c5-9c02-93271352f6e1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0d1f7ec4-2034-466f-bb85-e66291ea734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148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4Tube</vt:lpstr>
      <vt:lpstr>Sprint Doel</vt:lpstr>
      <vt:lpstr>Terugblik</vt:lpstr>
      <vt:lpstr>Flowchart Register</vt:lpstr>
      <vt:lpstr>Flowchart Login</vt:lpstr>
      <vt:lpstr>Flowchart Upload</vt:lpstr>
      <vt:lpstr>Als gebruiker wil ik een video kunnen uploaden om die te kunnen delen met mijn volgers.</vt:lpstr>
      <vt:lpstr>Demo</vt:lpstr>
      <vt:lpstr>Code</vt:lpstr>
      <vt:lpstr>Als gebruiker wil ik video's kunnen bekijken omdat ik nieuwsgierig ben.</vt:lpstr>
      <vt:lpstr>Demo</vt:lpstr>
      <vt:lpstr>Code</vt:lpstr>
      <vt:lpstr>Als gebruiker wil ik op de /liked pagina kunnen inzien welke video's ik geliked en gedisliked heb omdat ik daar graag overzicht over wil houden.</vt:lpstr>
      <vt:lpstr>Demo</vt:lpstr>
      <vt:lpstr>Code</vt:lpstr>
      <vt:lpstr>Als gebruiker wil ik een video kunnen liken disliken en mijn keuzen ongedaan maken om mijn mening te geven.</vt:lpstr>
      <vt:lpstr>Demo</vt:lpstr>
      <vt:lpstr>Code</vt:lpstr>
      <vt:lpstr>Als gebruiker wil ik een comment kunnen achterlaten,bewerken en verwijderen onder een video omdat ik mijn input wil geven.</vt:lpstr>
      <vt:lpstr>Demo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Daan Schouten</dc:creator>
  <cp:lastModifiedBy>Daan Schouten</cp:lastModifiedBy>
  <cp:revision>2</cp:revision>
  <dcterms:created xsi:type="dcterms:W3CDTF">2025-04-25T09:45:04Z</dcterms:created>
  <dcterms:modified xsi:type="dcterms:W3CDTF">2025-06-01T12:34:49Z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0x0101008CE9A2742B915146BBEA42E31E8C2D99</vt:lpwstr>
  </property>
</Properties>
</file>