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3" r:id="rId4"/>
    <p:sldId id="270" r:id="rId5"/>
    <p:sldId id="268" r:id="rId6"/>
    <p:sldId id="272" r:id="rId7"/>
    <p:sldId id="273" r:id="rId8"/>
    <p:sldId id="286" r:id="rId9"/>
    <p:sldId id="277" r:id="rId10"/>
    <p:sldId id="28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F0ih9+Bluf2tKMSZ3rr4UasT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Đây là trang chính</a:t>
            </a:r>
            <a:endParaRPr/>
          </a:p>
        </p:txBody>
      </p:sp>
      <p:sp>
        <p:nvSpPr>
          <p:cNvPr id="192" name="Google Shape;1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7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07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58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31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4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22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4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Col">
  <p:cSld name="2 Col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2" name="Google Shape;162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25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">
  <p:cSld name="3 col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6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75" name="Google Shape;17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9" name="Google Shape;179;p2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5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" name="Google Shape;29;p1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0" name="Google Shape;30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3" name="Google Shape;53;p17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17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17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7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7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8" name="Google Shape;68;p17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17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77" name="Google Shape;77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">
  <p:cSld name="Brea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9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9" name="Google Shape;89;p19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90" name="Google Shape;90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">
  <p:cSld name="Char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">
  <p:cSld name="Tab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23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3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2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23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23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meline ">
  <p:cSld name="Timeline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4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24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4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24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 descr="GitHub - laravel/framework: The Laravel Framework."/>
          <p:cNvSpPr/>
          <p:nvPr/>
        </p:nvSpPr>
        <p:spPr>
          <a:xfrm>
            <a:off x="-152400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</p:txBody>
      </p:sp>
      <p:sp>
        <p:nvSpPr>
          <p:cNvPr id="195" name="Google Shape;195;p1"/>
          <p:cNvSpPr txBox="1">
            <a:spLocks noGrp="1"/>
          </p:cNvSpPr>
          <p:nvPr>
            <p:ph type="ctrTitle"/>
          </p:nvPr>
        </p:nvSpPr>
        <p:spPr>
          <a:xfrm>
            <a:off x="2766491" y="1113532"/>
            <a:ext cx="6659018" cy="69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>
              <a:buSzPts val="4400"/>
            </a:pPr>
            <a:r>
              <a:rPr lang="vi-VN" sz="2800" b="0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t>ĐỒ ÁN </a:t>
            </a:r>
            <a:r>
              <a:rPr lang="en-US" sz="2800" b="0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t>TỐT NGHIỆP</a:t>
            </a:r>
            <a:endParaRPr sz="2800" b="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1"/>
          <p:cNvSpPr txBox="1">
            <a:spLocks noGrp="1"/>
          </p:cNvSpPr>
          <p:nvPr>
            <p:ph type="body" idx="1"/>
          </p:nvPr>
        </p:nvSpPr>
        <p:spPr>
          <a:xfrm>
            <a:off x="3537510" y="3960902"/>
            <a:ext cx="4949888" cy="178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GVHD	: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ThS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Nguyễn Đức Lưu</a:t>
            </a:r>
            <a:endParaRPr lang="en-US" sz="24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	: Nguyễn Quốc Đạt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	: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endParaRPr lang="vi-VN" sz="24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Google Shape;198;p1"/>
          <p:cNvSpPr txBox="1"/>
          <p:nvPr/>
        </p:nvSpPr>
        <p:spPr>
          <a:xfrm>
            <a:off x="1909202" y="2228712"/>
            <a:ext cx="820650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buClr>
                <a:schemeClr val="dk1"/>
              </a:buClr>
              <a:buSzPts val="4400"/>
            </a:pP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t>ĐỀ TÀI: XÂY DỰNG ỨNG DỤNG WEB QUẢN LÝ NHÂN SỰ DÙNG ASP.NET CORE, ANGULAR, MYSQL</a:t>
            </a:r>
            <a:endParaRPr sz="24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  <a:sym typeface="Frankli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7" grpId="0" build="p"/>
      <p:bldP spid="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2BED0A-36D3-64A1-07C0-8DA406BC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790" y="1662835"/>
            <a:ext cx="9607561" cy="104304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chemeClr val="bg1"/>
                </a:solidFill>
                <a:latin typeface="+mj-lt"/>
              </a:rPr>
              <a:t>Cảm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ơn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thầy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cô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bạn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đã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lắng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nghe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!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A7A624E-D9D8-83E6-4E08-4D67042C4F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9148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6527EDF-F001-478E-9596-6B58FAB38A44}"/>
              </a:ext>
            </a:extLst>
          </p:cNvPr>
          <p:cNvSpPr txBox="1">
            <a:spLocks/>
          </p:cNvSpPr>
          <p:nvPr/>
        </p:nvSpPr>
        <p:spPr>
          <a:xfrm>
            <a:off x="2580667" y="1048897"/>
            <a:ext cx="7030666" cy="90382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Nội</a:t>
            </a:r>
            <a:r>
              <a:rPr kumimoji="0" lang="vi-VN" sz="4000" b="1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dung</a:t>
            </a:r>
            <a:endParaRPr kumimoji="0" lang="vi-VN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BC109F1-2C23-49D2-8AB5-E1769060AAC6}"/>
              </a:ext>
            </a:extLst>
          </p:cNvPr>
          <p:cNvSpPr txBox="1">
            <a:spLocks/>
          </p:cNvSpPr>
          <p:nvPr/>
        </p:nvSpPr>
        <p:spPr>
          <a:xfrm>
            <a:off x="1479614" y="2049817"/>
            <a:ext cx="9992412" cy="375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1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.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Giới thiệu đề tài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.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 </a:t>
            </a:r>
            <a:r>
              <a:rPr lang="vi-VN" sz="2400">
                <a:solidFill>
                  <a:schemeClr val="bg1"/>
                </a:solidFill>
              </a:rPr>
              <a:t>Phân tích thiết kế</a:t>
            </a:r>
            <a:endParaRPr lang="vi-VN" sz="2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  <a:latin typeface="+mn-lt"/>
              </a:rPr>
              <a:t>3. Thử nghiệm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4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. Kết luận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5173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+mj-lt"/>
              </a:rPr>
              <a:t>1. Giới thiệu đề tài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AF90B-253F-F51B-70C8-A0D3504C8334}"/>
              </a:ext>
            </a:extLst>
          </p:cNvPr>
          <p:cNvSpPr txBox="1"/>
          <p:nvPr/>
        </p:nvSpPr>
        <p:spPr>
          <a:xfrm>
            <a:off x="658368" y="2164741"/>
            <a:ext cx="1049731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solidFill>
                  <a:schemeClr val="bg1"/>
                </a:solidFill>
                <a:latin typeface="+mn-lt"/>
              </a:rPr>
              <a:t>Quản lý nhân sự là một trong những tác vụ quan trọng đối với một công ty. Quản lý nhân sự tốt sẽ mang lại nhân sự chất lượng tốt – yếu tố cốt lõi của doanh nghiệp, nắm bắt tình hình của nhân viên, đưa ra chiến lược tuyển dụng và kiểm soát các mức chi phí phù hợp.</a:t>
            </a:r>
          </a:p>
          <a:p>
            <a:pPr>
              <a:lnSpc>
                <a:spcPct val="150000"/>
              </a:lnSpc>
            </a:pPr>
            <a:r>
              <a:rPr lang="vi-VN" sz="2400">
                <a:solidFill>
                  <a:schemeClr val="bg1"/>
                </a:solidFill>
                <a:latin typeface="+mn-lt"/>
              </a:rPr>
              <a:t>=&gt; Quản lý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nhân sự đóng vai trò quản trị và ảnh hưởng nhiều đến sự thành công của một tổ chức.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24290-5757-BEA8-786A-4F14EB51D277}"/>
              </a:ext>
            </a:extLst>
          </p:cNvPr>
          <p:cNvSpPr txBox="1"/>
          <p:nvPr/>
        </p:nvSpPr>
        <p:spPr>
          <a:xfrm>
            <a:off x="658368" y="1613538"/>
            <a:ext cx="32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</a:rPr>
              <a:t>Lý do chọn đề tài</a:t>
            </a:r>
          </a:p>
        </p:txBody>
      </p:sp>
    </p:spTree>
    <p:extLst>
      <p:ext uri="{BB962C8B-B14F-4D97-AF65-F5344CB8AC3E}">
        <p14:creationId xmlns:p14="http://schemas.microsoft.com/office/powerpoint/2010/main" val="285104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18" y="1015531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>
                <a:solidFill>
                  <a:schemeClr val="bg1"/>
                </a:solidFill>
                <a:latin typeface="+mn-lt"/>
              </a:rPr>
              <a:t>1. Giới thiệu đề tài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30" name="Picture 6" descr="Angular là gì? Ưu điểm và nhược điểm của Angular">
            <a:extLst>
              <a:ext uri="{FF2B5EF4-FFF2-40B4-BE49-F238E27FC236}">
                <a16:creationId xmlns:a16="http://schemas.microsoft.com/office/drawing/2014/main" id="{82D24186-567D-D898-BC43-122859C3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16" y="2702966"/>
            <a:ext cx="2420112" cy="14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ọc lập trình ASP.net core ở đâu hiệu quả nhất? Imic Technology đào tạo lập  trình ASP.net core? Học ASP.net core tại HN/HCM?">
            <a:extLst>
              <a:ext uri="{FF2B5EF4-FFF2-40B4-BE49-F238E27FC236}">
                <a16:creationId xmlns:a16="http://schemas.microsoft.com/office/drawing/2014/main" id="{C65082E7-4902-A08F-AD33-AE3A48023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15" y="2702966"/>
            <a:ext cx="2858404" cy="14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Fix lỗi 'MySQL server has gone away' khi import database -  Technology Diver">
            <a:extLst>
              <a:ext uri="{FF2B5EF4-FFF2-40B4-BE49-F238E27FC236}">
                <a16:creationId xmlns:a16="http://schemas.microsoft.com/office/drawing/2014/main" id="{B0F14F3B-E663-45B9-6566-345EF496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54" y="2702966"/>
            <a:ext cx="2581452" cy="14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584C0D-B727-6DF2-91BF-47E3388337E6}"/>
              </a:ext>
            </a:extLst>
          </p:cNvPr>
          <p:cNvSpPr txBox="1"/>
          <p:nvPr/>
        </p:nvSpPr>
        <p:spPr>
          <a:xfrm>
            <a:off x="1347216" y="4332910"/>
            <a:ext cx="242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Angular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A5639-CB58-DC8C-63C1-80FF12522E18}"/>
              </a:ext>
            </a:extLst>
          </p:cNvPr>
          <p:cNvSpPr txBox="1"/>
          <p:nvPr/>
        </p:nvSpPr>
        <p:spPr>
          <a:xfrm>
            <a:off x="4531415" y="4332909"/>
            <a:ext cx="2858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ASP.NET Core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A5679-6644-B3E3-F7D9-BBFF29749C8E}"/>
              </a:ext>
            </a:extLst>
          </p:cNvPr>
          <p:cNvSpPr txBox="1"/>
          <p:nvPr/>
        </p:nvSpPr>
        <p:spPr>
          <a:xfrm>
            <a:off x="8080754" y="4332909"/>
            <a:ext cx="258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MySQL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92280-C86C-8451-9FDE-5B30CD91BA9B}"/>
              </a:ext>
            </a:extLst>
          </p:cNvPr>
          <p:cNvSpPr txBox="1"/>
          <p:nvPr/>
        </p:nvSpPr>
        <p:spPr>
          <a:xfrm>
            <a:off x="1347216" y="1734988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145815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 b="0">
                <a:solidFill>
                  <a:schemeClr val="bg1"/>
                </a:solidFill>
                <a:latin typeface="+mn-lt"/>
              </a:rPr>
              <a:t>2. Phân tích thiết kế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6C51038-07CA-428C-9646-CE48F9DE4798}"/>
              </a:ext>
            </a:extLst>
          </p:cNvPr>
          <p:cNvSpPr txBox="1">
            <a:spLocks/>
          </p:cNvSpPr>
          <p:nvPr/>
        </p:nvSpPr>
        <p:spPr>
          <a:xfrm>
            <a:off x="881520" y="1636679"/>
            <a:ext cx="10941156" cy="46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  <a:latin typeface="+mn-lt"/>
              </a:rPr>
              <a:t>Yêu cầu chức năng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 dữ liệu tổng quan nhân sự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Xem, thêm, sửa, xoá nhân viên và các thông tin liên quan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Thiết lập cơ cấu tổ chức, vị trí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công việc</a:t>
            </a:r>
          </a:p>
          <a:p>
            <a:pPr marL="3937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</a:rPr>
              <a:t>Yêu cầu phi chức năng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</a:rPr>
              <a:t>	- Giao diện đẹp, thuận tiện cho người dùng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</a:rPr>
              <a:t>	- Thao tác thực hiện các chức năng mượt mà</a:t>
            </a:r>
            <a:endParaRPr lang="vi-VN" sz="2800">
              <a:solidFill>
                <a:schemeClr val="bg1"/>
              </a:solidFill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364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904568"/>
            <a:ext cx="11097551" cy="589935"/>
          </a:xfrm>
        </p:spPr>
        <p:txBody>
          <a:bodyPr>
            <a:normAutofit/>
          </a:bodyPr>
          <a:lstStyle/>
          <a:p>
            <a:pPr algn="ctr"/>
            <a:r>
              <a:rPr lang="vi-VN" sz="3600" b="0">
                <a:solidFill>
                  <a:schemeClr val="bg1"/>
                </a:solidFill>
                <a:latin typeface="+mn-lt"/>
              </a:rPr>
              <a:t>Use Case tổng quan</a:t>
            </a:r>
            <a:endParaRPr lang="en-US" sz="3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7136EEA-39D2-108F-496A-3CC94F92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04" y="1824763"/>
            <a:ext cx="4317140" cy="43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 b="0">
                <a:solidFill>
                  <a:schemeClr val="bg1"/>
                </a:solidFill>
                <a:latin typeface="+mn-lt"/>
              </a:rPr>
              <a:t>Cơ sở dữ liệu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7D2195C-CFBB-5E90-E744-13969728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61" y="1828800"/>
            <a:ext cx="7803077" cy="40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C2E0-E141-77CA-3573-AAB9D24A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41" y="2818137"/>
            <a:ext cx="5958117" cy="610863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bg1"/>
                </a:solidFill>
                <a:latin typeface="+mn-lt"/>
              </a:rPr>
              <a:t>3. Demo chương trình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C16A7-444C-5FA4-EB41-0880F2EA17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84055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 b="0">
                <a:solidFill>
                  <a:schemeClr val="bg1"/>
                </a:solidFill>
                <a:latin typeface="+mn-lt"/>
              </a:rPr>
              <a:t>Kết luận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6C51038-07CA-428C-9646-CE48F9DE4798}"/>
              </a:ext>
            </a:extLst>
          </p:cNvPr>
          <p:cNvSpPr txBox="1">
            <a:spLocks/>
          </p:cNvSpPr>
          <p:nvPr/>
        </p:nvSpPr>
        <p:spPr>
          <a:xfrm>
            <a:off x="547224" y="1636679"/>
            <a:ext cx="10941156" cy="468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937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Kết quả đạt được</a:t>
            </a:r>
            <a:endParaRPr lang="vi-VN" sz="240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  <a:latin typeface="+mn-lt"/>
              </a:rPr>
              <a:t>Xây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dựng ứng dụng web quản lý nhân sự đáp ứng được các chức năng: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 dữ liệu tổng quan nhân sự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Xem, thêm, sửa, xoá nhân viên và các thông tin liên quan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Thiết lập người dùng, vai trò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cơ cấu tổ chức, vị trí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công việc</a:t>
            </a:r>
          </a:p>
          <a:p>
            <a:pPr marL="3937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  <a:latin typeface="+mn-lt"/>
              </a:rPr>
              <a:t>Hướng phát triển: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en-US" sz="2400">
                <a:solidFill>
                  <a:schemeClr val="bg1"/>
                </a:solidFill>
                <a:ea typeface="Times New Roman" panose="02020603050405020304" pitchFamily="18" charset="0"/>
              </a:rPr>
              <a:t>	- Tích hợp với các công nghệ: AI, Big Data, Blockchain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en-US" sz="2400">
                <a:solidFill>
                  <a:schemeClr val="bg1"/>
                </a:solidFill>
                <a:ea typeface="Times New Roman" panose="02020603050405020304" pitchFamily="18" charset="0"/>
              </a:rPr>
              <a:t>	- Bổ sung thêm các nghiệp vụ.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endParaRPr lang="vi-VN" sz="240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9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384</Words>
  <Application>Microsoft Office PowerPoint</Application>
  <PresentationFormat>Widescreen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Libre Franklin</vt:lpstr>
      <vt:lpstr>Tahoma</vt:lpstr>
      <vt:lpstr>Calibri</vt:lpstr>
      <vt:lpstr>Times New Roman</vt:lpstr>
      <vt:lpstr>Franklin Gothic</vt:lpstr>
      <vt:lpstr>Noto Sans Symbols</vt:lpstr>
      <vt:lpstr>Wingdings</vt:lpstr>
      <vt:lpstr>Theme1</vt:lpstr>
      <vt:lpstr>ĐỒ ÁN TỐT NGHIỆP</vt:lpstr>
      <vt:lpstr>PowerPoint Presentation</vt:lpstr>
      <vt:lpstr>1. Giới thiệu đề tài</vt:lpstr>
      <vt:lpstr>1. Giới thiệu đề tài</vt:lpstr>
      <vt:lpstr>2. Phân tích thiết kế</vt:lpstr>
      <vt:lpstr>Use Case tổng quan</vt:lpstr>
      <vt:lpstr>Cơ sở dữ liệu</vt:lpstr>
      <vt:lpstr>3. Demo chương trình</vt:lpstr>
      <vt:lpstr>Kết luận</vt:lpstr>
      <vt:lpstr>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cp:lastModifiedBy>Đạt Nguyễn</cp:lastModifiedBy>
  <cp:revision>7</cp:revision>
  <dcterms:created xsi:type="dcterms:W3CDTF">2021-09-08T09:28:47Z</dcterms:created>
  <dcterms:modified xsi:type="dcterms:W3CDTF">2022-05-21T14:44:55Z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