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5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6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4895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56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100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82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40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3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1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3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7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1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0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4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2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FD3B-0F66-4081-9378-E1DAB3664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Fracture Detector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7594A-6213-4FB8-8D2C-60368F5504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6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D186-9A5D-4021-8E3C-2B974605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F3052-E0B3-469C-B2BA-FBDCBCA47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Xrays</a:t>
            </a:r>
            <a:r>
              <a:rPr lang="en-US" dirty="0"/>
              <a:t> are often used on patient to detect </a:t>
            </a:r>
            <a:r>
              <a:rPr lang="en-US" dirty="0" err="1"/>
              <a:t>abonormalities</a:t>
            </a:r>
            <a:r>
              <a:rPr lang="en-US" dirty="0"/>
              <a:t> when a doctor thinks there may be something wrong</a:t>
            </a:r>
          </a:p>
          <a:p>
            <a:r>
              <a:rPr lang="en-US" dirty="0"/>
              <a:t>Requires a radiologist who understands </a:t>
            </a:r>
            <a:r>
              <a:rPr lang="en-US" dirty="0" err="1"/>
              <a:t>xray</a:t>
            </a:r>
            <a:r>
              <a:rPr lang="en-US" dirty="0"/>
              <a:t> imaging to see if </a:t>
            </a:r>
            <a:r>
              <a:rPr lang="en-US" dirty="0" err="1"/>
              <a:t>theres</a:t>
            </a:r>
            <a:r>
              <a:rPr lang="en-US" dirty="0"/>
              <a:t> a fracture and properly categorize it</a:t>
            </a:r>
          </a:p>
          <a:p>
            <a:r>
              <a:rPr lang="en-US" dirty="0"/>
              <a:t>Takes time, requires a professional to analyze and manually see issues</a:t>
            </a:r>
          </a:p>
          <a:p>
            <a:r>
              <a:rPr lang="en-US" dirty="0"/>
              <a:t>What if there was a program to detect fracture abnormalities which can aid in a radiologists diagnosis</a:t>
            </a:r>
          </a:p>
          <a:p>
            <a:r>
              <a:rPr lang="en-US" dirty="0"/>
              <a:t>Add summary of approach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5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A5DA-05C1-4385-831E-A7B97249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6D33-B846-4D7F-BD7D-EFE6FC430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the existing fracture detection models use some kind of deep learning model to correctly detect fractures</a:t>
            </a:r>
          </a:p>
          <a:p>
            <a:r>
              <a:rPr lang="en-US" dirty="0"/>
              <a:t>Of the ones that do not their problem’s can vary from the speed of the algorithm to the accuracy</a:t>
            </a:r>
          </a:p>
          <a:p>
            <a:r>
              <a:rPr lang="en-US" dirty="0"/>
              <a:t>One method utilizing a </a:t>
            </a:r>
            <a:r>
              <a:rPr lang="en-US" dirty="0" err="1"/>
              <a:t>hough</a:t>
            </a:r>
            <a:r>
              <a:rPr lang="en-US" dirty="0"/>
              <a:t> transform is limited to fractures located close to the middle of the bone only</a:t>
            </a:r>
          </a:p>
          <a:p>
            <a:r>
              <a:rPr lang="en-US" dirty="0"/>
              <a:t>Of the non deep learning based methods, our method is able to find fractures in a bone at any location</a:t>
            </a:r>
          </a:p>
        </p:txBody>
      </p:sp>
    </p:spTree>
    <p:extLst>
      <p:ext uri="{BB962C8B-B14F-4D97-AF65-F5344CB8AC3E}">
        <p14:creationId xmlns:p14="http://schemas.microsoft.com/office/powerpoint/2010/main" val="239006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DE74-158B-49DA-A9BE-AFA6338D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AFD8-6598-4C52-91A6-7E31A96E1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MURA(musculoskeletal radiographs)</a:t>
            </a:r>
          </a:p>
          <a:p>
            <a:r>
              <a:rPr lang="en-US" dirty="0"/>
              <a:t>Released for deep learning competitions to detect musculoskeletal abnormalities in X-Rays</a:t>
            </a:r>
          </a:p>
          <a:p>
            <a:r>
              <a:rPr lang="en-US" dirty="0"/>
              <a:t>Contains 40,000 </a:t>
            </a:r>
            <a:r>
              <a:rPr lang="en-US" dirty="0" err="1"/>
              <a:t>xray</a:t>
            </a:r>
            <a:r>
              <a:rPr lang="en-US" dirty="0"/>
              <a:t> images of elbows, fingers, forearms, hands, shoulders, wrists, humerus that are labelled as normal or abnormal</a:t>
            </a:r>
          </a:p>
          <a:p>
            <a:r>
              <a:rPr lang="en-US" dirty="0"/>
              <a:t>Bones featuring no abnormality are placed in folders labelled negative and those with abnormalities are placed in folders labelled positive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1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19A9-E044-49C5-A31D-1BFB7BC9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Algorithm/System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AFDEC-6DF4-4A97-A762-146D26053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utilize professor Elders own MCMLSD algorithm for line segment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3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5445-E2CB-4DBC-A3A6-6EEA295F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B6B89-7B7C-4D7B-B09C-16FFBE1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5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0D48-04A2-4D77-972E-9F0C97CC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6A853-B84B-4051-87EF-E7BAC6D4E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5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103BE-F69B-42A9-ADC1-260E3F9E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95CCC-66FB-4335-9429-7A4F4DAD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this program by making use of deep learning</a:t>
            </a:r>
          </a:p>
          <a:p>
            <a:r>
              <a:rPr lang="en-US" dirty="0"/>
              <a:t>Create a more complex algorithm that can detect fractures on bones that have existing metal braces/screws</a:t>
            </a:r>
          </a:p>
          <a:p>
            <a:r>
              <a:rPr lang="en-US" dirty="0"/>
              <a:t>Extend the programs </a:t>
            </a:r>
            <a:r>
              <a:rPr lang="en-US" dirty="0" err="1"/>
              <a:t>capcity</a:t>
            </a:r>
            <a:r>
              <a:rPr lang="en-US" dirty="0"/>
              <a:t> to effectively evaluate fractures of any type of bone</a:t>
            </a:r>
          </a:p>
        </p:txBody>
      </p:sp>
    </p:spTree>
    <p:extLst>
      <p:ext uri="{BB962C8B-B14F-4D97-AF65-F5344CB8AC3E}">
        <p14:creationId xmlns:p14="http://schemas.microsoft.com/office/powerpoint/2010/main" val="12465937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272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Fracture Detector</vt:lpstr>
      <vt:lpstr>Motivation</vt:lpstr>
      <vt:lpstr>Prior Work</vt:lpstr>
      <vt:lpstr>Dataset</vt:lpstr>
      <vt:lpstr>Algorithm/System Description</vt:lpstr>
      <vt:lpstr>Results</vt:lpstr>
      <vt:lpstr>Remaining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Chidi Okongwu</dc:creator>
  <cp:lastModifiedBy>Chidi Okongwu</cp:lastModifiedBy>
  <cp:revision>9</cp:revision>
  <dcterms:created xsi:type="dcterms:W3CDTF">2020-11-27T01:16:32Z</dcterms:created>
  <dcterms:modified xsi:type="dcterms:W3CDTF">2020-11-27T03:56:31Z</dcterms:modified>
</cp:coreProperties>
</file>