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89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6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10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1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3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FD3B-0F66-4081-9378-E1DAB3664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Fracture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7594A-6213-4FB8-8D2C-60368F550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D186-9A5D-4021-8E3C-2B97460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3052-E0B3-469C-B2BA-FBDCBCA4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Xrays</a:t>
            </a:r>
            <a:r>
              <a:rPr lang="en-US" dirty="0"/>
              <a:t> are often used on patient to detect </a:t>
            </a:r>
            <a:r>
              <a:rPr lang="en-US" dirty="0" err="1"/>
              <a:t>abonormalities</a:t>
            </a:r>
            <a:r>
              <a:rPr lang="en-US" dirty="0"/>
              <a:t> when a doctor thinks there may be something wrong</a:t>
            </a:r>
          </a:p>
          <a:p>
            <a:r>
              <a:rPr lang="en-US" dirty="0"/>
              <a:t>Requires a radiologist who understands </a:t>
            </a:r>
            <a:r>
              <a:rPr lang="en-US" dirty="0" err="1"/>
              <a:t>xray</a:t>
            </a:r>
            <a:r>
              <a:rPr lang="en-US" dirty="0"/>
              <a:t> imaging to see if </a:t>
            </a:r>
            <a:r>
              <a:rPr lang="en-US" dirty="0" err="1"/>
              <a:t>theres</a:t>
            </a:r>
            <a:r>
              <a:rPr lang="en-US" dirty="0"/>
              <a:t> a fracture and properly categorize it</a:t>
            </a:r>
          </a:p>
          <a:p>
            <a:r>
              <a:rPr lang="en-US" dirty="0"/>
              <a:t>Takes time, requires a professional to analyze and manually see issues</a:t>
            </a:r>
          </a:p>
          <a:p>
            <a:r>
              <a:rPr lang="en-US" dirty="0"/>
              <a:t>What if there was a program to detect fracture abnormalities which can aid in a radiologists diagnosis</a:t>
            </a:r>
          </a:p>
          <a:p>
            <a:r>
              <a:rPr lang="en-US" dirty="0"/>
              <a:t>Add summary of approach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5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A5DA-05C1-4385-831E-A7B97249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6D33-B846-4D7F-BD7D-EFE6FC43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DE74-158B-49DA-A9BE-AFA6338D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AFD8-6598-4C52-91A6-7E31A96E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MURA(musculoskeletal radiographs)</a:t>
            </a:r>
          </a:p>
          <a:p>
            <a:r>
              <a:rPr lang="en-US" dirty="0"/>
              <a:t>Released for deep learning competitions to detect musculoskeletal abnormalities in X-Rays</a:t>
            </a:r>
          </a:p>
          <a:p>
            <a:r>
              <a:rPr lang="en-US" dirty="0"/>
              <a:t>Contains 40,000 </a:t>
            </a:r>
            <a:r>
              <a:rPr lang="en-US" dirty="0" err="1"/>
              <a:t>xray</a:t>
            </a:r>
            <a:r>
              <a:rPr lang="en-US" dirty="0"/>
              <a:t> images of elbows, fingers, forearms, hands, shoulders, wrists, humerus that are labelled as normal or abnormal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1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19A9-E044-49C5-A31D-1BFB7BC9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Algorithm/System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FDEC-6DF4-4A97-A762-146D2605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utilize professor Elders own MCMLSD algorithm for line segment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5445-E2CB-4DBC-A3A6-6EEA295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6B89-7B7C-4D7B-B09C-16FFBE1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5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0D48-04A2-4D77-972E-9F0C97CC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A853-B84B-4051-87EF-E7BAC6D4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03BE-F69B-42A9-ADC1-260E3F9E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5CCC-66FB-4335-9429-7A4F4DAD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3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135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Fracture Detector</vt:lpstr>
      <vt:lpstr>Motivation</vt:lpstr>
      <vt:lpstr>Prior Work</vt:lpstr>
      <vt:lpstr>Dataset</vt:lpstr>
      <vt:lpstr>Algorithm/System Description</vt:lpstr>
      <vt:lpstr>Results</vt:lpstr>
      <vt:lpstr>Remaining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Chidi Okongwu</dc:creator>
  <cp:lastModifiedBy>Chidi Okongwu</cp:lastModifiedBy>
  <cp:revision>6</cp:revision>
  <dcterms:created xsi:type="dcterms:W3CDTF">2020-11-27T01:16:32Z</dcterms:created>
  <dcterms:modified xsi:type="dcterms:W3CDTF">2020-11-27T03:04:44Z</dcterms:modified>
</cp:coreProperties>
</file>