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arski" userId="90c0b7ea86f14445" providerId="LiveId" clId="{90B7816F-D1D4-4874-8695-1607201BE3B1}"/>
  </pc:docChgLst>
  <pc:docChgLst>
    <pc:chgData name="Peter Karski" userId="90c0b7ea86f14445" providerId="LiveId" clId="{FEA694D9-67F3-4AFB-8D8F-C4DB7B718DA5}"/>
    <pc:docChg chg="custSel modSld">
      <pc:chgData name="Peter Karski" userId="90c0b7ea86f14445" providerId="LiveId" clId="{FEA694D9-67F3-4AFB-8D8F-C4DB7B718DA5}" dt="2018-12-27T18:55:31.069" v="81" actId="732"/>
      <pc:docMkLst>
        <pc:docMk/>
      </pc:docMkLst>
      <pc:sldChg chg="addSp delSp modSp">
        <pc:chgData name="Peter Karski" userId="90c0b7ea86f14445" providerId="LiveId" clId="{FEA694D9-67F3-4AFB-8D8F-C4DB7B718DA5}" dt="2018-12-27T18:55:31.069" v="81" actId="732"/>
        <pc:sldMkLst>
          <pc:docMk/>
          <pc:sldMk cId="3662812982" sldId="256"/>
        </pc:sldMkLst>
        <pc:spChg chg="add mod">
          <ac:chgData name="Peter Karski" userId="90c0b7ea86f14445" providerId="LiveId" clId="{FEA694D9-67F3-4AFB-8D8F-C4DB7B718DA5}" dt="2018-12-27T18:50:43.101" v="76" actId="1076"/>
          <ac:spMkLst>
            <pc:docMk/>
            <pc:sldMk cId="3662812982" sldId="256"/>
            <ac:spMk id="2" creationId="{C2E866C0-3CCE-4B40-B4FB-F460E4B66B28}"/>
          </ac:spMkLst>
        </pc:spChg>
        <pc:spChg chg="add mod">
          <ac:chgData name="Peter Karski" userId="90c0b7ea86f14445" providerId="LiveId" clId="{FEA694D9-67F3-4AFB-8D8F-C4DB7B718DA5}" dt="2018-10-20T22:09:58.844" v="72" actId="1035"/>
          <ac:spMkLst>
            <pc:docMk/>
            <pc:sldMk cId="3662812982" sldId="256"/>
            <ac:spMk id="18" creationId="{0891C7ED-243D-4AB9-9CB7-9EECC3F45E0C}"/>
          </ac:spMkLst>
        </pc:spChg>
        <pc:spChg chg="add mod">
          <ac:chgData name="Peter Karski" userId="90c0b7ea86f14445" providerId="LiveId" clId="{FEA694D9-67F3-4AFB-8D8F-C4DB7B718DA5}" dt="2018-10-20T22:07:45.030" v="36" actId="1076"/>
          <ac:spMkLst>
            <pc:docMk/>
            <pc:sldMk cId="3662812982" sldId="256"/>
            <ac:spMk id="103" creationId="{2FC79B09-F82A-464F-A7DE-FD4750ECE2B4}"/>
          </ac:spMkLst>
        </pc:spChg>
        <pc:spChg chg="add mod">
          <ac:chgData name="Peter Karski" userId="90c0b7ea86f14445" providerId="LiveId" clId="{FEA694D9-67F3-4AFB-8D8F-C4DB7B718DA5}" dt="2018-10-20T22:09:56.218" v="69" actId="1036"/>
          <ac:spMkLst>
            <pc:docMk/>
            <pc:sldMk cId="3662812982" sldId="256"/>
            <ac:spMk id="104" creationId="{650915B9-28FA-4F74-AE57-7628A82B4CAA}"/>
          </ac:spMkLst>
        </pc:spChg>
        <pc:spChg chg="add mod">
          <ac:chgData name="Peter Karski" userId="90c0b7ea86f14445" providerId="LiveId" clId="{FEA694D9-67F3-4AFB-8D8F-C4DB7B718DA5}" dt="2018-10-20T22:09:54.134" v="66" actId="1036"/>
          <ac:spMkLst>
            <pc:docMk/>
            <pc:sldMk cId="3662812982" sldId="256"/>
            <ac:spMk id="105" creationId="{DE66CDF7-5D74-409D-BE64-652ED30B3D2F}"/>
          </ac:spMkLst>
        </pc:spChg>
        <pc:spChg chg="add del mod">
          <ac:chgData name="Peter Karski" userId="90c0b7ea86f14445" providerId="LiveId" clId="{FEA694D9-67F3-4AFB-8D8F-C4DB7B718DA5}" dt="2018-10-20T22:08:59.317" v="46" actId="478"/>
          <ac:spMkLst>
            <pc:docMk/>
            <pc:sldMk cId="3662812982" sldId="256"/>
            <ac:spMk id="106" creationId="{6CA0644C-FDCC-4381-B7FB-1A849F394469}"/>
          </ac:spMkLst>
        </pc:spChg>
        <pc:picChg chg="add mod modCrop">
          <ac:chgData name="Peter Karski" userId="90c0b7ea86f14445" providerId="LiveId" clId="{FEA694D9-67F3-4AFB-8D8F-C4DB7B718DA5}" dt="2018-12-27T18:55:31.069" v="81" actId="732"/>
          <ac:picMkLst>
            <pc:docMk/>
            <pc:sldMk cId="3662812982" sldId="256"/>
            <ac:picMk id="11" creationId="{D08280DC-D83F-4538-B1E2-6D3F2B2B96CC}"/>
          </ac:picMkLst>
        </pc:picChg>
        <pc:cxnChg chg="add mod">
          <ac:chgData name="Peter Karski" userId="90c0b7ea86f14445" providerId="LiveId" clId="{FEA694D9-67F3-4AFB-8D8F-C4DB7B718DA5}" dt="2018-10-20T22:09:58.844" v="72" actId="1035"/>
          <ac:cxnSpMkLst>
            <pc:docMk/>
            <pc:sldMk cId="3662812982" sldId="256"/>
            <ac:cxnSpMk id="8" creationId="{2853C4E8-8A08-43EC-8C45-A7B84CF20F50}"/>
          </ac:cxnSpMkLst>
        </pc:cxnChg>
        <pc:cxnChg chg="add mod">
          <ac:chgData name="Peter Karski" userId="90c0b7ea86f14445" providerId="LiveId" clId="{FEA694D9-67F3-4AFB-8D8F-C4DB7B718DA5}" dt="2018-10-20T22:08:01.230" v="44" actId="14100"/>
          <ac:cxnSpMkLst>
            <pc:docMk/>
            <pc:sldMk cId="3662812982" sldId="256"/>
            <ac:cxnSpMk id="89" creationId="{1F9DEC09-C2BA-40C9-BBBE-BFBF5DB6B48B}"/>
          </ac:cxnSpMkLst>
        </pc:cxnChg>
        <pc:cxnChg chg="add mod">
          <ac:chgData name="Peter Karski" userId="90c0b7ea86f14445" providerId="LiveId" clId="{FEA694D9-67F3-4AFB-8D8F-C4DB7B718DA5}" dt="2018-10-20T22:09:56.218" v="69" actId="1036"/>
          <ac:cxnSpMkLst>
            <pc:docMk/>
            <pc:sldMk cId="3662812982" sldId="256"/>
            <ac:cxnSpMk id="93" creationId="{72E196F0-524F-4A26-B2EE-11E66E72F820}"/>
          </ac:cxnSpMkLst>
        </pc:cxnChg>
        <pc:cxnChg chg="add mod">
          <ac:chgData name="Peter Karski" userId="90c0b7ea86f14445" providerId="LiveId" clId="{FEA694D9-67F3-4AFB-8D8F-C4DB7B718DA5}" dt="2018-10-20T22:09:54.134" v="66" actId="1036"/>
          <ac:cxnSpMkLst>
            <pc:docMk/>
            <pc:sldMk cId="3662812982" sldId="256"/>
            <ac:cxnSpMk id="95" creationId="{9B534A0E-847C-4B14-A184-86E5DF5EC9F4}"/>
          </ac:cxnSpMkLst>
        </pc:cxnChg>
        <pc:cxnChg chg="add del mod">
          <ac:chgData name="Peter Karski" userId="90c0b7ea86f14445" providerId="LiveId" clId="{FEA694D9-67F3-4AFB-8D8F-C4DB7B718DA5}" dt="2018-10-20T22:06:52.419" v="13" actId="478"/>
          <ac:cxnSpMkLst>
            <pc:docMk/>
            <pc:sldMk cId="3662812982" sldId="256"/>
            <ac:cxnSpMk id="97" creationId="{667F9177-1CC5-4BCD-BBB3-70621A5D8E8C}"/>
          </ac:cxnSpMkLst>
        </pc:cxnChg>
        <pc:cxnChg chg="add del mod">
          <ac:chgData name="Peter Karski" userId="90c0b7ea86f14445" providerId="LiveId" clId="{FEA694D9-67F3-4AFB-8D8F-C4DB7B718DA5}" dt="2018-10-20T22:06:52.419" v="13" actId="478"/>
          <ac:cxnSpMkLst>
            <pc:docMk/>
            <pc:sldMk cId="3662812982" sldId="256"/>
            <ac:cxnSpMk id="101" creationId="{62FC99B1-712E-4DF9-8E8F-8371CAC475A1}"/>
          </ac:cxnSpMkLst>
        </pc:cxnChg>
        <pc:cxnChg chg="add del mod">
          <ac:chgData name="Peter Karski" userId="90c0b7ea86f14445" providerId="LiveId" clId="{FEA694D9-67F3-4AFB-8D8F-C4DB7B718DA5}" dt="2018-10-20T22:08:59.317" v="46" actId="478"/>
          <ac:cxnSpMkLst>
            <pc:docMk/>
            <pc:sldMk cId="3662812982" sldId="256"/>
            <ac:cxnSpMk id="102" creationId="{49D03415-AF86-4550-870B-747758F208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40F3-F012-418E-A255-66FF987B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013C3-D13D-4D6D-B293-F4159A31A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F092-2B8F-4868-9D87-FC08B9D5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4A93-9177-4C78-BE9F-5E3E531E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63B3-EF8B-484C-BAAB-A7B942A2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7667-D32C-4DC2-B207-7250342A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EB37F-0699-4AD0-B4D6-6A040C43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AE5B-12FC-4B84-9056-89431F35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DE38-6AFD-4AB7-AA3D-5A0DEAAE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7C32-160D-4CE7-A48F-CE0F50D8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77026-37F6-441E-BC41-8371B05C5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59E5C-54A3-42F8-9E6A-760B02FF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2FD2-6ADD-41EA-91E9-1E47C9DD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81CC-1A0E-4317-97A1-A90278B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F794-D50B-4FF4-9E80-55D31065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8FAB-D2A0-4ABB-9F1F-1CB0D4D8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B17-A3A9-4EF3-ADBF-67C25092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AF00-FB47-480F-B866-796243B9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E879-F6A9-44DC-ADB0-E08732E6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EFBD-649D-4EB8-875D-1D4C7247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ADC6-5CB8-4095-8AE9-197ADF86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1BAC-E4D3-4041-BEDC-46E01E5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B2DB-7882-4415-BD59-D314D59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538D-FF91-495B-83CA-84370116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DCC5-DA04-4E06-9A9E-23E35DD6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00CB-8EA9-444E-AB5D-7F950DB5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2883-EB0E-4288-9A71-593BD8B4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71619-06F6-49FC-A0B0-45BA7EE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E7D4-C54E-4EB6-8322-2C43B36F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5376D-5EE1-41B6-8DAE-44423B0B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212A-AB06-4D4A-912C-B41E3AE0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9413-BE43-461D-9BAC-096746BF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4097-834F-4FBF-A2CB-D8BF0E83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27F5B-AC29-44E0-A4D8-A60C95B1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3163-6BF7-412D-82EC-99C30BE9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5B246-09DE-4BCC-8CB5-19D13572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E1D1D-1654-49B0-A28C-131D30C8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D8216-9A8F-4305-A068-AEC01EEA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53E21-8093-4B70-9DA2-C6E85914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F4D7-3C9B-44B8-B4DF-D79C5DDB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CB1B9-228E-426A-B35F-6829B5BE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9FC4-7B7E-463D-9012-030806F7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A6D64-3406-41E7-AECD-F5B6857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5D364-37A2-40F3-977E-A3E5B2E9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80D47-00F4-4254-B7C8-7E57CD4B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E34B3-76DD-4301-BCFD-E79C902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733E-F882-4CB5-BBCF-08B7FD53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04E1-122E-4CB8-A5D6-71BB7589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1A788-1979-4460-841B-98A756B2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F1056-8D9C-4541-B4CF-4BB67B5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23EF-FA14-4E2C-A864-1FECCE54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666E-885F-4810-AB0F-D9D85755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8B79-AA96-488D-BBAA-C2A74D8F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3F8C5-6203-4EFB-B50A-C9A8665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985F-50CD-4235-B63A-72C6DC06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AF0F-35E4-4EAF-B42F-49E50845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2DB52-6648-4C7E-9499-F231F1EE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061C-65D0-4464-8976-0353E116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3CB8E-5C7B-4A11-BEA7-B5ADA1C0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E25A-4C8B-4E14-9BB3-2651469E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2CC9-FB95-49F9-8FE5-BA808663C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A3B4-0AB4-4195-932A-F586C3D7A56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B450E-9B67-4D16-8159-6924F7180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249D-EAA2-4FE0-8760-B2F821B2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9DC4-AFA4-43D9-8413-B0A60FC55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EA6018-2FD1-432A-88C3-023434B30AA2}"/>
              </a:ext>
            </a:extLst>
          </p:cNvPr>
          <p:cNvSpPr/>
          <p:nvPr/>
        </p:nvSpPr>
        <p:spPr>
          <a:xfrm>
            <a:off x="1316831" y="4326592"/>
            <a:ext cx="1959769" cy="12455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4B376-C338-4E11-90E3-74B687BE7A85}"/>
              </a:ext>
            </a:extLst>
          </p:cNvPr>
          <p:cNvSpPr/>
          <p:nvPr/>
        </p:nvSpPr>
        <p:spPr>
          <a:xfrm>
            <a:off x="1652630" y="112412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646674-804F-4F4E-9A42-43C4957DACBD}"/>
              </a:ext>
            </a:extLst>
          </p:cNvPr>
          <p:cNvSpPr/>
          <p:nvPr/>
        </p:nvSpPr>
        <p:spPr>
          <a:xfrm>
            <a:off x="2171720" y="112412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3A6AA6-2738-49BC-96AF-419C434D114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957895" y="864580"/>
            <a:ext cx="12700" cy="519090"/>
          </a:xfrm>
          <a:prstGeom prst="curvedConnector3">
            <a:avLst>
              <a:gd name="adj1" fmla="val 12911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7BA44FA-B45F-4076-8862-FBD5BE168EEE}"/>
              </a:ext>
            </a:extLst>
          </p:cNvPr>
          <p:cNvSpPr/>
          <p:nvPr/>
        </p:nvSpPr>
        <p:spPr>
          <a:xfrm>
            <a:off x="1681840" y="153560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844899-66A8-4AD4-843B-B635D726E2AA}"/>
              </a:ext>
            </a:extLst>
          </p:cNvPr>
          <p:cNvSpPr/>
          <p:nvPr/>
        </p:nvSpPr>
        <p:spPr>
          <a:xfrm>
            <a:off x="2194580" y="153560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4B00983-EB04-4A80-8BFD-45B96AAD43FE}"/>
              </a:ext>
            </a:extLst>
          </p:cNvPr>
          <p:cNvSpPr/>
          <p:nvPr/>
        </p:nvSpPr>
        <p:spPr>
          <a:xfrm>
            <a:off x="1692422" y="1352725"/>
            <a:ext cx="531368" cy="457200"/>
          </a:xfrm>
          <a:prstGeom prst="arc">
            <a:avLst>
              <a:gd name="adj1" fmla="val 11714959"/>
              <a:gd name="adj2" fmla="val 2058643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38FC41-DB30-4938-A3A7-6D083923553D}"/>
              </a:ext>
            </a:extLst>
          </p:cNvPr>
          <p:cNvCxnSpPr>
            <a:cxnSpLocks/>
          </p:cNvCxnSpPr>
          <p:nvPr/>
        </p:nvCxnSpPr>
        <p:spPr>
          <a:xfrm>
            <a:off x="3156780" y="1024257"/>
            <a:ext cx="322144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E6D757-1849-4A91-98EE-D5418EB0C41C}"/>
              </a:ext>
            </a:extLst>
          </p:cNvPr>
          <p:cNvCxnSpPr>
            <a:cxnSpLocks/>
          </p:cNvCxnSpPr>
          <p:nvPr/>
        </p:nvCxnSpPr>
        <p:spPr>
          <a:xfrm flipH="1" flipV="1">
            <a:off x="3139049" y="956404"/>
            <a:ext cx="14500" cy="6785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646ABA-0EEF-48D9-B774-1FC23460856E}"/>
              </a:ext>
            </a:extLst>
          </p:cNvPr>
          <p:cNvCxnSpPr>
            <a:cxnSpLocks/>
          </p:cNvCxnSpPr>
          <p:nvPr/>
        </p:nvCxnSpPr>
        <p:spPr>
          <a:xfrm flipV="1">
            <a:off x="3183416" y="956403"/>
            <a:ext cx="28292" cy="5129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481E5C-8C58-41AD-BB1A-C43F714667D5}"/>
              </a:ext>
            </a:extLst>
          </p:cNvPr>
          <p:cNvCxnSpPr>
            <a:cxnSpLocks/>
          </p:cNvCxnSpPr>
          <p:nvPr/>
        </p:nvCxnSpPr>
        <p:spPr>
          <a:xfrm flipV="1">
            <a:off x="3295717" y="1024258"/>
            <a:ext cx="37158" cy="6785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C56E7A-221D-411D-8131-97C963BA4502}"/>
              </a:ext>
            </a:extLst>
          </p:cNvPr>
          <p:cNvSpPr/>
          <p:nvPr/>
        </p:nvSpPr>
        <p:spPr>
          <a:xfrm>
            <a:off x="3183416" y="1392602"/>
            <a:ext cx="254470" cy="1429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0406A010-9E00-4756-882F-C208CE888F14}"/>
              </a:ext>
            </a:extLst>
          </p:cNvPr>
          <p:cNvSpPr/>
          <p:nvPr/>
        </p:nvSpPr>
        <p:spPr>
          <a:xfrm>
            <a:off x="3234720" y="1535594"/>
            <a:ext cx="151862" cy="142992"/>
          </a:xfrm>
          <a:prstGeom prst="chord">
            <a:avLst>
              <a:gd name="adj1" fmla="val 11452073"/>
              <a:gd name="adj2" fmla="val 20930648"/>
            </a:avLst>
          </a:prstGeom>
          <a:noFill/>
          <a:ln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EACFD0-EECB-4A5A-9462-3CDC9D6A5AA6}"/>
              </a:ext>
            </a:extLst>
          </p:cNvPr>
          <p:cNvSpPr/>
          <p:nvPr/>
        </p:nvSpPr>
        <p:spPr>
          <a:xfrm>
            <a:off x="1496291" y="2189018"/>
            <a:ext cx="196131" cy="188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0F0C5E-19E0-47F4-BF27-4DCEF93C1D11}"/>
              </a:ext>
            </a:extLst>
          </p:cNvPr>
          <p:cNvCxnSpPr>
            <a:cxnSpLocks/>
          </p:cNvCxnSpPr>
          <p:nvPr/>
        </p:nvCxnSpPr>
        <p:spPr>
          <a:xfrm flipV="1">
            <a:off x="1592493" y="2207421"/>
            <a:ext cx="0" cy="78579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75CAA0-82FA-4593-81C5-D600171B88A8}"/>
              </a:ext>
            </a:extLst>
          </p:cNvPr>
          <p:cNvCxnSpPr>
            <a:cxnSpLocks/>
          </p:cNvCxnSpPr>
          <p:nvPr/>
        </p:nvCxnSpPr>
        <p:spPr>
          <a:xfrm flipH="1">
            <a:off x="1592493" y="2286000"/>
            <a:ext cx="43426" cy="1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653D25-C226-47E0-9BF8-D9502BAE2676}"/>
              </a:ext>
            </a:extLst>
          </p:cNvPr>
          <p:cNvSpPr/>
          <p:nvPr/>
        </p:nvSpPr>
        <p:spPr>
          <a:xfrm>
            <a:off x="1871663" y="2189018"/>
            <a:ext cx="123825" cy="206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B3F902-F99A-4F5C-8D37-68525CF5C571}"/>
              </a:ext>
            </a:extLst>
          </p:cNvPr>
          <p:cNvSpPr/>
          <p:nvPr/>
        </p:nvSpPr>
        <p:spPr>
          <a:xfrm>
            <a:off x="1909761" y="22068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F11E48-EFC6-4748-AFE5-F0C9DB7C16E0}"/>
              </a:ext>
            </a:extLst>
          </p:cNvPr>
          <p:cNvSpPr/>
          <p:nvPr/>
        </p:nvSpPr>
        <p:spPr>
          <a:xfrm>
            <a:off x="1909761" y="2270457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D72BA5-F7A6-459C-826C-DF3CAAE60A9F}"/>
              </a:ext>
            </a:extLst>
          </p:cNvPr>
          <p:cNvSpPr/>
          <p:nvPr/>
        </p:nvSpPr>
        <p:spPr>
          <a:xfrm>
            <a:off x="1909761" y="233172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55B654F4-80F4-4873-AAFE-1A3DF3222D47}"/>
              </a:ext>
            </a:extLst>
          </p:cNvPr>
          <p:cNvSpPr/>
          <p:nvPr/>
        </p:nvSpPr>
        <p:spPr>
          <a:xfrm>
            <a:off x="2263160" y="2206879"/>
            <a:ext cx="238302" cy="17056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64627F87-FFD0-4726-B629-7333A296A7BF}"/>
              </a:ext>
            </a:extLst>
          </p:cNvPr>
          <p:cNvSpPr/>
          <p:nvPr/>
        </p:nvSpPr>
        <p:spPr>
          <a:xfrm>
            <a:off x="2219861" y="2246416"/>
            <a:ext cx="162450" cy="206520"/>
          </a:xfrm>
          <a:prstGeom prst="arc">
            <a:avLst>
              <a:gd name="adj1" fmla="val 13537736"/>
              <a:gd name="adj2" fmla="val 20586439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8DA630E3-8603-4553-85AB-4DCEF7F0BA1A}"/>
              </a:ext>
            </a:extLst>
          </p:cNvPr>
          <p:cNvSpPr/>
          <p:nvPr/>
        </p:nvSpPr>
        <p:spPr>
          <a:xfrm>
            <a:off x="2411681" y="2229737"/>
            <a:ext cx="162450" cy="206520"/>
          </a:xfrm>
          <a:prstGeom prst="arc">
            <a:avLst>
              <a:gd name="adj1" fmla="val 11714959"/>
              <a:gd name="adj2" fmla="val 765941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B7CBC9A9-58F9-474E-83DF-CF9D0EDA53D9}"/>
              </a:ext>
            </a:extLst>
          </p:cNvPr>
          <p:cNvSpPr/>
          <p:nvPr/>
        </p:nvSpPr>
        <p:spPr>
          <a:xfrm>
            <a:off x="2272629" y="2560665"/>
            <a:ext cx="238302" cy="17056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A4E5E1-6057-4656-A74C-4E23561084E3}"/>
              </a:ext>
            </a:extLst>
          </p:cNvPr>
          <p:cNvCxnSpPr>
            <a:cxnSpLocks/>
          </p:cNvCxnSpPr>
          <p:nvPr/>
        </p:nvCxnSpPr>
        <p:spPr>
          <a:xfrm>
            <a:off x="2223790" y="2639786"/>
            <a:ext cx="399667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E53810DB-63B9-4258-9D9F-F38A91A1B711}"/>
              </a:ext>
            </a:extLst>
          </p:cNvPr>
          <p:cNvSpPr/>
          <p:nvPr/>
        </p:nvSpPr>
        <p:spPr>
          <a:xfrm>
            <a:off x="2813957" y="2206878"/>
            <a:ext cx="162450" cy="206520"/>
          </a:xfrm>
          <a:prstGeom prst="parallelogram">
            <a:avLst>
              <a:gd name="adj" fmla="val 11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1363BCE-6B22-4E55-8674-A242CAD4878B}"/>
              </a:ext>
            </a:extLst>
          </p:cNvPr>
          <p:cNvSpPr/>
          <p:nvPr/>
        </p:nvSpPr>
        <p:spPr>
          <a:xfrm>
            <a:off x="2852582" y="2560666"/>
            <a:ext cx="143031" cy="206348"/>
          </a:xfrm>
          <a:prstGeom prst="roundRect">
            <a:avLst/>
          </a:prstGeom>
          <a:noFill/>
          <a:ln>
            <a:solidFill>
              <a:schemeClr val="tx1"/>
            </a:solidFill>
          </a:ln>
          <a:scene3d>
            <a:camera prst="perspectiveContrastingLeftFacing">
              <a:rot lat="796826" lon="1382022" rev="2133252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B29B29F-BCE9-4546-953F-AAF2BC663189}"/>
              </a:ext>
            </a:extLst>
          </p:cNvPr>
          <p:cNvGrpSpPr/>
          <p:nvPr/>
        </p:nvGrpSpPr>
        <p:grpSpPr>
          <a:xfrm rot="3231206">
            <a:off x="2764206" y="2609689"/>
            <a:ext cx="208194" cy="47147"/>
            <a:chOff x="3112776" y="2330293"/>
            <a:chExt cx="208194" cy="471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5E2682-6918-40A9-95AF-9D83ED6CA226}"/>
                </a:ext>
              </a:extLst>
            </p:cNvPr>
            <p:cNvSpPr/>
            <p:nvPr/>
          </p:nvSpPr>
          <p:spPr>
            <a:xfrm>
              <a:off x="3139049" y="2331721"/>
              <a:ext cx="13535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3AA07C8-D82A-41AD-A6D2-94011DF9D931}"/>
                </a:ext>
              </a:extLst>
            </p:cNvPr>
            <p:cNvSpPr/>
            <p:nvPr/>
          </p:nvSpPr>
          <p:spPr>
            <a:xfrm rot="5400000">
              <a:off x="3275251" y="2331721"/>
              <a:ext cx="45719" cy="45719"/>
            </a:xfrm>
            <a:prstGeom prst="triangle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61529A-E489-41C5-A83B-B4DEE56D899B}"/>
                </a:ext>
              </a:extLst>
            </p:cNvPr>
            <p:cNvSpPr/>
            <p:nvPr/>
          </p:nvSpPr>
          <p:spPr>
            <a:xfrm flipH="1">
              <a:off x="3112776" y="2330293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E2B233-DFD2-41E2-8782-2877569FE5D5}"/>
              </a:ext>
            </a:extLst>
          </p:cNvPr>
          <p:cNvGrpSpPr/>
          <p:nvPr/>
        </p:nvGrpSpPr>
        <p:grpSpPr>
          <a:xfrm rot="3231206">
            <a:off x="2731111" y="2240634"/>
            <a:ext cx="208194" cy="47147"/>
            <a:chOff x="3112776" y="2330293"/>
            <a:chExt cx="208194" cy="4714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54A5F8B-B03B-4B01-ADFD-4098D830380A}"/>
                </a:ext>
              </a:extLst>
            </p:cNvPr>
            <p:cNvSpPr/>
            <p:nvPr/>
          </p:nvSpPr>
          <p:spPr>
            <a:xfrm>
              <a:off x="3139049" y="2331721"/>
              <a:ext cx="13535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0D3D782-238D-4764-B02E-2A24BB18BEAD}"/>
                </a:ext>
              </a:extLst>
            </p:cNvPr>
            <p:cNvSpPr/>
            <p:nvPr/>
          </p:nvSpPr>
          <p:spPr>
            <a:xfrm rot="5400000">
              <a:off x="3275251" y="2331721"/>
              <a:ext cx="45719" cy="45719"/>
            </a:xfrm>
            <a:prstGeom prst="triangle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87639D-7F34-48A8-8C70-9A692EB59404}"/>
                </a:ext>
              </a:extLst>
            </p:cNvPr>
            <p:cNvSpPr/>
            <p:nvPr/>
          </p:nvSpPr>
          <p:spPr>
            <a:xfrm flipH="1">
              <a:off x="3112776" y="2330293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F535F86-C68A-4F66-B503-4411B199035A}"/>
              </a:ext>
            </a:extLst>
          </p:cNvPr>
          <p:cNvSpPr/>
          <p:nvPr/>
        </p:nvSpPr>
        <p:spPr>
          <a:xfrm>
            <a:off x="3276600" y="2206878"/>
            <a:ext cx="361032" cy="229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492CF6C1-CC59-48BD-B1A6-E5BB9E39D70B}"/>
              </a:ext>
            </a:extLst>
          </p:cNvPr>
          <p:cNvSpPr/>
          <p:nvPr/>
        </p:nvSpPr>
        <p:spPr>
          <a:xfrm>
            <a:off x="3258282" y="2158813"/>
            <a:ext cx="392906" cy="321698"/>
          </a:xfrm>
          <a:prstGeom prst="plus">
            <a:avLst>
              <a:gd name="adj" fmla="val 360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2CB16E4-9F42-4FC6-B213-AE2947A151C3}"/>
              </a:ext>
            </a:extLst>
          </p:cNvPr>
          <p:cNvSpPr/>
          <p:nvPr/>
        </p:nvSpPr>
        <p:spPr>
          <a:xfrm>
            <a:off x="3429695" y="22968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3CFAD44-B4B0-4151-B4F2-285BFEB5218A}"/>
              </a:ext>
            </a:extLst>
          </p:cNvPr>
          <p:cNvSpPr/>
          <p:nvPr/>
        </p:nvSpPr>
        <p:spPr>
          <a:xfrm>
            <a:off x="3269585" y="2599185"/>
            <a:ext cx="257046" cy="164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95C6738-EBCD-4B25-9027-629DB745D701}"/>
              </a:ext>
            </a:extLst>
          </p:cNvPr>
          <p:cNvSpPr/>
          <p:nvPr/>
        </p:nvSpPr>
        <p:spPr>
          <a:xfrm flipV="1">
            <a:off x="3437885" y="2595078"/>
            <a:ext cx="76617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D1C8A7B-0988-4944-96D3-72E9C8EEA0D9}"/>
              </a:ext>
            </a:extLst>
          </p:cNvPr>
          <p:cNvSpPr/>
          <p:nvPr/>
        </p:nvSpPr>
        <p:spPr>
          <a:xfrm>
            <a:off x="3331982" y="2639210"/>
            <a:ext cx="97713" cy="84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A5BA236-45FF-4270-95E6-4E068FC5D5B9}"/>
              </a:ext>
            </a:extLst>
          </p:cNvPr>
          <p:cNvSpPr/>
          <p:nvPr/>
        </p:nvSpPr>
        <p:spPr>
          <a:xfrm>
            <a:off x="1516140" y="3079605"/>
            <a:ext cx="196131" cy="18842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i</a:t>
            </a:r>
            <a:endParaRPr lang="en-US" sz="1100" b="1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2AA48C51-373F-4E9B-8454-3E9ADEBD9803}"/>
              </a:ext>
            </a:extLst>
          </p:cNvPr>
          <p:cNvSpPr/>
          <p:nvPr/>
        </p:nvSpPr>
        <p:spPr>
          <a:xfrm>
            <a:off x="1518193" y="3338987"/>
            <a:ext cx="192024" cy="156390"/>
          </a:xfrm>
          <a:prstGeom prst="triangl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00" b="1" dirty="0"/>
              <a:t>!</a:t>
            </a: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36BFBA35-DA44-457F-90D9-ACAAD8995F14}"/>
              </a:ext>
            </a:extLst>
          </p:cNvPr>
          <p:cNvSpPr/>
          <p:nvPr/>
        </p:nvSpPr>
        <p:spPr>
          <a:xfrm rot="5400000">
            <a:off x="1878769" y="3101629"/>
            <a:ext cx="192024" cy="15639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8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971812-73F3-4911-BBF1-DBB511D4A958}"/>
              </a:ext>
            </a:extLst>
          </p:cNvPr>
          <p:cNvSpPr/>
          <p:nvPr/>
        </p:nvSpPr>
        <p:spPr>
          <a:xfrm>
            <a:off x="1545157" y="3589974"/>
            <a:ext cx="159543" cy="16459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C65779-3378-49D1-B6F4-7997D5443F5F}"/>
              </a:ext>
            </a:extLst>
          </p:cNvPr>
          <p:cNvGrpSpPr/>
          <p:nvPr/>
        </p:nvGrpSpPr>
        <p:grpSpPr>
          <a:xfrm>
            <a:off x="1840865" y="3581792"/>
            <a:ext cx="229229" cy="192024"/>
            <a:chOff x="1832934" y="3535171"/>
            <a:chExt cx="392906" cy="32169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8C63265-13B5-4720-8504-BBB2B31063C7}"/>
                </a:ext>
              </a:extLst>
            </p:cNvPr>
            <p:cNvSpPr/>
            <p:nvPr/>
          </p:nvSpPr>
          <p:spPr>
            <a:xfrm>
              <a:off x="1851252" y="3583236"/>
              <a:ext cx="361032" cy="229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575C3873-9A3C-46CD-9FCA-4D64C9432C7C}"/>
                </a:ext>
              </a:extLst>
            </p:cNvPr>
            <p:cNvSpPr/>
            <p:nvPr/>
          </p:nvSpPr>
          <p:spPr>
            <a:xfrm>
              <a:off x="1832934" y="3535171"/>
              <a:ext cx="392906" cy="321698"/>
            </a:xfrm>
            <a:prstGeom prst="plus">
              <a:avLst>
                <a:gd name="adj" fmla="val 3608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D3E8C8-89EA-498C-A076-662D25586B3E}"/>
                </a:ext>
              </a:extLst>
            </p:cNvPr>
            <p:cNvSpPr/>
            <p:nvPr/>
          </p:nvSpPr>
          <p:spPr>
            <a:xfrm>
              <a:off x="2004347" y="36731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Cross 80">
            <a:extLst>
              <a:ext uri="{FF2B5EF4-FFF2-40B4-BE49-F238E27FC236}">
                <a16:creationId xmlns:a16="http://schemas.microsoft.com/office/drawing/2014/main" id="{C2DD527B-713F-4617-91DD-7EDF5373BA60}"/>
              </a:ext>
            </a:extLst>
          </p:cNvPr>
          <p:cNvSpPr/>
          <p:nvPr/>
        </p:nvSpPr>
        <p:spPr>
          <a:xfrm>
            <a:off x="1545157" y="3589974"/>
            <a:ext cx="159543" cy="164592"/>
          </a:xfrm>
          <a:prstGeom prst="plus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AE0FB0-BD3C-4B87-A525-AD5286C02216}"/>
              </a:ext>
            </a:extLst>
          </p:cNvPr>
          <p:cNvSpPr/>
          <p:nvPr/>
        </p:nvSpPr>
        <p:spPr>
          <a:xfrm>
            <a:off x="1603733" y="3647690"/>
            <a:ext cx="45719" cy="45719"/>
          </a:xfrm>
          <a:prstGeom prst="ellipse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CA598D6-E790-4C40-AD1B-31DDB043B6C4}"/>
              </a:ext>
            </a:extLst>
          </p:cNvPr>
          <p:cNvSpPr/>
          <p:nvPr/>
        </p:nvSpPr>
        <p:spPr>
          <a:xfrm>
            <a:off x="2174101" y="3610481"/>
            <a:ext cx="119043" cy="1114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E4237B0D-721B-4ED9-BD5F-B781F67D05C0}"/>
              </a:ext>
            </a:extLst>
          </p:cNvPr>
          <p:cNvSpPr/>
          <p:nvPr/>
        </p:nvSpPr>
        <p:spPr>
          <a:xfrm>
            <a:off x="2151504" y="3582807"/>
            <a:ext cx="159543" cy="164592"/>
          </a:xfrm>
          <a:prstGeom prst="plus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77BF4B2-431B-43C3-88AA-353C7EF58E33}"/>
              </a:ext>
            </a:extLst>
          </p:cNvPr>
          <p:cNvSpPr/>
          <p:nvPr/>
        </p:nvSpPr>
        <p:spPr>
          <a:xfrm>
            <a:off x="2210080" y="3640523"/>
            <a:ext cx="45719" cy="4571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B97D698-5AFA-4F15-B276-8C179980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39143" y="3355483"/>
            <a:ext cx="674637" cy="20634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8B49A5-7813-431B-999A-B44EB98C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pressure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78288" y="3948063"/>
            <a:ext cx="5616504" cy="176227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6777FDB-DA81-4C56-9649-35909B01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pressure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2638" y="236639"/>
            <a:ext cx="5616504" cy="176227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D4A2BE6-C17A-4932-8AE1-70413245211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5191" y="3111185"/>
            <a:ext cx="2323098" cy="71055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1A10BF1-A6F5-4D82-80D1-A99C23710CD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9700" y="2964843"/>
            <a:ext cx="2323098" cy="71055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474EA52-C149-476F-A3DE-AD8A6E28A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99" y="2151795"/>
            <a:ext cx="2328874" cy="71329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583D88-C516-4ADF-8D87-635BA7D36D54}"/>
              </a:ext>
            </a:extLst>
          </p:cNvPr>
          <p:cNvSpPr txBox="1"/>
          <p:nvPr/>
        </p:nvSpPr>
        <p:spPr>
          <a:xfrm>
            <a:off x="9433249" y="40588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4D61946-A6B0-4D3A-9BCE-BDAC2A0DAF53}"/>
              </a:ext>
            </a:extLst>
          </p:cNvPr>
          <p:cNvSpPr/>
          <p:nvPr/>
        </p:nvSpPr>
        <p:spPr>
          <a:xfrm>
            <a:off x="1987515" y="26391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E00E4E-2B4E-44B8-B6A6-9F9DE9880D71}"/>
              </a:ext>
            </a:extLst>
          </p:cNvPr>
          <p:cNvSpPr/>
          <p:nvPr/>
        </p:nvSpPr>
        <p:spPr>
          <a:xfrm>
            <a:off x="1987515" y="2702771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33E6D4-4E56-408A-8785-68695170D22B}"/>
              </a:ext>
            </a:extLst>
          </p:cNvPr>
          <p:cNvSpPr/>
          <p:nvPr/>
        </p:nvSpPr>
        <p:spPr>
          <a:xfrm>
            <a:off x="1987515" y="2764035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7ED197F-6FA9-4444-B24D-ADAA14CD9CAE}"/>
              </a:ext>
            </a:extLst>
          </p:cNvPr>
          <p:cNvSpPr/>
          <p:nvPr/>
        </p:nvSpPr>
        <p:spPr>
          <a:xfrm>
            <a:off x="2024063" y="1812911"/>
            <a:ext cx="123825" cy="206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32655E-B0E3-47EA-B436-A89367FACCF3}"/>
              </a:ext>
            </a:extLst>
          </p:cNvPr>
          <p:cNvSpPr/>
          <p:nvPr/>
        </p:nvSpPr>
        <p:spPr>
          <a:xfrm>
            <a:off x="2062161" y="183077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44E0B9-1924-4FB0-B883-F3EBBB843282}"/>
              </a:ext>
            </a:extLst>
          </p:cNvPr>
          <p:cNvSpPr/>
          <p:nvPr/>
        </p:nvSpPr>
        <p:spPr>
          <a:xfrm>
            <a:off x="2062161" y="1894350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5B9CDBF-F691-4AE8-8CC8-C6E150C4F4AF}"/>
              </a:ext>
            </a:extLst>
          </p:cNvPr>
          <p:cNvSpPr/>
          <p:nvPr/>
        </p:nvSpPr>
        <p:spPr>
          <a:xfrm>
            <a:off x="2062161" y="1955614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41959-A633-47FE-9862-60EF1C959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73" y="3948063"/>
            <a:ext cx="3238500" cy="20193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EFC1600-1D1F-4394-8DF3-A261DA1B4E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887" b="47642" l="54412" r="92353">
                        <a14:foregroundMark x1="87647" y1="28774" x2="86471" y2="28774"/>
                        <a14:backgroundMark x1="74118" y1="43868" x2="67353" y2="44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26134" r="7159" b="48949"/>
          <a:stretch/>
        </p:blipFill>
        <p:spPr>
          <a:xfrm flipH="1">
            <a:off x="1603733" y="4735579"/>
            <a:ext cx="1279968" cy="503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0520A-72ED-4411-893B-AC0D6B824AA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58" y="2480511"/>
            <a:ext cx="638095" cy="2857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53C4E8-8A08-43EC-8C45-A7B84CF20F50}"/>
              </a:ext>
            </a:extLst>
          </p:cNvPr>
          <p:cNvCxnSpPr/>
          <p:nvPr/>
        </p:nvCxnSpPr>
        <p:spPr>
          <a:xfrm>
            <a:off x="822121" y="522609"/>
            <a:ext cx="276837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9DEC09-C2BA-40C9-BBBE-BFBF5DB6B48B}"/>
              </a:ext>
            </a:extLst>
          </p:cNvPr>
          <p:cNvCxnSpPr>
            <a:cxnSpLocks/>
          </p:cNvCxnSpPr>
          <p:nvPr/>
        </p:nvCxnSpPr>
        <p:spPr>
          <a:xfrm flipV="1">
            <a:off x="822121" y="603569"/>
            <a:ext cx="237535" cy="1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2E196F0-524F-4A26-B2EE-11E66E72F820}"/>
              </a:ext>
            </a:extLst>
          </p:cNvPr>
          <p:cNvCxnSpPr>
            <a:cxnSpLocks/>
          </p:cNvCxnSpPr>
          <p:nvPr/>
        </p:nvCxnSpPr>
        <p:spPr>
          <a:xfrm flipV="1">
            <a:off x="822121" y="690169"/>
            <a:ext cx="328023" cy="150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534A0E-847C-4B14-A184-86E5DF5EC9F4}"/>
              </a:ext>
            </a:extLst>
          </p:cNvPr>
          <p:cNvCxnSpPr>
            <a:cxnSpLocks/>
          </p:cNvCxnSpPr>
          <p:nvPr/>
        </p:nvCxnSpPr>
        <p:spPr>
          <a:xfrm>
            <a:off x="822121" y="779780"/>
            <a:ext cx="173242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891C7ED-243D-4AB9-9CB7-9EECC3F45E0C}"/>
              </a:ext>
            </a:extLst>
          </p:cNvPr>
          <p:cNvSpPr/>
          <p:nvPr/>
        </p:nvSpPr>
        <p:spPr>
          <a:xfrm>
            <a:off x="738186" y="4949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FC79B09-F82A-464F-A7DE-FD4750ECE2B4}"/>
              </a:ext>
            </a:extLst>
          </p:cNvPr>
          <p:cNvSpPr/>
          <p:nvPr/>
        </p:nvSpPr>
        <p:spPr>
          <a:xfrm>
            <a:off x="738185" y="5807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50915B9-28FA-4F74-AE57-7628A82B4CAA}"/>
              </a:ext>
            </a:extLst>
          </p:cNvPr>
          <p:cNvSpPr/>
          <p:nvPr/>
        </p:nvSpPr>
        <p:spPr>
          <a:xfrm>
            <a:off x="738185" y="6673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E66CDF7-5D74-409D-BE64-652ED30B3D2F}"/>
              </a:ext>
            </a:extLst>
          </p:cNvPr>
          <p:cNvSpPr/>
          <p:nvPr/>
        </p:nvSpPr>
        <p:spPr>
          <a:xfrm>
            <a:off x="738185" y="7569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866C0-3CCE-4B40-B4FB-F460E4B66B28}"/>
              </a:ext>
            </a:extLst>
          </p:cNvPr>
          <p:cNvSpPr txBox="1"/>
          <p:nvPr/>
        </p:nvSpPr>
        <p:spPr>
          <a:xfrm>
            <a:off x="593205" y="1378480"/>
            <a:ext cx="3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ebdings" panose="05030102010509060703" pitchFamily="18" charset="2"/>
              </a:rPr>
              <a:t>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280DC-D83F-4538-B1E2-6D3F2B2B96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5" t="22300" r="25881" b="27642"/>
          <a:stretch/>
        </p:blipFill>
        <p:spPr>
          <a:xfrm>
            <a:off x="1187511" y="2166242"/>
            <a:ext cx="242763" cy="2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Karski</dc:creator>
  <cp:lastModifiedBy>Peter Karski</cp:lastModifiedBy>
  <cp:revision>17</cp:revision>
  <dcterms:created xsi:type="dcterms:W3CDTF">2018-08-18T15:16:28Z</dcterms:created>
  <dcterms:modified xsi:type="dcterms:W3CDTF">2018-12-27T19:34:54Z</dcterms:modified>
</cp:coreProperties>
</file>