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/>
    <p:restoredTop sz="94643"/>
  </p:normalViewPr>
  <p:slideViewPr>
    <p:cSldViewPr snapToGrid="0" snapToObjects="1">
      <p:cViewPr varScale="1">
        <p:scale>
          <a:sx n="154" d="100"/>
          <a:sy n="154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6E51-2EC8-3B49-963C-8317094C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AF875-53BA-6C44-B84F-A373194B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1D06-7D7A-1B4D-9E70-12A1402A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2E01-437F-E443-A606-B2DBD61E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E001-2C16-0848-B4CF-83CBCE46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5B85-F46F-3D47-8C94-359C7C03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8223-28EF-274A-ACFF-3F6226C7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1C4E-81E2-A747-9C37-D5B15A14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0D28-0DE5-3444-AE5F-A6CECBA6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8613-90E7-D343-88D5-4BF6AB92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9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D59C9-F7A8-3B46-BA9F-1F5E04E58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5BEAE-E881-D948-B3A6-BD737691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AF00-B34A-8643-B68A-03B72CC9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A051-3F2F-574B-B776-79AC0A5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CC3D-D5E4-A64A-83BD-7DFC58D7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3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5E3A-FD1E-F94E-8E59-71273882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B5FB-3278-A04C-9769-56178FEF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4839-C2CD-0445-B4B3-45C7CDD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49D1-698E-1B4B-A980-DDA55C61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7134-5DA8-1745-8AC8-3E835E39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6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4F0-D064-ED4C-9C57-B02F0241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BA10-28A7-C141-98CE-8E2B9950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DFC0-C825-CD4F-B4C3-23AC464F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D1AB-EE63-8144-923B-79ABF80C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BB8C-AB04-A943-BE39-5F59CF5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8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6335-3694-7B4D-A11F-C5E1088F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4897-BCF7-EE4E-8298-5642BB512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3239B-78D4-C341-A84C-C5C52ECA6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B105-2EA9-1440-AD7A-5F3509F2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1D4C3-4FAD-EB41-B76F-95A28136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D18F-FE40-A245-86C6-DC5FD8FD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2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C5F5-9435-3242-BF4B-21AC8A6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8E87-00BF-DE4C-92CF-0F6C9E5F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ADCC-C394-5E41-AF5E-82B4AD7E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A8BD0-DF5C-3D42-B804-A15B6F32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791F-D079-A74E-A4AC-1B0028340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86B59-E1CE-1C4C-8735-D7465E3A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85513-0955-F549-BBA5-95C1DB36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DD421-FCBF-8445-A47C-BC7EEEC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4065-5ED8-8145-842E-BC4DF5E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73A5-A15C-AB48-AFF0-C68919A9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DECA-29C5-664B-B7E6-5A4CAEE0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B2633-A2E3-0B45-9A32-C8049D4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49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183CC-1661-F745-8483-DC2A4B1F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15538-E26B-3C48-A13D-F8080B33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28C59-73BF-CC4E-9001-DCA88D9E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0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77FC-975B-3940-A74C-D664D39A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EF4B-8347-3D46-8C33-A3E22389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E630-C584-6A46-8263-8706B865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30E2B-2572-F84B-BA8D-82705ABD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3714-3A69-374C-A74A-FDB672B6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B2FB9-CDA6-184B-8729-3EF8501A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8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EF50-100B-494B-9E65-B6C476C7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A4F9B-1D3A-C443-B34C-FA18E32EE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3071-6A7C-7945-B14D-0AAE8747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B89AF-98D1-A34C-AF87-030409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BA75-C80B-1F47-9AEE-876B4E95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A537-34FF-9440-B9CB-CA0A687F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DC699-4DA8-C146-8276-1789B59E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0126-71F1-9F42-8F74-C1DE32B7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F324-3809-B94C-AB60-0EB6A19C8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6A98-00A6-1849-829E-A61014A5ACD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38A0-09E6-764D-B857-CC6A9A9F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329F-5482-C644-9126-E495E756F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A9A0-611A-D946-86A9-A4E44F30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56B335-E1F2-DF40-A64F-676B6196D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76" b="22083"/>
          <a:stretch/>
        </p:blipFill>
        <p:spPr>
          <a:xfrm>
            <a:off x="798224" y="0"/>
            <a:ext cx="4807446" cy="675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57C2B-5125-6E41-91B9-3817477E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13" y="4324626"/>
            <a:ext cx="4377774" cy="2247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0ED77-0C36-E34B-8342-85AE728A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09" y="119270"/>
            <a:ext cx="3892826" cy="3892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A9AE1-6B0A-6F41-8766-1E6EFEF9D4EC}"/>
              </a:ext>
            </a:extLst>
          </p:cNvPr>
          <p:cNvSpPr txBox="1"/>
          <p:nvPr/>
        </p:nvSpPr>
        <p:spPr>
          <a:xfrm>
            <a:off x="1147010" y="216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D19F8-2E53-734D-B4FC-45816926ABBF}"/>
              </a:ext>
            </a:extLst>
          </p:cNvPr>
          <p:cNvSpPr txBox="1"/>
          <p:nvPr/>
        </p:nvSpPr>
        <p:spPr>
          <a:xfrm>
            <a:off x="5829575" y="2165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C8152-49FE-6744-B2C5-6141EB5DB7BB}"/>
              </a:ext>
            </a:extLst>
          </p:cNvPr>
          <p:cNvSpPr txBox="1"/>
          <p:nvPr/>
        </p:nvSpPr>
        <p:spPr>
          <a:xfrm>
            <a:off x="5831993" y="4259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908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C804-5EFF-1A4B-B3E7-81F29242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3" y="0"/>
            <a:ext cx="7184571" cy="508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8C3B3-D33B-4F4C-B65C-D1B2C91A1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5" r="10402"/>
          <a:stretch/>
        </p:blipFill>
        <p:spPr>
          <a:xfrm>
            <a:off x="60885" y="4336869"/>
            <a:ext cx="4924124" cy="2521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AB038-EDE1-CD40-9A15-FB422758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589"/>
            <a:ext cx="4911634" cy="3683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35DFB-22F2-9049-972E-ED3558F0C618}"/>
              </a:ext>
            </a:extLst>
          </p:cNvPr>
          <p:cNvSpPr txBox="1"/>
          <p:nvPr/>
        </p:nvSpPr>
        <p:spPr>
          <a:xfrm>
            <a:off x="0" y="-730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19B7A-BD06-744D-9A5B-A2C9E9BD09BA}"/>
              </a:ext>
            </a:extLst>
          </p:cNvPr>
          <p:cNvSpPr txBox="1"/>
          <p:nvPr/>
        </p:nvSpPr>
        <p:spPr>
          <a:xfrm>
            <a:off x="50323" y="4152203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642BE-580E-E148-AF0E-16293815084C}"/>
              </a:ext>
            </a:extLst>
          </p:cNvPr>
          <p:cNvSpPr txBox="1"/>
          <p:nvPr/>
        </p:nvSpPr>
        <p:spPr>
          <a:xfrm>
            <a:off x="3109407" y="4152203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A8048-C6A5-D841-B510-9C60DC0FED76}"/>
              </a:ext>
            </a:extLst>
          </p:cNvPr>
          <p:cNvSpPr txBox="1"/>
          <p:nvPr/>
        </p:nvSpPr>
        <p:spPr>
          <a:xfrm>
            <a:off x="4817778" y="0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06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Smolinska</dc:creator>
  <cp:lastModifiedBy>Karolina Smolinska</cp:lastModifiedBy>
  <cp:revision>3</cp:revision>
  <dcterms:created xsi:type="dcterms:W3CDTF">2019-12-04T14:01:51Z</dcterms:created>
  <dcterms:modified xsi:type="dcterms:W3CDTF">2019-12-06T12:54:50Z</dcterms:modified>
</cp:coreProperties>
</file>