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DF884-F952-BA5C-998E-B6FFE5C36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115B1FF-2AD7-7866-6B83-8F0AE8089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A2FB46-DF3A-14D5-41C7-20291BF5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F9888D-7581-D7CA-D9AB-050AD1D4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507B01-1D40-6A9F-5921-6641931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26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D3D28-F660-FEB5-985C-9EBF13D7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C69FA0-CE1E-E949-2C8A-C6D228042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D2D8-5414-540C-C0FC-94DF86A6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DE6976-7363-13D9-81EE-C67EE89D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277F08-1BF5-7719-A67C-520E3CB8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16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A175E86-DB2F-1F05-9D3C-491BD509D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9ED19F9-E6C2-BF09-0AC1-5C29F336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685034-3C6A-ED62-3BDF-2FDFA15B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C1D75C-9563-6B56-CCFA-F09E5297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7CAE0E-7333-4F90-32B5-34064073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169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D5BF4-CFD2-89D2-C3E9-6649A28B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1B2B1E-F022-13EB-60F2-0CDF99A7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FC68FE-091D-8175-AF47-78E517AF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427016-B9E8-FB83-E420-2F6FEB3A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956834F-096D-6CE9-211B-5E858EEA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04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8EF50-F3EF-4619-67E0-739572FA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849EE8E-F91F-7F66-B4FC-44BC0D5C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F8484E-6E1B-BC87-4404-B3D77BF3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C09F26-4952-FCC2-1B45-42ADA202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9553833-3E0C-B0B9-5E1F-E87AF70E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0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7D1F-7882-2FF0-550F-DA27F44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54FD9F-124D-6347-92A4-9BD571B95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1D8F059-312F-24AD-EA78-8D6355B67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04F785-A26E-18B1-E2C1-40D6A0B1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B52B6D-94AB-4E28-5356-9047AA10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2B593A9-F0D0-8230-D1FD-5A64B3B0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731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A7F9E-91CA-09B2-E53C-5BD0CA62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C704470-EDBC-44E2-9556-08986D5D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1B0E85D-9757-F022-ED9B-E2E821C7D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7BB090B-4D66-C8ED-0381-FD0FCF1C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A9B4BA1-6840-C715-37B8-8AB2922E0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255C8EC-A6AB-DC3C-C264-62BB0A6C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92AB8D4-1799-7754-7FBB-25F91F38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157FBBA-E9C4-55E9-2075-E7C5E30F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306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79F73-4CE8-26FA-3270-DA1F4E32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B471FA0-CEF2-307D-D560-F2F801CD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14C6F55-3601-E904-861F-AD06493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E476FD3-E79E-D55D-A6CF-DC5AC5CC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5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72E5470-2EF2-1D96-BE6C-A68BC2E4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B1CF67A-3D98-5AC4-A1EF-97BC178F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638EB2D-2669-B80A-B6FA-8D7EE99B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96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AE526-1AAE-AA8F-5B92-E82FDAFF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0C073-BBFD-A3B2-3BD5-B4A63208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1014E64-3B54-DB9B-0686-CCA15BE5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6CE3E09-BF05-5DFC-47F7-960B3D8F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E2D327-4E12-BE8A-44E7-ADCAD35D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03B0C3E-F6A1-602B-26F9-32CC7658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328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60CDE-BE72-7389-6F9D-8B2EAC93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03ADFBE-3748-851F-0904-00CC2958E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477829-8906-8793-9A7E-1E1E49283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9537FC6-AD8E-0AC0-3081-8A3C8514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BE1F1ED-96BE-12FF-5A11-E123AE4A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3F3BCC-E168-3BA8-6943-35C6D624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C299DE4-CDBD-1753-251E-D04D2FEA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7D8EE7-F541-F00D-041B-36F487DB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BBCB4E9-F766-77C9-6FB6-EC6176466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8CE82-044A-45D0-86C2-EF548AB8E9DC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03CA05-B3ED-E3A7-B7A9-497F799FD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FD57FDC-B033-E0D5-A362-7A2E1156C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6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2D1DA-E01F-D58B-9451-A439DB55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387824E-49DA-3A4D-7C3E-C8D9BAA3B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789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1</cp:revision>
  <dcterms:created xsi:type="dcterms:W3CDTF">2024-12-18T14:15:56Z</dcterms:created>
  <dcterms:modified xsi:type="dcterms:W3CDTF">2024-12-18T14:17:25Z</dcterms:modified>
</cp:coreProperties>
</file>