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68" r:id="rId11"/>
    <p:sldId id="270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BBCBC-1AFC-0E87-1283-C11764975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754ED56-D51B-324B-AFDA-FE55675B8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03E3EA-A6C5-4D60-2327-7F5A8C33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7D3AB97-C785-5B0E-2540-AE026870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88D42F-5C98-ED5E-2FCE-BF652FA0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79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C46FC-F6C9-AC30-0B84-15233A54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A2082C6-B71B-8D88-3E89-2BD03C59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A619D7-9571-5A0E-8914-A0174921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A8A95D7-E170-46DF-163B-8985C111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32C10B-6603-0FA3-CF19-D0FD87D2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79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9ED0E1D-F8AB-D847-F222-6CE097C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E50E184-702D-74FC-8161-0EFDF88F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5AEBCD-91DD-3498-EC7C-542298C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52719B-CA13-7B7E-9993-98261BA4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3D4DED-8B87-99A3-15E7-7CD22106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335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2837A-C4E2-74C8-922B-434A5C46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10732A-AB72-B9F2-B365-9D5C7BD2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3C0D65-003B-8D95-5E30-6461E511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8CC5CA2-ADA2-A475-33AF-AD578179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0E9A53-7DA1-F40A-6FEC-8B5D14DF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31FCF-6AC8-BEF6-12D2-A1D61122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D282DB9-BEFE-2272-FEC7-EF2C1602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0FA89E-DAE5-8670-2339-E20DB1BC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30ADA7-9D96-78DB-B27D-483FE9A9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34E1A9-8D47-DA1E-5142-C76E2653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762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17AFB-39F8-7AA6-D8EE-E1777561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5C6CA6-B572-F8B4-E811-840EE2309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C8C1766-BD76-43FF-8305-128699DA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235F6F2-8B0E-5D59-EA92-A358E1AA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4B647E-35AC-FA48-4837-8521BDB6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EDDAB4-19C2-7A65-D196-99582673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51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1255B-4E3A-DA92-4639-8F2B32AA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75C20B-67C9-2A54-043D-F8D78EF6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F992B54-88AD-93F9-B9E6-918052CB8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A37EF22-5DCE-3BA1-72D5-243F96D91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2165955-360D-6BB9-5B16-03A1F415A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FD3D53B-0C69-AEE1-7872-B855E0A2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59412AB-1E93-7030-E468-B8F1A4E1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4D6DA82-B0EC-F680-D6F5-2CA8675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79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0B458-3660-C03C-8BEE-1E47F590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54E3EB7-5B67-3E5E-8E48-A71942C3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5492280-0B12-9569-54AC-479C89B5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47E26D4-919A-B7A0-6AE3-63DB50F7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963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8DD6773-D99B-43F0-5518-D12CA9FE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34053F5-38C8-58FD-D32B-E87E005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793C91E-EFDA-590A-4B10-0A4C90B9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979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756F4-4254-7395-C06F-3263F380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6C2D1D-237F-55A1-3080-791F59EA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D68DB81-E660-DC71-E583-42BDDFA8C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35AB9D3-136D-87E4-2D42-4816BA74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AA5C479-C7D2-4034-F301-84B25121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0722346-B425-4FAD-4F64-F0D3F4D3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63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821B8-F5F3-1481-55F0-7E70933C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775C680-E5F2-31D9-AC46-FFD3FE957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E1DE9BE-AB3E-F3DE-A9D0-60C5B540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2447C95-1BD2-EF90-1B00-805AC4C6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D60F80-6CBA-E430-8AFE-A93E6680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177C84-1E2E-0E88-CF7D-04C7EEA6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974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7629BC9-334D-C207-60ED-B39ED46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71BE5C7-9839-DDC8-8495-FFB21D01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B7E486-E1C9-AC3E-60FB-A435C8798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3EA61-29F4-6E45-B2B5-AA1D16AC5CCD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465E01-A547-ED65-8FA9-7510D5644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14F5B2-4CFF-D6AA-0E51-E6BA82342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547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BCEE0-7458-BC7B-B4CF-D6BC3DA00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20750"/>
            <a:ext cx="9144000" cy="2387600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Molecular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B0A7CCF-7795-94DF-C5DC-85AC68903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0F72D5E-5484-C077-6643-D2EDF504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516" y="2789853"/>
            <a:ext cx="8036968" cy="294847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A555F2A-C7D7-2573-669B-65A3A8E7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5" y="2289286"/>
            <a:ext cx="7426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D1176-267E-6966-E41D-370B73BF9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3E4F5-F069-72BB-8CAF-B3694C45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854E33-1636-4AB5-99A5-F8568EA0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GCNN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F8D2895-CCAD-282B-609A-D3680A7A4D4A}"/>
              </a:ext>
            </a:extLst>
          </p:cNvPr>
          <p:cNvSpPr txBox="1"/>
          <p:nvPr/>
        </p:nvSpPr>
        <p:spPr>
          <a:xfrm>
            <a:off x="3288145" y="229557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4D9F613-D35F-F424-2E1C-B03A2F7424DE}"/>
              </a:ext>
            </a:extLst>
          </p:cNvPr>
          <p:cNvSpPr txBox="1"/>
          <p:nvPr/>
        </p:nvSpPr>
        <p:spPr>
          <a:xfrm>
            <a:off x="8141854" y="229557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73ACC65-6E54-5E1F-CB18-188CCE18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664909"/>
            <a:ext cx="965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E1599-7896-2AF4-5CF5-FCD18148C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C3C51-9C0A-E423-FC53-B88C8FB3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F0D7DF-58FE-C83D-C56F-F1B12319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GCNN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Head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-Binding model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Geometrical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DA45E46-CBD7-8F33-B0DD-A52F1461DD7F}"/>
              </a:ext>
            </a:extLst>
          </p:cNvPr>
          <p:cNvSpPr txBox="1"/>
          <p:nvPr/>
        </p:nvSpPr>
        <p:spPr>
          <a:xfrm>
            <a:off x="4646165" y="29453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084A10A9-4256-2D5D-11BF-C431521499F4}"/>
              </a:ext>
            </a:extLst>
          </p:cNvPr>
          <p:cNvSpPr txBox="1"/>
          <p:nvPr/>
        </p:nvSpPr>
        <p:spPr>
          <a:xfrm>
            <a:off x="9472516" y="29453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6896930-8CAE-D03D-2FF8-F558273E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22" y="3314700"/>
            <a:ext cx="9658350" cy="354330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5A17E98E-91E2-C331-2012-06395D55E66D}"/>
              </a:ext>
            </a:extLst>
          </p:cNvPr>
          <p:cNvSpPr txBox="1"/>
          <p:nvPr/>
        </p:nvSpPr>
        <p:spPr>
          <a:xfrm>
            <a:off x="6268016" y="1517808"/>
            <a:ext cx="5707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memorized and not learnt</a:t>
            </a:r>
          </a:p>
        </p:txBody>
      </p:sp>
    </p:spTree>
    <p:extLst>
      <p:ext uri="{BB962C8B-B14F-4D97-AF65-F5344CB8AC3E}">
        <p14:creationId xmlns:p14="http://schemas.microsoft.com/office/powerpoint/2010/main" val="4814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96C5E-3F46-B369-651B-C3D54B69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CEB0A4-A5CF-DE34-3E50-B40A6944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/Motivation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descriptors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in Graph Neural Networks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740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69066-2412-D7EA-B403-79176413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1230C2-2531-4788-C0B4-9ED2C64A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97" y="1690688"/>
            <a:ext cx="786218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Experiment: “Measured energies of different kinds of Molecules”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different molecules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Need fingerprint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PairwiseDistanceMatrix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– Spectrum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Perform experiment: Bond information very important to energy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do we incorporate this?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Answer: Graphs</a:t>
            </a:r>
          </a:p>
        </p:txBody>
      </p:sp>
    </p:spTree>
    <p:extLst>
      <p:ext uri="{BB962C8B-B14F-4D97-AF65-F5344CB8AC3E}">
        <p14:creationId xmlns:p14="http://schemas.microsoft.com/office/powerpoint/2010/main" val="343938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EE0F7-A910-9499-118F-53429C9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graphs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9BEA70-38F7-6EB3-9A93-C6EF933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Vertices/Nodes and edges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Flow of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Very similar to molecule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do we describe this mathematically?</a:t>
            </a:r>
            <a:endParaRPr lang="da-DK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3306DC7-83AC-34E3-288C-F52938F5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53" y="3717394"/>
            <a:ext cx="9266093" cy="259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6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DF5D0-26EE-6F90-47D1-45C0708E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CE104B-E821-CECE-68FB-0B8DC43A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431"/>
            <a:ext cx="10515600" cy="4351338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from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PairWiseDistanceMatrix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Adjacency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matrix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raphicMaths - Adjacency matrices">
            <a:extLst>
              <a:ext uri="{FF2B5EF4-FFF2-40B4-BE49-F238E27FC236}">
                <a16:creationId xmlns:a16="http://schemas.microsoft.com/office/drawing/2014/main" id="{B0BA6C15-DB4C-D114-FDDC-A9671C45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6" y="2297657"/>
            <a:ext cx="3849231" cy="192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5F95AA1-8EB4-3737-C94F-9176EB30B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67" y="4344155"/>
            <a:ext cx="8302028" cy="2409613"/>
          </a:xfrm>
          <a:prstGeom prst="rect">
            <a:avLst/>
          </a:prstGeo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40F25397-0E95-A2F4-F886-B4A9FB4CB318}"/>
              </a:ext>
            </a:extLst>
          </p:cNvPr>
          <p:cNvCxnSpPr/>
          <p:nvPr/>
        </p:nvCxnSpPr>
        <p:spPr>
          <a:xfrm>
            <a:off x="4191377" y="3315777"/>
            <a:ext cx="8872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Billede 8">
            <a:extLst>
              <a:ext uri="{FF2B5EF4-FFF2-40B4-BE49-F238E27FC236}">
                <a16:creationId xmlns:a16="http://schemas.microsoft.com/office/drawing/2014/main" id="{99B5A0D2-5A15-8569-5A4E-2327C6617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617" y="3011223"/>
            <a:ext cx="1552575" cy="628650"/>
          </a:xfrm>
          <a:prstGeom prst="rect">
            <a:avLst/>
          </a:prstGeom>
        </p:spPr>
      </p:pic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49F29C69-6740-02CC-9E89-3A2E4D94436B}"/>
              </a:ext>
            </a:extLst>
          </p:cNvPr>
          <p:cNvCxnSpPr>
            <a:cxnSpLocks/>
          </p:cNvCxnSpPr>
          <p:nvPr/>
        </p:nvCxnSpPr>
        <p:spPr>
          <a:xfrm>
            <a:off x="3503690" y="4344155"/>
            <a:ext cx="65818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A5567A6C-F1FF-43A2-0892-617747DB5F80}"/>
              </a:ext>
            </a:extLst>
          </p:cNvPr>
          <p:cNvSpPr txBox="1"/>
          <p:nvPr/>
        </p:nvSpPr>
        <p:spPr>
          <a:xfrm>
            <a:off x="4042527" y="28645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39D29DA-7FBC-1296-1035-34312C71D097}"/>
              </a:ext>
            </a:extLst>
          </p:cNvPr>
          <p:cNvSpPr txBox="1"/>
          <p:nvPr/>
        </p:nvSpPr>
        <p:spPr>
          <a:xfrm>
            <a:off x="8962931" y="3873100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8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AD5CC-5AB6-0E14-3CE9-375778F2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084B3C5-57AF-05F2-C6DA-2A4247C9C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198" y="1352224"/>
            <a:ext cx="7339502" cy="5505776"/>
          </a:xfr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C76FF7A-F481-9F79-978B-23DF7DE658C4}"/>
              </a:ext>
            </a:extLst>
          </p:cNvPr>
          <p:cNvSpPr txBox="1"/>
          <p:nvPr/>
        </p:nvSpPr>
        <p:spPr>
          <a:xfrm>
            <a:off x="208071" y="1892174"/>
            <a:ext cx="4372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Maybe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NN and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Graph Neural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681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021C-53C1-95F8-6198-D81CA21E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F1A284-E5D9-8DE6-A2BC-6E5F5FE6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and edges can have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messages &amp; aggregate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Message Passing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aggregate information in some way?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Sums it all up: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1C5BBC-7BFF-C73F-C206-262DF8AFE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70" y="4306986"/>
            <a:ext cx="9266093" cy="259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3981B7D0-924A-4A87-C092-7C0103145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8402"/>
            <a:ext cx="4574587" cy="8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9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AC406-5A9F-3AE0-B33A-9F1CAD54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288DB3-A66C-5774-61F7-692621DD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and fit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-Binding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GCNN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given: Graph type &amp; global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types of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D20F6C-4746-4292-E44D-F9D83AB7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44" y="787558"/>
            <a:ext cx="6321856" cy="5818392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3204418-409C-B025-49A7-D83D5E0F4F98}"/>
              </a:ext>
            </a:extLst>
          </p:cNvPr>
          <p:cNvSpPr txBox="1"/>
          <p:nvPr/>
        </p:nvSpPr>
        <p:spPr>
          <a:xfrm>
            <a:off x="8938706" y="36512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0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3EF6-F830-A748-4297-FCB7A8B9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33E32-4B97-995D-840C-AE0ADF5A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561C823-BF6E-AEB0-4068-A01DB008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GCNN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73DA621-B705-812B-20DF-9F9C2483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843371"/>
            <a:ext cx="9658350" cy="354330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CAC4BD55-AC64-5AC4-3713-3CFEAAE617F6}"/>
              </a:ext>
            </a:extLst>
          </p:cNvPr>
          <p:cNvSpPr txBox="1"/>
          <p:nvPr/>
        </p:nvSpPr>
        <p:spPr>
          <a:xfrm>
            <a:off x="3278909" y="248024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42134AF9-7D38-9002-91CF-E71A7C71A5AC}"/>
              </a:ext>
            </a:extLst>
          </p:cNvPr>
          <p:cNvSpPr txBox="1"/>
          <p:nvPr/>
        </p:nvSpPr>
        <p:spPr>
          <a:xfrm>
            <a:off x="8188036" y="248024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2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235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Office-tema</vt:lpstr>
      <vt:lpstr>Molecular graphs</vt:lpstr>
      <vt:lpstr>Outline</vt:lpstr>
      <vt:lpstr>Introduction to graphs</vt:lpstr>
      <vt:lpstr>Introduction to graphs</vt:lpstr>
      <vt:lpstr>How do we implement this?</vt:lpstr>
      <vt:lpstr>How do we implement this?</vt:lpstr>
      <vt:lpstr>How much can we generalize and learn?</vt:lpstr>
      <vt:lpstr>Example: Exercise 62</vt:lpstr>
      <vt:lpstr>Example: Exercise 62</vt:lpstr>
      <vt:lpstr>Example: Exercise 62</vt:lpstr>
      <vt:lpstr>Example: Exercise 62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Karsten Walz Jensen</dc:creator>
  <cp:lastModifiedBy>Karsten Walz Jensen</cp:lastModifiedBy>
  <cp:revision>5</cp:revision>
  <dcterms:created xsi:type="dcterms:W3CDTF">2024-12-17T22:43:06Z</dcterms:created>
  <dcterms:modified xsi:type="dcterms:W3CDTF">2025-01-03T22:22:15Z</dcterms:modified>
</cp:coreProperties>
</file>