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230A6-5EFF-B038-3FDD-041259AA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5A41A39-3C51-D6FB-2EC9-04826F9D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BD95C4-19BA-5DBC-875C-AD33F481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2FEAE2-CB81-A59E-F566-88726D47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AAFE1A-F8E0-85D6-BD8A-9C4C23B8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9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79759-6338-8AE2-503C-677047E5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2C2FD8B-F2CE-4E77-E7F9-43083EB8E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51A488-1D0A-7B94-8398-984DD6E1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2F37C2-293D-C8DF-CA48-364F1D6E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5A06D03-3082-AB79-C2C3-BBB2931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963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99DD943-04A8-0286-327E-114393249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315CF7F-30A4-2E36-86AC-3A2E167DD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C717D2-3398-BB0D-09CF-73746DCA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62A245-B99C-5B48-63E3-D4C5EAB8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0450B-30F3-2C33-6090-3AB36DFE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487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56B07-9FB1-D96B-6903-7097EA27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97F844-937B-AB28-4EE9-2D685F5B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503C00-2428-FA38-FD17-DA800455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0D68AD-E5DD-2B21-19E8-E606CFAF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A22617-75C9-6BE5-DDA8-4B0A236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949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99499-FE90-124C-74EA-844D1598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6DFB56F-D110-0D07-4005-FB9A2E04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650EB0-FF5B-58B5-F1F6-92B11C4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F156CD-0E66-5DEE-810D-E886A15F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96807F-BA56-57F2-1DCA-0A64904B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65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CD9F7-687F-F166-91CF-09325160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43CD05-D996-FDB5-EB88-4170C9903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B4FF42A-9B20-4815-5F30-6D50DB15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DDA1489-EBDD-B6EB-47C0-9EC7FF09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29ED7A-6953-8264-C515-56833659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D27DCF8-AFEB-6CFF-6EA6-D70A7BDF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162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C2563-6CB9-ED27-BF38-C5304EE7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486327-0B36-9652-BA7B-B1E7E443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97BCAF5-3B62-A8CC-8A89-1629F6197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D716A73-DB7F-753D-57A8-C5BA137E7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CA5BC30-D1B2-8B73-FE67-1C7E42A63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F43189A-513E-5B8A-90DE-4A8E48EA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BC06F58-B354-9DD7-17E6-AB364726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AAB723F-4D9E-721A-0F66-B3078808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80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2C24D-DD22-AD66-D102-304A969B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2012BF-2869-2252-01F9-FCAE4257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E189D63-5590-B3C4-B8FB-1EA475DA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256CB56-0143-A713-32EF-C47CB55D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995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346E931-7357-523B-5574-421243BB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3850C93-109F-B1B4-2B98-A908EFDE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594A9D2-2E4D-F41B-3F09-5740CFF1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472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07114-DE28-6E26-86F1-84676857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ACA2-08C4-8A59-F96A-C1FBE406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E4DDE9F-748A-E6E6-42F0-7A2DA3B7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524662-9D05-45E1-6209-C5994EB9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21C919E-0B9E-5989-10F7-3A060DD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127D83-318B-8084-97A3-A756013F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539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31328-2AE3-4982-2152-F8A5F611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68E4288-DC7A-68F0-DDFE-76654CD99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B5DF7C9-A42A-882B-1B8D-7150351E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68A377-FC86-14F7-0E64-A0CD33DB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00F73E5-E64F-77A4-A555-1C1F6671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874EA20-0C92-05E0-510F-A3006A46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793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A231529-102C-7440-C57C-3C46B301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72149DB-2E6F-85F8-BF30-E0AFE63C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48BC4B-DAAF-3727-2D9C-B99208161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55D8E-4EB3-4EFB-80E8-5D1EE5D2786F}" type="datetimeFigureOut">
              <a:rPr lang="da-DK" smtClean="0"/>
              <a:t>03-01-2025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C35734-1A94-06B0-4B81-4A8D85125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CF9BE9-8550-2D16-2053-E85BAC5F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055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7FD26-EC21-0C75-9E7B-4EB781CD1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Networks: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8B4F4D3-C04C-0F10-2573-A387F0D45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566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B14D0-89A6-8891-C162-CA824F78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D17BB7-5999-12BC-BAF9-A28B1A95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NN’s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521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CAC37-B519-7221-0B14-71651025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9BC0B0-6134-444A-44FE-0A71FF99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approximator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uncertainties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datasets</a:t>
            </a:r>
          </a:p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Extrapolation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da-DK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0F63F7-03E0-8A07-C6E9-6C1AEAA65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778" y="1536955"/>
            <a:ext cx="5456222" cy="40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0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2414C-F5E6-DF40-3435-EADE0FB5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Classification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NN’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9F7A55-4D60-C94D-14FF-5747F912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640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B1769-B04B-1B0C-EEA7-D01951D9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Is </a:t>
            </a:r>
            <a:r>
              <a:rPr lang="da-DK" dirty="0" err="1"/>
              <a:t>this</a:t>
            </a:r>
            <a:r>
              <a:rPr lang="da-DK" dirty="0"/>
              <a:t> fair?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63C6EF8-EDE5-829B-EAFE-D02780712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406" y="1238014"/>
            <a:ext cx="11678609" cy="5839305"/>
          </a:xfrm>
        </p:spPr>
      </p:pic>
    </p:spTree>
    <p:extLst>
      <p:ext uri="{BB962C8B-B14F-4D97-AF65-F5344CB8AC3E}">
        <p14:creationId xmlns:p14="http://schemas.microsoft.com/office/powerpoint/2010/main" val="156315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Office-tema</vt:lpstr>
      <vt:lpstr>Neural Networks: Physics Applications</vt:lpstr>
      <vt:lpstr>Outline</vt:lpstr>
      <vt:lpstr>Why are they so powerful?</vt:lpstr>
      <vt:lpstr>Example: Classification using NN’</vt:lpstr>
      <vt:lpstr>Is this fair?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Walz Jensen</dc:creator>
  <cp:lastModifiedBy>Karsten Walz Jensen</cp:lastModifiedBy>
  <cp:revision>3</cp:revision>
  <dcterms:created xsi:type="dcterms:W3CDTF">2025-01-02T13:45:18Z</dcterms:created>
  <dcterms:modified xsi:type="dcterms:W3CDTF">2025-01-03T23:10:54Z</dcterms:modified>
</cp:coreProperties>
</file>