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CA664-55B9-942C-E6B4-157964F9A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7027E6B-70BE-1C2B-50EC-E9183A06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E375B6-544A-0DE1-2D15-9D49D46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DBE4F4-5168-69D9-B4BA-51C8FF3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DBA81F-B7A9-B292-B35B-1ED1D791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00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C5836-36E2-A19B-7315-D632CFF1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1935606-CA78-5199-814E-48367321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7430C3-AA5C-D3BD-3940-12C6566A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BC9F66-135B-B560-244E-85D8B099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005E82-494C-9D06-171D-D7BF32AB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FDA9DA2-D686-5DCC-D045-D22BBAC5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A595AE-E9A8-0EAC-41D0-51F4DEEB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AE5481-31D3-BFDF-2E25-65F1FFB5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ABE910-AA2D-B5BD-6718-02757E9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06F991-1DF7-F069-970E-8BCEACB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66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F1ED1-5672-A1CA-4C07-EADC0E2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F3C676-7F43-3951-F7A4-FFC52CA4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512293-29D2-418B-F639-C5FDA970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9B1D0D-BCBB-BD50-DB57-049980FB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D22A18-F20A-86B8-9D7F-442FD033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78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EF469-A508-8158-EC06-C4A3D5C0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52CB262-458B-5659-FD4B-35D6CFE6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B16744-B945-EC08-FA8B-ECA22899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C09642-571A-58BF-331A-CA788158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E08CCE-7DD5-AF35-694A-0DEBB4BA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40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23C12-98B4-D50D-B154-FBF9BB5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F2CFD6-B690-2354-9915-FE5FD5A4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A2035B1-22F0-5CD1-8ADB-D6E69659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A6D1024-C3C3-4A94-3C4A-39DC50E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C2CF96-78DD-1E02-9A38-F4F3BC64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812A1E-FA82-6EA6-20A0-6F87F68A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3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67C70-7B2B-3315-2B88-2EAC3DA9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6DF0E1-8E4D-7B0A-0BDF-868CAA2C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334524-3163-DFDE-2C83-9B29925D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8BB301D-248E-0E67-5CF6-F9E557BC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66D1726-C626-5D47-2F86-05D8289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1B44E18-D3C8-DACE-75FB-6260E82C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4EBB5DE-EF16-7F2C-CF21-D44AEBC7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E6A9BE-FC5C-997A-E3FD-4FA3B13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8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DF6CA-92FC-A0AD-DAFC-639BE680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441609E-918A-1235-1B71-AFF54B52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18D66E-B99A-5F4C-ADD7-111039FF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D0E0547-AB63-8ADC-0335-C482D50F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63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52EEF64-D0A6-7837-F838-1843ADD6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1177BE2-767B-AC0F-F1B2-82B38E2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7A4D687-5678-9E8B-0DF3-C14BF24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8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B6BCF-83DB-AFDF-74F4-0CDE927A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4FF2EB-C323-ADF5-0E25-C8B3005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C2430B-B463-88D7-1426-A583B98E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0FAD38-FA70-3B7C-7E6F-25B9C492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805A2-E221-FBCE-8B8A-A40B4766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CC128C-2709-54FC-A68E-F7DEA75F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1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61211-A2AC-1FEF-4E89-B22B6AEE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4CEF5E-C167-B6A7-C603-71C17EE7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B23D1C-D78D-467B-7981-C1C51D5D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63ADD3-B4AA-520F-D155-D58489E7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FAEC2F0-429B-4834-AD23-2984AD1E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F2D136-1D14-5723-4FE3-91807876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12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5019BF4-4CC9-6200-0094-11F66046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A5282EC-06A7-2680-FD0D-650BBDB3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0C6BC-4BC0-5B88-4F89-708B844B4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3AF5B-FCE1-4742-A41C-12654DAD4148}" type="datetimeFigureOut">
              <a:rPr lang="da-DK" smtClean="0"/>
              <a:t>20-12-2024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FA5E8E-7FCB-FA3B-CA99-D2CC089B1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275F84-F65E-EF1F-85D0-60B7B8F3A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63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9D311-034E-2621-D662-95C7E6DD8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– Layout,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9F6F9F9-1F82-CC18-EBD0-435029B20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48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016C8-C329-979A-8E4E-F6AFA61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38E003-57A2-C0AC-EAC0-B45D364B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Neural Networks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Neural Networks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Usages via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DD1A1-4469-F361-F0DB-C28355A8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F15A63-ADA5-B44B-3263-969DB506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– GPT</a:t>
            </a:r>
          </a:p>
        </p:txBody>
      </p:sp>
    </p:spTree>
    <p:extLst>
      <p:ext uri="{BB962C8B-B14F-4D97-AF65-F5344CB8AC3E}">
        <p14:creationId xmlns:p14="http://schemas.microsoft.com/office/powerpoint/2010/main" val="135506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D5C95-A7CA-511C-27F6-314BB2EB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Neural Networks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2F164C-A393-C736-27C4-0F26C5F2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neurons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Orchams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53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0C082-DE48-2280-D779-57F8A5C6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3164AF-830E-C68A-3DB9-2E8B23E6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-stopping, batch-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drop-out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....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400E-0E87-0ED5-B4ED-08EBB75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8DC675-72AD-5AB0-00B8-13BE7B5E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regression on data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batch-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-stopping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049F51-2C17-F8AA-9588-9D635981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16" y="3299069"/>
            <a:ext cx="10808368" cy="3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58288-EE71-6569-F980-219F555A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99A626-6745-8726-A218-E7436FD4B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40" y="1601163"/>
            <a:ext cx="11957519" cy="4891712"/>
          </a:xfrm>
        </p:spPr>
      </p:pic>
    </p:spTree>
    <p:extLst>
      <p:ext uri="{BB962C8B-B14F-4D97-AF65-F5344CB8AC3E}">
        <p14:creationId xmlns:p14="http://schemas.microsoft.com/office/powerpoint/2010/main" val="116788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4FAC2-807F-CC74-88AB-0C69EFA4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58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22C487-448C-F452-A1E4-033B7684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atoms</a:t>
            </a:r>
          </a:p>
        </p:txBody>
      </p:sp>
    </p:spTree>
    <p:extLst>
      <p:ext uri="{BB962C8B-B14F-4D97-AF65-F5344CB8AC3E}">
        <p14:creationId xmlns:p14="http://schemas.microsoft.com/office/powerpoint/2010/main" val="343962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26E6C-9C1E-68A2-7A7D-58003A73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3736A0-A142-AC10-6F57-311FD781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expressivity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Orbitals have spatial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dependence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da-DK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Wingdings</vt:lpstr>
      <vt:lpstr>Office-tema</vt:lpstr>
      <vt:lpstr>Neural Networks – Layout, traning, usage</vt:lpstr>
      <vt:lpstr>Outline</vt:lpstr>
      <vt:lpstr>Motivation</vt:lpstr>
      <vt:lpstr>Layout of Neural Networks</vt:lpstr>
      <vt:lpstr>Training</vt:lpstr>
      <vt:lpstr>Training – Exercise 53</vt:lpstr>
      <vt:lpstr>Exercise 53</vt:lpstr>
      <vt:lpstr>Training – Exercise 58 </vt:lpstr>
      <vt:lpstr>Other considerations – Exercise 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4</cp:revision>
  <dcterms:created xsi:type="dcterms:W3CDTF">2024-12-19T18:26:23Z</dcterms:created>
  <dcterms:modified xsi:type="dcterms:W3CDTF">2024-12-20T21:29:50Z</dcterms:modified>
</cp:coreProperties>
</file>