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7" r:id="rId8"/>
    <p:sldId id="266" r:id="rId9"/>
    <p:sldId id="260" r:id="rId10"/>
    <p:sldId id="269" r:id="rId11"/>
    <p:sldId id="268" r:id="rId12"/>
    <p:sldId id="261" r:id="rId13"/>
    <p:sldId id="270" r:id="rId14"/>
    <p:sldId id="262" r:id="rId15"/>
    <p:sldId id="271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DF884-F952-BA5C-998E-B6FFE5C36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115B1FF-2AD7-7866-6B83-8F0AE8089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A2FB46-DF3A-14D5-41C7-20291BF5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F9888D-7581-D7CA-D9AB-050AD1D4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507B01-1D40-6A9F-5921-6641931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26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D3D28-F660-FEB5-985C-9EBF13D7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2C69FA0-CE1E-E949-2C8A-C6D228042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6DD2D8-5414-540C-C0FC-94DF86A6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DE6976-7363-13D9-81EE-C67EE89D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277F08-1BF5-7719-A67C-520E3CB8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16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A175E86-DB2F-1F05-9D3C-491BD509D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9ED19F9-E6C2-BF09-0AC1-5C29F336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685034-3C6A-ED62-3BDF-2FDFA15B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C1D75C-9563-6B56-CCFA-F09E5297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7CAE0E-7333-4F90-32B5-34064073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169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D5BF4-CFD2-89D2-C3E9-6649A28B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1B2B1E-F022-13EB-60F2-0CDF99A7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FC68FE-091D-8175-AF47-78E517AF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427016-B9E8-FB83-E420-2F6FEB3A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956834F-096D-6CE9-211B-5E858EEA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042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8EF50-F3EF-4619-67E0-739572FA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849EE8E-F91F-7F66-B4FC-44BC0D5C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F8484E-6E1B-BC87-4404-B3D77BF3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C09F26-4952-FCC2-1B45-42ADA202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9553833-3E0C-B0B9-5E1F-E87AF70E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0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C7D1F-7882-2FF0-550F-DA27F44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54FD9F-124D-6347-92A4-9BD571B95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1D8F059-312F-24AD-EA78-8D6355B67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A04F785-A26E-18B1-E2C1-40D6A0B1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6B52B6D-94AB-4E28-5356-9047AA10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2B593A9-F0D0-8230-D1FD-5A64B3B0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731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A7F9E-91CA-09B2-E53C-5BD0CA62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C704470-EDBC-44E2-9556-08986D5D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1B0E85D-9757-F022-ED9B-E2E821C7D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7BB090B-4D66-C8ED-0381-FD0FCF1C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A9B4BA1-6840-C715-37B8-8AB2922E0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255C8EC-A6AB-DC3C-C264-62BB0A6C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92AB8D4-1799-7754-7FBB-25F91F38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157FBBA-E9C4-55E9-2075-E7C5E30F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306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79F73-4CE8-26FA-3270-DA1F4E32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B471FA0-CEF2-307D-D560-F2F801CD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14C6F55-3601-E904-861F-AD06493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E476FD3-E79E-D55D-A6CF-DC5AC5CC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25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72E5470-2EF2-1D96-BE6C-A68BC2E4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B1CF67A-3D98-5AC4-A1EF-97BC178F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638EB2D-2669-B80A-B6FA-8D7EE99B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296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AE526-1AAE-AA8F-5B92-E82FDAFF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20C073-BBFD-A3B2-3BD5-B4A63208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1014E64-3B54-DB9B-0686-CCA15BE5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6CE3E09-BF05-5DFC-47F7-960B3D8F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E2D327-4E12-BE8A-44E7-ADCAD35D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03B0C3E-F6A1-602B-26F9-32CC7658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328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60CDE-BE72-7389-6F9D-8B2EAC93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03ADFBE-3748-851F-0904-00CC2958E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7477829-8906-8793-9A7E-1E1E49283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9537FC6-AD8E-0AC0-3081-8A3C8514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BE1F1ED-96BE-12FF-5A11-E123AE4A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3F3BCC-E168-3BA8-6943-35C6D624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C299DE4-CDBD-1753-251E-D04D2FEA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7D8EE7-F541-F00D-041B-36F487DB0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BBCB4E9-F766-77C9-6FB6-EC6176466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8CE82-044A-45D0-86C2-EF548AB8E9DC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03CA05-B3ED-E3A7-B7A9-497F799FD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FD57FDC-B033-E0D5-A362-7A2E1156C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266FD-1E56-4DC9-95C1-25092682AE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6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2D1DA-E01F-D58B-9451-A439DB55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3877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387824E-49DA-3A4D-7C3E-C8D9BAA3B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5BADEF-2FD2-4092-0CF1-50A71546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8019" y="1600200"/>
            <a:ext cx="4775433" cy="35854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C36FF5-4E25-0C5E-C50D-6E10C5E4E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20841" y="1003881"/>
            <a:ext cx="6875646" cy="27502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09000A-AB86-2AB8-344A-E583BC29BA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0370" y="3754139"/>
            <a:ext cx="4005413" cy="30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9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80289-2AE7-F46E-03FE-896EAD34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84" y="141511"/>
            <a:ext cx="7507705" cy="1325563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FA9A82DB-6E62-0DD8-D9D0-503A05AFB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8758" y="1494217"/>
            <a:ext cx="7305575" cy="29222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30ADCF-4DDC-6E6E-67AE-22C1D805F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4489" y="3299645"/>
            <a:ext cx="4577511" cy="34368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16384A-3AB0-149C-7C19-02D8529E7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4488" y="-40107"/>
            <a:ext cx="4577511" cy="343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4F0DD-11C9-7342-F58B-E245B3ADA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60E3A-3BA3-18AE-8019-69413885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Parametric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52CD7B-D94E-020B-FD69-FD8F797D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solutions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data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Disadvanteges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general</a:t>
            </a:r>
          </a:p>
        </p:txBody>
      </p:sp>
    </p:spTree>
    <p:extLst>
      <p:ext uri="{BB962C8B-B14F-4D97-AF65-F5344CB8AC3E}">
        <p14:creationId xmlns:p14="http://schemas.microsoft.com/office/powerpoint/2010/main" val="120974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40463-9252-1499-E128-E12A83FE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Neural Networks for Regression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411AD1-D46E-465D-4815-C26DBA15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approximator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51 and 53</a:t>
            </a:r>
          </a:p>
        </p:txBody>
      </p:sp>
    </p:spTree>
    <p:extLst>
      <p:ext uri="{BB962C8B-B14F-4D97-AF65-F5344CB8AC3E}">
        <p14:creationId xmlns:p14="http://schemas.microsoft.com/office/powerpoint/2010/main" val="353970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D5686-E40B-8F2B-AC3C-C283AE36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51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1FDE8AC-3D6A-A6C1-6B4D-8CAA8F9C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5359" y="-312928"/>
            <a:ext cx="4775433" cy="3585464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F830969-3C76-84FF-3FDF-236C654B0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5359" y="3272536"/>
            <a:ext cx="4775433" cy="3585464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811187C4-7498-5DDE-CBC6-2DCE2D7FEAC9}"/>
              </a:ext>
            </a:extLst>
          </p:cNvPr>
          <p:cNvSpPr txBox="1"/>
          <p:nvPr/>
        </p:nvSpPr>
        <p:spPr>
          <a:xfrm>
            <a:off x="510940" y="1690688"/>
            <a:ext cx="7275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noisy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with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closed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Uncertainties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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Gaussian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Process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Regression</a:t>
            </a:r>
            <a:endParaRPr lang="da-D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4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C3DD4-1BE5-A939-81BF-4D901B3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53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D8A23F-E855-5008-9125-032B080F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91" y="1565743"/>
            <a:ext cx="10515600" cy="4351338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and fit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Combat overfitting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stopping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4A32D0-C82B-4303-82A9-DCAE39477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080" y="3883019"/>
            <a:ext cx="9160042" cy="28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5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58288-EE71-6569-F980-219F555A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53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599A626-6745-8726-A218-E7436FD4B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40" y="1601163"/>
            <a:ext cx="11957519" cy="4891712"/>
          </a:xfrm>
        </p:spPr>
      </p:pic>
    </p:spTree>
    <p:extLst>
      <p:ext uri="{BB962C8B-B14F-4D97-AF65-F5344CB8AC3E}">
        <p14:creationId xmlns:p14="http://schemas.microsoft.com/office/powerpoint/2010/main" val="11678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19808-5918-A431-8DE2-29565BCF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822D0D-882A-EDAD-DDB8-75E29F0B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regression?/Motivation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Parametric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Squares (OLS) Regression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Exercises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illustrate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points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Benefits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Exercises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Using Neural Networks for regression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353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ECD2F-403B-DC6A-7327-52A4C78D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Parametric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– OLS regression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B9C56F9-9DC8-9768-38DA-9B424822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</a:t>
            </a:r>
          </a:p>
        </p:txBody>
      </p:sp>
    </p:spTree>
    <p:extLst>
      <p:ext uri="{BB962C8B-B14F-4D97-AF65-F5344CB8AC3E}">
        <p14:creationId xmlns:p14="http://schemas.microsoft.com/office/powerpoint/2010/main" val="5958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434D1-20D4-D744-3682-04744720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 Regression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CE8B17-2FAF-8AE0-04A2-F890CDE59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53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9A6C2-F249-3295-4BC9-60F914074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0FDCB-4A89-A927-343B-09C04BED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Parametric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– OLS regression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D4A602-23C2-4ADA-C34D-A9B2D52F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solutions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tendency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overfit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of fit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596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9EBDE-7A35-2B85-FC38-AD807275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Parametric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8A213123-B5AE-724A-2EBE-ACF05D519C20}"/>
              </a:ext>
            </a:extLst>
          </p:cNvPr>
          <p:cNvSpPr txBox="1">
            <a:spLocks/>
          </p:cNvSpPr>
          <p:nvPr/>
        </p:nvSpPr>
        <p:spPr>
          <a:xfrm>
            <a:off x="838200" y="182648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</a:t>
            </a:r>
          </a:p>
        </p:txBody>
      </p:sp>
    </p:spTree>
    <p:extLst>
      <p:ext uri="{BB962C8B-B14F-4D97-AF65-F5344CB8AC3E}">
        <p14:creationId xmlns:p14="http://schemas.microsoft.com/office/powerpoint/2010/main" val="20145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C8B7-2271-FD3C-15B8-5ABB336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39448C-B500-80B1-9AF5-229D11DC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46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397AD-991C-D29B-B1D5-A01466EA4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BD5FF-1EE7-E9FF-EB56-53490859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Parametric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855EC09A-8EAA-11C5-C304-8209DBCA44BC}"/>
              </a:ext>
            </a:extLst>
          </p:cNvPr>
          <p:cNvSpPr txBox="1">
            <a:spLocks/>
          </p:cNvSpPr>
          <p:nvPr/>
        </p:nvSpPr>
        <p:spPr>
          <a:xfrm>
            <a:off x="838200" y="182648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solutions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overfitting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of fit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886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8F847-A493-669F-E5E6-B1B90409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Parametric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C8920D-7BDF-A4E0-BFE7-8A173BE3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</a:t>
            </a:r>
          </a:p>
        </p:txBody>
      </p:sp>
    </p:spTree>
    <p:extLst>
      <p:ext uri="{BB962C8B-B14F-4D97-AF65-F5344CB8AC3E}">
        <p14:creationId xmlns:p14="http://schemas.microsoft.com/office/powerpoint/2010/main" val="94424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219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Office-tema</vt:lpstr>
      <vt:lpstr>Regression</vt:lpstr>
      <vt:lpstr>Outline</vt:lpstr>
      <vt:lpstr>Parametric Regression – OLS regression</vt:lpstr>
      <vt:lpstr>OLS Regression – Exercise 29</vt:lpstr>
      <vt:lpstr>Parametric Regression – OLS regression</vt:lpstr>
      <vt:lpstr>Parametric Regression – Ridge Regression</vt:lpstr>
      <vt:lpstr>Ridge Regression – Exercise 29</vt:lpstr>
      <vt:lpstr>Parametric Regression – Ridge Regression</vt:lpstr>
      <vt:lpstr>Parametric Regression – Kernel Ridge Regression</vt:lpstr>
      <vt:lpstr>Kernel Ridge Regression – Exercise 34</vt:lpstr>
      <vt:lpstr>Parametric Regression – Kernel Ridge Regression</vt:lpstr>
      <vt:lpstr>Using Neural Networks for Regression</vt:lpstr>
      <vt:lpstr>Exercise 51</vt:lpstr>
      <vt:lpstr>Exercise 53</vt:lpstr>
      <vt:lpstr>Exercise 53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Karsten Walz Jensen</dc:creator>
  <cp:lastModifiedBy>Karsten Walz Jensen</cp:lastModifiedBy>
  <cp:revision>8</cp:revision>
  <dcterms:created xsi:type="dcterms:W3CDTF">2024-12-18T14:15:56Z</dcterms:created>
  <dcterms:modified xsi:type="dcterms:W3CDTF">2024-12-19T18:59:25Z</dcterms:modified>
</cp:coreProperties>
</file>