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4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theme/theme5.xml" ContentType="application/vnd.openxmlformats-officedocument.theme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4021" r:id="rId3"/>
    <p:sldMasterId id="2147483708" r:id="rId4"/>
    <p:sldMasterId id="2147483802" r:id="rId5"/>
    <p:sldMasterId id="2147483864" r:id="rId6"/>
  </p:sldMasterIdLst>
  <p:notesMasterIdLst>
    <p:notesMasterId r:id="rId12"/>
  </p:notesMasterIdLst>
  <p:sldIdLst>
    <p:sldId id="266" r:id="rId7"/>
    <p:sldId id="353" r:id="rId8"/>
    <p:sldId id="354" r:id="rId9"/>
    <p:sldId id="355" r:id="rId10"/>
    <p:sldId id="350" r:id="rId11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1F4B"/>
    <a:srgbClr val="D02041"/>
    <a:srgbClr val="164F90"/>
    <a:srgbClr val="FFC000"/>
    <a:srgbClr val="000000"/>
    <a:srgbClr val="144A9B"/>
    <a:srgbClr val="7890CD"/>
    <a:srgbClr val="B8C5F3"/>
    <a:srgbClr val="D9D9D9"/>
    <a:srgbClr val="0BD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9A9A8A-3E97-4EE3-98EF-E3D4B3DFB350}" v="57" dt="2024-04-11T20:55:52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95" autoAdjust="0"/>
  </p:normalViewPr>
  <p:slideViewPr>
    <p:cSldViewPr snapToGrid="0">
      <p:cViewPr varScale="1">
        <p:scale>
          <a:sx n="144" d="100"/>
          <a:sy n="144" d="100"/>
        </p:scale>
        <p:origin x="15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ckmann, Karsten" userId="9c7675a4-cf23-4008-9043-96e9a7ae4dab" providerId="ADAL" clId="{792F3BAD-C114-4451-BBDA-C16D30604062}"/>
    <pc:docChg chg="undo custSel addSld delSld modSld">
      <pc:chgData name="Beckmann, Karsten" userId="9c7675a4-cf23-4008-9043-96e9a7ae4dab" providerId="ADAL" clId="{792F3BAD-C114-4451-BBDA-C16D30604062}" dt="2023-10-05T17:39:57.216" v="2936" actId="1582"/>
      <pc:docMkLst>
        <pc:docMk/>
      </pc:docMkLst>
      <pc:sldChg chg="modSp mod">
        <pc:chgData name="Beckmann, Karsten" userId="9c7675a4-cf23-4008-9043-96e9a7ae4dab" providerId="ADAL" clId="{792F3BAD-C114-4451-BBDA-C16D30604062}" dt="2023-10-05T17:17:50.707" v="2702" actId="20577"/>
        <pc:sldMkLst>
          <pc:docMk/>
          <pc:sldMk cId="994487482" sldId="266"/>
        </pc:sldMkLst>
        <pc:spChg chg="mod">
          <ac:chgData name="Beckmann, Karsten" userId="9c7675a4-cf23-4008-9043-96e9a7ae4dab" providerId="ADAL" clId="{792F3BAD-C114-4451-BBDA-C16D30604062}" dt="2023-10-05T17:14:41.270" v="2678" actId="20577"/>
          <ac:spMkLst>
            <pc:docMk/>
            <pc:sldMk cId="994487482" sldId="266"/>
            <ac:spMk id="2" creationId="{00000000-0000-0000-0000-000000000000}"/>
          </ac:spMkLst>
        </pc:spChg>
        <pc:spChg chg="mod">
          <ac:chgData name="Beckmann, Karsten" userId="9c7675a4-cf23-4008-9043-96e9a7ae4dab" providerId="ADAL" clId="{792F3BAD-C114-4451-BBDA-C16D30604062}" dt="2023-10-05T17:17:50.707" v="2702" actId="20577"/>
          <ac:spMkLst>
            <pc:docMk/>
            <pc:sldMk cId="994487482" sldId="266"/>
            <ac:spMk id="3" creationId="{00000000-0000-0000-0000-000000000000}"/>
          </ac:spMkLst>
        </pc:spChg>
      </pc:sldChg>
      <pc:sldChg chg="modSp mod">
        <pc:chgData name="Beckmann, Karsten" userId="9c7675a4-cf23-4008-9043-96e9a7ae4dab" providerId="ADAL" clId="{792F3BAD-C114-4451-BBDA-C16D30604062}" dt="2023-10-05T13:54:05.413" v="185" actId="1076"/>
        <pc:sldMkLst>
          <pc:docMk/>
          <pc:sldMk cId="1074754598" sldId="350"/>
        </pc:sldMkLst>
        <pc:spChg chg="mod">
          <ac:chgData name="Beckmann, Karsten" userId="9c7675a4-cf23-4008-9043-96e9a7ae4dab" providerId="ADAL" clId="{792F3BAD-C114-4451-BBDA-C16D30604062}" dt="2023-10-05T13:54:05.413" v="185" actId="1076"/>
          <ac:spMkLst>
            <pc:docMk/>
            <pc:sldMk cId="1074754598" sldId="350"/>
            <ac:spMk id="10" creationId="{00000000-0000-0000-0000-000000000000}"/>
          </ac:spMkLst>
        </pc:spChg>
      </pc:sldChg>
      <pc:sldChg chg="addSp delSp modSp mod">
        <pc:chgData name="Beckmann, Karsten" userId="9c7675a4-cf23-4008-9043-96e9a7ae4dab" providerId="ADAL" clId="{792F3BAD-C114-4451-BBDA-C16D30604062}" dt="2023-10-05T17:32:51.192" v="2884" actId="1076"/>
        <pc:sldMkLst>
          <pc:docMk/>
          <pc:sldMk cId="2592829596" sldId="351"/>
        </pc:sldMkLst>
        <pc:spChg chg="mod">
          <ac:chgData name="Beckmann, Karsten" userId="9c7675a4-cf23-4008-9043-96e9a7ae4dab" providerId="ADAL" clId="{792F3BAD-C114-4451-BBDA-C16D30604062}" dt="2023-10-05T14:31:48.757" v="486" actId="20577"/>
          <ac:spMkLst>
            <pc:docMk/>
            <pc:sldMk cId="2592829596" sldId="351"/>
            <ac:spMk id="2" creationId="{00000000-0000-0000-0000-000000000000}"/>
          </ac:spMkLst>
        </pc:spChg>
        <pc:spChg chg="add mod">
          <ac:chgData name="Beckmann, Karsten" userId="9c7675a4-cf23-4008-9043-96e9a7ae4dab" providerId="ADAL" clId="{792F3BAD-C114-4451-BBDA-C16D30604062}" dt="2023-10-05T17:15:12.861" v="2698" actId="20577"/>
          <ac:spMkLst>
            <pc:docMk/>
            <pc:sldMk cId="2592829596" sldId="351"/>
            <ac:spMk id="6" creationId="{E1DB3758-FDC9-D633-E422-94178EB433D9}"/>
          </ac:spMkLst>
        </pc:spChg>
        <pc:spChg chg="add del mod">
          <ac:chgData name="Beckmann, Karsten" userId="9c7675a4-cf23-4008-9043-96e9a7ae4dab" providerId="ADAL" clId="{792F3BAD-C114-4451-BBDA-C16D30604062}" dt="2023-10-05T14:44:59.328" v="587" actId="478"/>
          <ac:spMkLst>
            <pc:docMk/>
            <pc:sldMk cId="2592829596" sldId="351"/>
            <ac:spMk id="10" creationId="{20C29CF6-141C-51A5-97CE-DBB8A9988BEC}"/>
          </ac:spMkLst>
        </pc:spChg>
        <pc:spChg chg="add del mod">
          <ac:chgData name="Beckmann, Karsten" userId="9c7675a4-cf23-4008-9043-96e9a7ae4dab" providerId="ADAL" clId="{792F3BAD-C114-4451-BBDA-C16D30604062}" dt="2023-10-05T14:44:59.328" v="587" actId="478"/>
          <ac:spMkLst>
            <pc:docMk/>
            <pc:sldMk cId="2592829596" sldId="351"/>
            <ac:spMk id="11" creationId="{3D115C3A-A35F-5AE0-2E83-2E0579BC45EC}"/>
          </ac:spMkLst>
        </pc:spChg>
        <pc:spChg chg="add del mod">
          <ac:chgData name="Beckmann, Karsten" userId="9c7675a4-cf23-4008-9043-96e9a7ae4dab" providerId="ADAL" clId="{792F3BAD-C114-4451-BBDA-C16D30604062}" dt="2023-10-05T14:44:59.328" v="587" actId="478"/>
          <ac:spMkLst>
            <pc:docMk/>
            <pc:sldMk cId="2592829596" sldId="351"/>
            <ac:spMk id="12" creationId="{548F2348-93B1-DC4C-527F-687D3E56426C}"/>
          </ac:spMkLst>
        </pc:spChg>
        <pc:spChg chg="add del mod">
          <ac:chgData name="Beckmann, Karsten" userId="9c7675a4-cf23-4008-9043-96e9a7ae4dab" providerId="ADAL" clId="{792F3BAD-C114-4451-BBDA-C16D30604062}" dt="2023-10-05T14:44:59.328" v="587" actId="478"/>
          <ac:spMkLst>
            <pc:docMk/>
            <pc:sldMk cId="2592829596" sldId="351"/>
            <ac:spMk id="13" creationId="{C0F84897-B157-A039-681D-46D3F5C2EE47}"/>
          </ac:spMkLst>
        </pc:spChg>
        <pc:spChg chg="add del mod">
          <ac:chgData name="Beckmann, Karsten" userId="9c7675a4-cf23-4008-9043-96e9a7ae4dab" providerId="ADAL" clId="{792F3BAD-C114-4451-BBDA-C16D30604062}" dt="2023-10-05T14:44:59.328" v="587" actId="478"/>
          <ac:spMkLst>
            <pc:docMk/>
            <pc:sldMk cId="2592829596" sldId="351"/>
            <ac:spMk id="14" creationId="{79DC7495-F998-471C-F0D8-39F81DD5B05D}"/>
          </ac:spMkLst>
        </pc:spChg>
        <pc:spChg chg="add del mod">
          <ac:chgData name="Beckmann, Karsten" userId="9c7675a4-cf23-4008-9043-96e9a7ae4dab" providerId="ADAL" clId="{792F3BAD-C114-4451-BBDA-C16D30604062}" dt="2023-10-05T14:44:59.328" v="587" actId="478"/>
          <ac:spMkLst>
            <pc:docMk/>
            <pc:sldMk cId="2592829596" sldId="351"/>
            <ac:spMk id="15" creationId="{7E525D69-D50F-F29F-CEA8-38EC984C1D1F}"/>
          </ac:spMkLst>
        </pc:spChg>
        <pc:spChg chg="add del mod">
          <ac:chgData name="Beckmann, Karsten" userId="9c7675a4-cf23-4008-9043-96e9a7ae4dab" providerId="ADAL" clId="{792F3BAD-C114-4451-BBDA-C16D30604062}" dt="2023-10-05T14:44:59.328" v="587" actId="478"/>
          <ac:spMkLst>
            <pc:docMk/>
            <pc:sldMk cId="2592829596" sldId="351"/>
            <ac:spMk id="16" creationId="{A0094366-627F-CB7A-0928-22EB7329A6C0}"/>
          </ac:spMkLst>
        </pc:spChg>
        <pc:spChg chg="add del mod">
          <ac:chgData name="Beckmann, Karsten" userId="9c7675a4-cf23-4008-9043-96e9a7ae4dab" providerId="ADAL" clId="{792F3BAD-C114-4451-BBDA-C16D30604062}" dt="2023-10-05T14:44:59.328" v="587" actId="478"/>
          <ac:spMkLst>
            <pc:docMk/>
            <pc:sldMk cId="2592829596" sldId="351"/>
            <ac:spMk id="17" creationId="{250660AE-89AB-6C28-A8A5-F667E028ED90}"/>
          </ac:spMkLst>
        </pc:spChg>
        <pc:spChg chg="add del mod">
          <ac:chgData name="Beckmann, Karsten" userId="9c7675a4-cf23-4008-9043-96e9a7ae4dab" providerId="ADAL" clId="{792F3BAD-C114-4451-BBDA-C16D30604062}" dt="2023-10-05T14:42:36.238" v="532" actId="478"/>
          <ac:spMkLst>
            <pc:docMk/>
            <pc:sldMk cId="2592829596" sldId="351"/>
            <ac:spMk id="18" creationId="{5C469D3D-E0A3-6D98-07B2-DB7797520117}"/>
          </ac:spMkLst>
        </pc:spChg>
        <pc:spChg chg="add del mod">
          <ac:chgData name="Beckmann, Karsten" userId="9c7675a4-cf23-4008-9043-96e9a7ae4dab" providerId="ADAL" clId="{792F3BAD-C114-4451-BBDA-C16D30604062}" dt="2023-10-05T14:44:59.328" v="587" actId="478"/>
          <ac:spMkLst>
            <pc:docMk/>
            <pc:sldMk cId="2592829596" sldId="351"/>
            <ac:spMk id="19" creationId="{A38C1441-9098-C133-3466-57FC3E6D5897}"/>
          </ac:spMkLst>
        </pc:spChg>
        <pc:spChg chg="add del mod">
          <ac:chgData name="Beckmann, Karsten" userId="9c7675a4-cf23-4008-9043-96e9a7ae4dab" providerId="ADAL" clId="{792F3BAD-C114-4451-BBDA-C16D30604062}" dt="2023-10-05T14:44:59.328" v="587" actId="478"/>
          <ac:spMkLst>
            <pc:docMk/>
            <pc:sldMk cId="2592829596" sldId="351"/>
            <ac:spMk id="20" creationId="{4279244E-ED79-287C-2C96-EEBC735DC2D2}"/>
          </ac:spMkLst>
        </pc:spChg>
        <pc:spChg chg="add del mod">
          <ac:chgData name="Beckmann, Karsten" userId="9c7675a4-cf23-4008-9043-96e9a7ae4dab" providerId="ADAL" clId="{792F3BAD-C114-4451-BBDA-C16D30604062}" dt="2023-10-05T14:44:59.328" v="587" actId="478"/>
          <ac:spMkLst>
            <pc:docMk/>
            <pc:sldMk cId="2592829596" sldId="351"/>
            <ac:spMk id="21" creationId="{0B7E9744-C2BB-69C1-482A-F4200DBD1AE9}"/>
          </ac:spMkLst>
        </pc:spChg>
        <pc:spChg chg="add del mod">
          <ac:chgData name="Beckmann, Karsten" userId="9c7675a4-cf23-4008-9043-96e9a7ae4dab" providerId="ADAL" clId="{792F3BAD-C114-4451-BBDA-C16D30604062}" dt="2023-10-05T14:48:07.094" v="597"/>
          <ac:spMkLst>
            <pc:docMk/>
            <pc:sldMk cId="2592829596" sldId="351"/>
            <ac:spMk id="22" creationId="{2FAE37B3-33A9-2B23-EEAD-081773A5FB0E}"/>
          </ac:spMkLst>
        </pc:spChg>
        <pc:spChg chg="add del mod">
          <ac:chgData name="Beckmann, Karsten" userId="9c7675a4-cf23-4008-9043-96e9a7ae4dab" providerId="ADAL" clId="{792F3BAD-C114-4451-BBDA-C16D30604062}" dt="2023-10-05T14:48:07.094" v="597"/>
          <ac:spMkLst>
            <pc:docMk/>
            <pc:sldMk cId="2592829596" sldId="351"/>
            <ac:spMk id="23" creationId="{F9F2305D-1F06-39F0-7FF1-9908EB7BEFA7}"/>
          </ac:spMkLst>
        </pc:spChg>
        <pc:spChg chg="add del mod">
          <ac:chgData name="Beckmann, Karsten" userId="9c7675a4-cf23-4008-9043-96e9a7ae4dab" providerId="ADAL" clId="{792F3BAD-C114-4451-BBDA-C16D30604062}" dt="2023-10-05T14:48:07.094" v="597"/>
          <ac:spMkLst>
            <pc:docMk/>
            <pc:sldMk cId="2592829596" sldId="351"/>
            <ac:spMk id="24" creationId="{59E48101-F0DB-6B99-4B2A-08E750E240FD}"/>
          </ac:spMkLst>
        </pc:spChg>
        <pc:spChg chg="add del mod">
          <ac:chgData name="Beckmann, Karsten" userId="9c7675a4-cf23-4008-9043-96e9a7ae4dab" providerId="ADAL" clId="{792F3BAD-C114-4451-BBDA-C16D30604062}" dt="2023-10-05T14:48:07.094" v="597"/>
          <ac:spMkLst>
            <pc:docMk/>
            <pc:sldMk cId="2592829596" sldId="351"/>
            <ac:spMk id="25" creationId="{A88861BD-DB32-C8FB-55A0-D9FA2202EEE4}"/>
          </ac:spMkLst>
        </pc:spChg>
        <pc:spChg chg="add del mod">
          <ac:chgData name="Beckmann, Karsten" userId="9c7675a4-cf23-4008-9043-96e9a7ae4dab" providerId="ADAL" clId="{792F3BAD-C114-4451-BBDA-C16D30604062}" dt="2023-10-05T14:48:07.094" v="597"/>
          <ac:spMkLst>
            <pc:docMk/>
            <pc:sldMk cId="2592829596" sldId="351"/>
            <ac:spMk id="26" creationId="{01332249-9009-DC08-3354-40562476894D}"/>
          </ac:spMkLst>
        </pc:spChg>
        <pc:spChg chg="add del mod">
          <ac:chgData name="Beckmann, Karsten" userId="9c7675a4-cf23-4008-9043-96e9a7ae4dab" providerId="ADAL" clId="{792F3BAD-C114-4451-BBDA-C16D30604062}" dt="2023-10-05T14:48:07.094" v="597"/>
          <ac:spMkLst>
            <pc:docMk/>
            <pc:sldMk cId="2592829596" sldId="351"/>
            <ac:spMk id="27" creationId="{8AEA749C-A788-3969-37A9-CABA49106C7C}"/>
          </ac:spMkLst>
        </pc:spChg>
        <pc:spChg chg="add del mod">
          <ac:chgData name="Beckmann, Karsten" userId="9c7675a4-cf23-4008-9043-96e9a7ae4dab" providerId="ADAL" clId="{792F3BAD-C114-4451-BBDA-C16D30604062}" dt="2023-10-05T14:48:07.094" v="597"/>
          <ac:spMkLst>
            <pc:docMk/>
            <pc:sldMk cId="2592829596" sldId="351"/>
            <ac:spMk id="28" creationId="{4A4CD61D-BD56-322F-8C04-51281995D2B1}"/>
          </ac:spMkLst>
        </pc:spChg>
        <pc:spChg chg="add del mod">
          <ac:chgData name="Beckmann, Karsten" userId="9c7675a4-cf23-4008-9043-96e9a7ae4dab" providerId="ADAL" clId="{792F3BAD-C114-4451-BBDA-C16D30604062}" dt="2023-10-05T14:48:07.094" v="597"/>
          <ac:spMkLst>
            <pc:docMk/>
            <pc:sldMk cId="2592829596" sldId="351"/>
            <ac:spMk id="29" creationId="{D6446EC5-6293-CC47-612F-7CF37EC69D9F}"/>
          </ac:spMkLst>
        </pc:spChg>
        <pc:spChg chg="add del mod">
          <ac:chgData name="Beckmann, Karsten" userId="9c7675a4-cf23-4008-9043-96e9a7ae4dab" providerId="ADAL" clId="{792F3BAD-C114-4451-BBDA-C16D30604062}" dt="2023-10-05T14:48:07.094" v="597"/>
          <ac:spMkLst>
            <pc:docMk/>
            <pc:sldMk cId="2592829596" sldId="351"/>
            <ac:spMk id="30" creationId="{1B872DCB-9023-0034-DD58-8A05DDCAFBA6}"/>
          </ac:spMkLst>
        </pc:spChg>
        <pc:spChg chg="add del mod">
          <ac:chgData name="Beckmann, Karsten" userId="9c7675a4-cf23-4008-9043-96e9a7ae4dab" providerId="ADAL" clId="{792F3BAD-C114-4451-BBDA-C16D30604062}" dt="2023-10-05T14:48:07.094" v="597"/>
          <ac:spMkLst>
            <pc:docMk/>
            <pc:sldMk cId="2592829596" sldId="351"/>
            <ac:spMk id="31" creationId="{612E9F8B-CBD5-13A2-88D3-DB73C2E1B1F8}"/>
          </ac:spMkLst>
        </pc:spChg>
        <pc:spChg chg="add del mod">
          <ac:chgData name="Beckmann, Karsten" userId="9c7675a4-cf23-4008-9043-96e9a7ae4dab" providerId="ADAL" clId="{792F3BAD-C114-4451-BBDA-C16D30604062}" dt="2023-10-05T14:48:07.094" v="597"/>
          <ac:spMkLst>
            <pc:docMk/>
            <pc:sldMk cId="2592829596" sldId="351"/>
            <ac:spMk id="32" creationId="{A7423396-9B71-A713-707F-570054DCB760}"/>
          </ac:spMkLst>
        </pc:spChg>
        <pc:spChg chg="add mod">
          <ac:chgData name="Beckmann, Karsten" userId="9c7675a4-cf23-4008-9043-96e9a7ae4dab" providerId="ADAL" clId="{792F3BAD-C114-4451-BBDA-C16D30604062}" dt="2023-10-05T15:54:06.709" v="821" actId="114"/>
          <ac:spMkLst>
            <pc:docMk/>
            <pc:sldMk cId="2592829596" sldId="351"/>
            <ac:spMk id="34" creationId="{CE19336C-BA77-A9B1-28FB-17AB5072698A}"/>
          </ac:spMkLst>
        </pc:spChg>
        <pc:spChg chg="add mod">
          <ac:chgData name="Beckmann, Karsten" userId="9c7675a4-cf23-4008-9043-96e9a7ae4dab" providerId="ADAL" clId="{792F3BAD-C114-4451-BBDA-C16D30604062}" dt="2023-10-05T16:47:49.002" v="1584" actId="1076"/>
          <ac:spMkLst>
            <pc:docMk/>
            <pc:sldMk cId="2592829596" sldId="351"/>
            <ac:spMk id="35" creationId="{0B0956F2-87E4-0E85-7E2C-BC53B63D0FB5}"/>
          </ac:spMkLst>
        </pc:spChg>
        <pc:spChg chg="add mod">
          <ac:chgData name="Beckmann, Karsten" userId="9c7675a4-cf23-4008-9043-96e9a7ae4dab" providerId="ADAL" clId="{792F3BAD-C114-4451-BBDA-C16D30604062}" dt="2023-10-05T16:47:49.002" v="1584" actId="1076"/>
          <ac:spMkLst>
            <pc:docMk/>
            <pc:sldMk cId="2592829596" sldId="351"/>
            <ac:spMk id="36" creationId="{3AE3ED54-6125-6369-E043-18CE3C2AED35}"/>
          </ac:spMkLst>
        </pc:spChg>
        <pc:spChg chg="add mod">
          <ac:chgData name="Beckmann, Karsten" userId="9c7675a4-cf23-4008-9043-96e9a7ae4dab" providerId="ADAL" clId="{792F3BAD-C114-4451-BBDA-C16D30604062}" dt="2023-10-05T16:47:49.002" v="1584" actId="1076"/>
          <ac:spMkLst>
            <pc:docMk/>
            <pc:sldMk cId="2592829596" sldId="351"/>
            <ac:spMk id="38" creationId="{4648E16E-F720-EC46-2227-655FF3D26C80}"/>
          </ac:spMkLst>
        </pc:spChg>
        <pc:spChg chg="add mod">
          <ac:chgData name="Beckmann, Karsten" userId="9c7675a4-cf23-4008-9043-96e9a7ae4dab" providerId="ADAL" clId="{792F3BAD-C114-4451-BBDA-C16D30604062}" dt="2023-10-05T17:32:20.271" v="2881" actId="1076"/>
          <ac:spMkLst>
            <pc:docMk/>
            <pc:sldMk cId="2592829596" sldId="351"/>
            <ac:spMk id="42" creationId="{0E4C3B0C-B62B-BECB-B3B7-FAA41CC76C93}"/>
          </ac:spMkLst>
        </pc:spChg>
        <pc:picChg chg="add mod">
          <ac:chgData name="Beckmann, Karsten" userId="9c7675a4-cf23-4008-9043-96e9a7ae4dab" providerId="ADAL" clId="{792F3BAD-C114-4451-BBDA-C16D30604062}" dt="2023-10-05T16:47:49.002" v="1584" actId="1076"/>
          <ac:picMkLst>
            <pc:docMk/>
            <pc:sldMk cId="2592829596" sldId="351"/>
            <ac:picMk id="3" creationId="{2E865488-EC27-F4B3-D190-924C2F669568}"/>
          </ac:picMkLst>
        </pc:picChg>
        <pc:picChg chg="add mod">
          <ac:chgData name="Beckmann, Karsten" userId="9c7675a4-cf23-4008-9043-96e9a7ae4dab" providerId="ADAL" clId="{792F3BAD-C114-4451-BBDA-C16D30604062}" dt="2023-10-05T16:47:49.002" v="1584" actId="1076"/>
          <ac:picMkLst>
            <pc:docMk/>
            <pc:sldMk cId="2592829596" sldId="351"/>
            <ac:picMk id="4" creationId="{16A37AD9-D69C-E01B-7A70-EB1487D005C9}"/>
          </ac:picMkLst>
        </pc:picChg>
        <pc:picChg chg="add mod">
          <ac:chgData name="Beckmann, Karsten" userId="9c7675a4-cf23-4008-9043-96e9a7ae4dab" providerId="ADAL" clId="{792F3BAD-C114-4451-BBDA-C16D30604062}" dt="2023-10-05T16:47:49.002" v="1584" actId="1076"/>
          <ac:picMkLst>
            <pc:docMk/>
            <pc:sldMk cId="2592829596" sldId="351"/>
            <ac:picMk id="5" creationId="{55675D3A-41FB-8110-8FC2-1A048E3EE72C}"/>
          </ac:picMkLst>
        </pc:picChg>
        <pc:picChg chg="add del mod">
          <ac:chgData name="Beckmann, Karsten" userId="9c7675a4-cf23-4008-9043-96e9a7ae4dab" providerId="ADAL" clId="{792F3BAD-C114-4451-BBDA-C16D30604062}" dt="2023-10-05T14:38:15.460" v="523" actId="478"/>
          <ac:picMkLst>
            <pc:docMk/>
            <pc:sldMk cId="2592829596" sldId="351"/>
            <ac:picMk id="7" creationId="{30604EAC-7EB8-3343-A23F-BCD05DFDC825}"/>
          </ac:picMkLst>
        </pc:picChg>
        <pc:picChg chg="add mod">
          <ac:chgData name="Beckmann, Karsten" userId="9c7675a4-cf23-4008-9043-96e9a7ae4dab" providerId="ADAL" clId="{792F3BAD-C114-4451-BBDA-C16D30604062}" dt="2023-10-05T16:47:49.002" v="1584" actId="1076"/>
          <ac:picMkLst>
            <pc:docMk/>
            <pc:sldMk cId="2592829596" sldId="351"/>
            <ac:picMk id="8" creationId="{1AC6E81F-8935-E7D4-0DE2-4BDD0CDE83D2}"/>
          </ac:picMkLst>
        </pc:picChg>
        <pc:picChg chg="add del mod">
          <ac:chgData name="Beckmann, Karsten" userId="9c7675a4-cf23-4008-9043-96e9a7ae4dab" providerId="ADAL" clId="{792F3BAD-C114-4451-BBDA-C16D30604062}" dt="2023-10-05T16:10:06.928" v="1278" actId="478"/>
          <ac:picMkLst>
            <pc:docMk/>
            <pc:sldMk cId="2592829596" sldId="351"/>
            <ac:picMk id="9" creationId="{84ADFAD1-5229-D9C5-1722-ABF1F16797D7}"/>
          </ac:picMkLst>
        </pc:picChg>
        <pc:picChg chg="add del mod">
          <ac:chgData name="Beckmann, Karsten" userId="9c7675a4-cf23-4008-9043-96e9a7ae4dab" providerId="ADAL" clId="{792F3BAD-C114-4451-BBDA-C16D30604062}" dt="2023-10-05T14:50:14.220" v="681" actId="478"/>
          <ac:picMkLst>
            <pc:docMk/>
            <pc:sldMk cId="2592829596" sldId="351"/>
            <ac:picMk id="33" creationId="{0F304F50-FAE6-F459-0FB5-B5DFEABD7E1B}"/>
          </ac:picMkLst>
        </pc:picChg>
        <pc:picChg chg="add mod modCrop">
          <ac:chgData name="Beckmann, Karsten" userId="9c7675a4-cf23-4008-9043-96e9a7ae4dab" providerId="ADAL" clId="{792F3BAD-C114-4451-BBDA-C16D30604062}" dt="2023-10-05T16:47:49.002" v="1584" actId="1076"/>
          <ac:picMkLst>
            <pc:docMk/>
            <pc:sldMk cId="2592829596" sldId="351"/>
            <ac:picMk id="37" creationId="{147FEBE0-7393-E49F-49ED-2A1882F84105}"/>
          </ac:picMkLst>
        </pc:picChg>
        <pc:picChg chg="add mod">
          <ac:chgData name="Beckmann, Karsten" userId="9c7675a4-cf23-4008-9043-96e9a7ae4dab" providerId="ADAL" clId="{792F3BAD-C114-4451-BBDA-C16D30604062}" dt="2023-10-05T16:47:49.002" v="1584" actId="1076"/>
          <ac:picMkLst>
            <pc:docMk/>
            <pc:sldMk cId="2592829596" sldId="351"/>
            <ac:picMk id="39" creationId="{4DBABD22-C26C-0C2B-43A4-C70C5CEF6681}"/>
          </ac:picMkLst>
        </pc:picChg>
        <pc:picChg chg="add mod">
          <ac:chgData name="Beckmann, Karsten" userId="9c7675a4-cf23-4008-9043-96e9a7ae4dab" providerId="ADAL" clId="{792F3BAD-C114-4451-BBDA-C16D30604062}" dt="2023-10-05T16:47:54.791" v="1585" actId="1076"/>
          <ac:picMkLst>
            <pc:docMk/>
            <pc:sldMk cId="2592829596" sldId="351"/>
            <ac:picMk id="40" creationId="{F1B935F4-4CE7-F27E-B81F-5BE897ABACC4}"/>
          </ac:picMkLst>
        </pc:picChg>
        <pc:picChg chg="add mod">
          <ac:chgData name="Beckmann, Karsten" userId="9c7675a4-cf23-4008-9043-96e9a7ae4dab" providerId="ADAL" clId="{792F3BAD-C114-4451-BBDA-C16D30604062}" dt="2023-10-05T17:32:51.192" v="2884" actId="1076"/>
          <ac:picMkLst>
            <pc:docMk/>
            <pc:sldMk cId="2592829596" sldId="351"/>
            <ac:picMk id="44" creationId="{89B5102F-187D-7F4D-4472-AB6AE9B4B4D7}"/>
          </ac:picMkLst>
        </pc:picChg>
      </pc:sldChg>
      <pc:sldChg chg="addSp delSp modSp del mod">
        <pc:chgData name="Beckmann, Karsten" userId="9c7675a4-cf23-4008-9043-96e9a7ae4dab" providerId="ADAL" clId="{792F3BAD-C114-4451-BBDA-C16D30604062}" dt="2023-10-05T14:23:23.167" v="216" actId="47"/>
        <pc:sldMkLst>
          <pc:docMk/>
          <pc:sldMk cId="2360478614" sldId="352"/>
        </pc:sldMkLst>
        <pc:spChg chg="mod">
          <ac:chgData name="Beckmann, Karsten" userId="9c7675a4-cf23-4008-9043-96e9a7ae4dab" providerId="ADAL" clId="{792F3BAD-C114-4451-BBDA-C16D30604062}" dt="2023-10-05T13:54:13.943" v="198" actId="20577"/>
          <ac:spMkLst>
            <pc:docMk/>
            <pc:sldMk cId="2360478614" sldId="352"/>
            <ac:spMk id="2" creationId="{00000000-0000-0000-0000-000000000000}"/>
          </ac:spMkLst>
        </pc:spChg>
        <pc:spChg chg="add del mod">
          <ac:chgData name="Beckmann, Karsten" userId="9c7675a4-cf23-4008-9043-96e9a7ae4dab" providerId="ADAL" clId="{792F3BAD-C114-4451-BBDA-C16D30604062}" dt="2023-10-05T14:10:17.308" v="201"/>
          <ac:spMkLst>
            <pc:docMk/>
            <pc:sldMk cId="2360478614" sldId="352"/>
            <ac:spMk id="3" creationId="{A7449F8C-5B1B-F7B5-78A0-EF637642AB34}"/>
          </ac:spMkLst>
        </pc:spChg>
        <pc:graphicFrameChg chg="add del mod">
          <ac:chgData name="Beckmann, Karsten" userId="9c7675a4-cf23-4008-9043-96e9a7ae4dab" providerId="ADAL" clId="{792F3BAD-C114-4451-BBDA-C16D30604062}" dt="2023-10-05T14:21:22.617" v="209" actId="478"/>
          <ac:graphicFrameMkLst>
            <pc:docMk/>
            <pc:sldMk cId="2360478614" sldId="352"/>
            <ac:graphicFrameMk id="4" creationId="{7BCFAD8F-2E83-59EC-5226-EFCFC46E02B7}"/>
          </ac:graphicFrameMkLst>
        </pc:graphicFrameChg>
        <pc:graphicFrameChg chg="add del mod">
          <ac:chgData name="Beckmann, Karsten" userId="9c7675a4-cf23-4008-9043-96e9a7ae4dab" providerId="ADAL" clId="{792F3BAD-C114-4451-BBDA-C16D30604062}" dt="2023-10-05T14:20:40.796" v="205"/>
          <ac:graphicFrameMkLst>
            <pc:docMk/>
            <pc:sldMk cId="2360478614" sldId="352"/>
            <ac:graphicFrameMk id="5" creationId="{C1E88F68-C2C3-F69B-0448-08855703C910}"/>
          </ac:graphicFrameMkLst>
        </pc:graphicFrameChg>
        <pc:graphicFrameChg chg="add mod">
          <ac:chgData name="Beckmann, Karsten" userId="9c7675a4-cf23-4008-9043-96e9a7ae4dab" providerId="ADAL" clId="{792F3BAD-C114-4451-BBDA-C16D30604062}" dt="2023-10-05T14:21:24.757" v="210"/>
          <ac:graphicFrameMkLst>
            <pc:docMk/>
            <pc:sldMk cId="2360478614" sldId="352"/>
            <ac:graphicFrameMk id="6" creationId="{52798284-6C6E-B071-A60A-6B6F14ABB684}"/>
          </ac:graphicFrameMkLst>
        </pc:graphicFrameChg>
      </pc:sldChg>
      <pc:sldChg chg="addSp modSp add mod">
        <pc:chgData name="Beckmann, Karsten" userId="9c7675a4-cf23-4008-9043-96e9a7ae4dab" providerId="ADAL" clId="{792F3BAD-C114-4451-BBDA-C16D30604062}" dt="2023-10-05T14:31:31.050" v="465" actId="20577"/>
        <pc:sldMkLst>
          <pc:docMk/>
          <pc:sldMk cId="3231977557" sldId="353"/>
        </pc:sldMkLst>
        <pc:spChg chg="add mod">
          <ac:chgData name="Beckmann, Karsten" userId="9c7675a4-cf23-4008-9043-96e9a7ae4dab" providerId="ADAL" clId="{792F3BAD-C114-4451-BBDA-C16D30604062}" dt="2023-10-05T14:30:48.195" v="409"/>
          <ac:spMkLst>
            <pc:docMk/>
            <pc:sldMk cId="3231977557" sldId="353"/>
            <ac:spMk id="3" creationId="{CD7CDA3C-3074-B128-EA6D-156429E6AA2C}"/>
          </ac:spMkLst>
        </pc:spChg>
        <pc:spChg chg="add mod">
          <ac:chgData name="Beckmann, Karsten" userId="9c7675a4-cf23-4008-9043-96e9a7ae4dab" providerId="ADAL" clId="{792F3BAD-C114-4451-BBDA-C16D30604062}" dt="2023-10-05T14:31:31.050" v="465" actId="20577"/>
          <ac:spMkLst>
            <pc:docMk/>
            <pc:sldMk cId="3231977557" sldId="353"/>
            <ac:spMk id="4" creationId="{C9A1983D-7925-8B67-A0E0-6EFD87BF50EF}"/>
          </ac:spMkLst>
        </pc:spChg>
        <pc:graphicFrameChg chg="mod">
          <ac:chgData name="Beckmann, Karsten" userId="9c7675a4-cf23-4008-9043-96e9a7ae4dab" providerId="ADAL" clId="{792F3BAD-C114-4451-BBDA-C16D30604062}" dt="2023-10-05T14:23:08.677" v="214"/>
          <ac:graphicFrameMkLst>
            <pc:docMk/>
            <pc:sldMk cId="3231977557" sldId="353"/>
            <ac:graphicFrameMk id="6" creationId="{52798284-6C6E-B071-A60A-6B6F14ABB684}"/>
          </ac:graphicFrameMkLst>
        </pc:graphicFrameChg>
      </pc:sldChg>
      <pc:sldChg chg="addSp delSp modSp add del mod">
        <pc:chgData name="Beckmann, Karsten" userId="9c7675a4-cf23-4008-9043-96e9a7ae4dab" providerId="ADAL" clId="{792F3BAD-C114-4451-BBDA-C16D30604062}" dt="2023-10-05T14:21:26.318" v="211" actId="47"/>
        <pc:sldMkLst>
          <pc:docMk/>
          <pc:sldMk cId="3752891535" sldId="353"/>
        </pc:sldMkLst>
        <pc:graphicFrameChg chg="add mod">
          <ac:chgData name="Beckmann, Karsten" userId="9c7675a4-cf23-4008-9043-96e9a7ae4dab" providerId="ADAL" clId="{792F3BAD-C114-4451-BBDA-C16D30604062}" dt="2023-10-05T14:21:16.448" v="208"/>
          <ac:graphicFrameMkLst>
            <pc:docMk/>
            <pc:sldMk cId="3752891535" sldId="353"/>
            <ac:graphicFrameMk id="3" creationId="{9F209EEB-3DD5-A682-0239-2A47E47D2F57}"/>
          </ac:graphicFrameMkLst>
        </pc:graphicFrameChg>
        <pc:graphicFrameChg chg="del">
          <ac:chgData name="Beckmann, Karsten" userId="9c7675a4-cf23-4008-9043-96e9a7ae4dab" providerId="ADAL" clId="{792F3BAD-C114-4451-BBDA-C16D30604062}" dt="2023-10-05T14:21:15.337" v="207" actId="478"/>
          <ac:graphicFrameMkLst>
            <pc:docMk/>
            <pc:sldMk cId="3752891535" sldId="353"/>
            <ac:graphicFrameMk id="4" creationId="{7BCFAD8F-2E83-59EC-5226-EFCFC46E02B7}"/>
          </ac:graphicFrameMkLst>
        </pc:graphicFrameChg>
      </pc:sldChg>
      <pc:sldChg chg="addSp delSp modSp add mod">
        <pc:chgData name="Beckmann, Karsten" userId="9c7675a4-cf23-4008-9043-96e9a7ae4dab" providerId="ADAL" clId="{792F3BAD-C114-4451-BBDA-C16D30604062}" dt="2023-10-05T14:31:35.595" v="466"/>
        <pc:sldMkLst>
          <pc:docMk/>
          <pc:sldMk cId="1594064085" sldId="354"/>
        </pc:sldMkLst>
        <pc:spChg chg="add mod">
          <ac:chgData name="Beckmann, Karsten" userId="9c7675a4-cf23-4008-9043-96e9a7ae4dab" providerId="ADAL" clId="{792F3BAD-C114-4451-BBDA-C16D30604062}" dt="2023-10-05T14:30:34.389" v="408" actId="12"/>
          <ac:spMkLst>
            <pc:docMk/>
            <pc:sldMk cId="1594064085" sldId="354"/>
            <ac:spMk id="12" creationId="{E94713CD-19B7-2DAB-C299-C867226889D1}"/>
          </ac:spMkLst>
        </pc:spChg>
        <pc:spChg chg="add del">
          <ac:chgData name="Beckmann, Karsten" userId="9c7675a4-cf23-4008-9043-96e9a7ae4dab" providerId="ADAL" clId="{792F3BAD-C114-4451-BBDA-C16D30604062}" dt="2023-10-05T14:31:15.268" v="442" actId="22"/>
          <ac:spMkLst>
            <pc:docMk/>
            <pc:sldMk cId="1594064085" sldId="354"/>
            <ac:spMk id="14" creationId="{FAF00547-9EAE-449D-7AC4-A539507EA41A}"/>
          </ac:spMkLst>
        </pc:spChg>
        <pc:spChg chg="add del">
          <ac:chgData name="Beckmann, Karsten" userId="9c7675a4-cf23-4008-9043-96e9a7ae4dab" providerId="ADAL" clId="{792F3BAD-C114-4451-BBDA-C16D30604062}" dt="2023-10-05T14:31:16.468" v="444" actId="22"/>
          <ac:spMkLst>
            <pc:docMk/>
            <pc:sldMk cId="1594064085" sldId="354"/>
            <ac:spMk id="16" creationId="{9DD3DB9B-04B1-40BA-1C5A-183765060E47}"/>
          </ac:spMkLst>
        </pc:spChg>
        <pc:spChg chg="add mod">
          <ac:chgData name="Beckmann, Karsten" userId="9c7675a4-cf23-4008-9043-96e9a7ae4dab" providerId="ADAL" clId="{792F3BAD-C114-4451-BBDA-C16D30604062}" dt="2023-10-05T14:31:35.595" v="466"/>
          <ac:spMkLst>
            <pc:docMk/>
            <pc:sldMk cId="1594064085" sldId="354"/>
            <ac:spMk id="17" creationId="{8D235B80-ED97-8113-689F-D056C6CA018B}"/>
          </ac:spMkLst>
        </pc:spChg>
        <pc:graphicFrameChg chg="add del mod">
          <ac:chgData name="Beckmann, Karsten" userId="9c7675a4-cf23-4008-9043-96e9a7ae4dab" providerId="ADAL" clId="{792F3BAD-C114-4451-BBDA-C16D30604062}" dt="2023-10-05T14:27:54.778" v="221" actId="478"/>
          <ac:graphicFrameMkLst>
            <pc:docMk/>
            <pc:sldMk cId="1594064085" sldId="354"/>
            <ac:graphicFrameMk id="3" creationId="{674EA6BA-2A26-68C1-D509-79CBE65ACDA7}"/>
          </ac:graphicFrameMkLst>
        </pc:graphicFrameChg>
        <pc:graphicFrameChg chg="add mod">
          <ac:chgData name="Beckmann, Karsten" userId="9c7675a4-cf23-4008-9043-96e9a7ae4dab" providerId="ADAL" clId="{792F3BAD-C114-4451-BBDA-C16D30604062}" dt="2023-10-05T14:27:56.149" v="222"/>
          <ac:graphicFrameMkLst>
            <pc:docMk/>
            <pc:sldMk cId="1594064085" sldId="354"/>
            <ac:graphicFrameMk id="4" creationId="{471F3C93-D549-5426-FA8C-E8485BFF9426}"/>
          </ac:graphicFrameMkLst>
        </pc:graphicFrameChg>
        <pc:graphicFrameChg chg="del mod modGraphic">
          <ac:chgData name="Beckmann, Karsten" userId="9c7675a4-cf23-4008-9043-96e9a7ae4dab" providerId="ADAL" clId="{792F3BAD-C114-4451-BBDA-C16D30604062}" dt="2023-10-05T14:26:32.308" v="219" actId="478"/>
          <ac:graphicFrameMkLst>
            <pc:docMk/>
            <pc:sldMk cId="1594064085" sldId="354"/>
            <ac:graphicFrameMk id="6" creationId="{52798284-6C6E-B071-A60A-6B6F14ABB684}"/>
          </ac:graphicFrameMkLst>
        </pc:graphicFrameChg>
        <pc:cxnChg chg="add mod">
          <ac:chgData name="Beckmann, Karsten" userId="9c7675a4-cf23-4008-9043-96e9a7ae4dab" providerId="ADAL" clId="{792F3BAD-C114-4451-BBDA-C16D30604062}" dt="2023-10-05T14:28:28.570" v="228" actId="208"/>
          <ac:cxnSpMkLst>
            <pc:docMk/>
            <pc:sldMk cId="1594064085" sldId="354"/>
            <ac:cxnSpMk id="7" creationId="{565D965B-156A-AAD8-5A99-0BBF16530BC5}"/>
          </ac:cxnSpMkLst>
        </pc:cxnChg>
        <pc:cxnChg chg="add mod">
          <ac:chgData name="Beckmann, Karsten" userId="9c7675a4-cf23-4008-9043-96e9a7ae4dab" providerId="ADAL" clId="{792F3BAD-C114-4451-BBDA-C16D30604062}" dt="2023-10-05T14:28:32.093" v="230" actId="1076"/>
          <ac:cxnSpMkLst>
            <pc:docMk/>
            <pc:sldMk cId="1594064085" sldId="354"/>
            <ac:cxnSpMk id="9" creationId="{300D1604-DE47-75EA-5351-BB4D0B7A923B}"/>
          </ac:cxnSpMkLst>
        </pc:cxnChg>
        <pc:cxnChg chg="add mod">
          <ac:chgData name="Beckmann, Karsten" userId="9c7675a4-cf23-4008-9043-96e9a7ae4dab" providerId="ADAL" clId="{792F3BAD-C114-4451-BBDA-C16D30604062}" dt="2023-10-05T14:28:38.543" v="235" actId="1035"/>
          <ac:cxnSpMkLst>
            <pc:docMk/>
            <pc:sldMk cId="1594064085" sldId="354"/>
            <ac:cxnSpMk id="10" creationId="{8A534E35-E02C-0D06-753D-BD0DBB33A5DB}"/>
          </ac:cxnSpMkLst>
        </pc:cxnChg>
        <pc:cxnChg chg="add mod">
          <ac:chgData name="Beckmann, Karsten" userId="9c7675a4-cf23-4008-9043-96e9a7ae4dab" providerId="ADAL" clId="{792F3BAD-C114-4451-BBDA-C16D30604062}" dt="2023-10-05T14:28:43.048" v="237" actId="1076"/>
          <ac:cxnSpMkLst>
            <pc:docMk/>
            <pc:sldMk cId="1594064085" sldId="354"/>
            <ac:cxnSpMk id="11" creationId="{2513CF0D-6528-BF98-6907-4BB6E27BCE0F}"/>
          </ac:cxnSpMkLst>
        </pc:cxnChg>
      </pc:sldChg>
      <pc:sldChg chg="addSp modSp new mod">
        <pc:chgData name="Beckmann, Karsten" userId="9c7675a4-cf23-4008-9043-96e9a7ae4dab" providerId="ADAL" clId="{792F3BAD-C114-4451-BBDA-C16D30604062}" dt="2023-10-05T14:50:29.870" v="687" actId="20577"/>
        <pc:sldMkLst>
          <pc:docMk/>
          <pc:sldMk cId="308369274" sldId="355"/>
        </pc:sldMkLst>
        <pc:spChg chg="mod">
          <ac:chgData name="Beckmann, Karsten" userId="9c7675a4-cf23-4008-9043-96e9a7ae4dab" providerId="ADAL" clId="{792F3BAD-C114-4451-BBDA-C16D30604062}" dt="2023-10-05T14:44:48.879" v="585" actId="20577"/>
          <ac:spMkLst>
            <pc:docMk/>
            <pc:sldMk cId="308369274" sldId="355"/>
            <ac:spMk id="2" creationId="{B0E1FF93-B30F-0DD9-D518-5C8F6C3F4566}"/>
          </ac:spMkLst>
        </pc:spChg>
        <pc:spChg chg="add mod">
          <ac:chgData name="Beckmann, Karsten" userId="9c7675a4-cf23-4008-9043-96e9a7ae4dab" providerId="ADAL" clId="{792F3BAD-C114-4451-BBDA-C16D30604062}" dt="2023-10-05T14:46:06.274" v="592" actId="207"/>
          <ac:spMkLst>
            <pc:docMk/>
            <pc:sldMk cId="308369274" sldId="355"/>
            <ac:spMk id="3" creationId="{759374FB-8762-AE65-FAF2-231422746057}"/>
          </ac:spMkLst>
        </pc:spChg>
        <pc:spChg chg="add mod">
          <ac:chgData name="Beckmann, Karsten" userId="9c7675a4-cf23-4008-9043-96e9a7ae4dab" providerId="ADAL" clId="{792F3BAD-C114-4451-BBDA-C16D30604062}" dt="2023-10-05T14:45:34.055" v="589" actId="207"/>
          <ac:spMkLst>
            <pc:docMk/>
            <pc:sldMk cId="308369274" sldId="355"/>
            <ac:spMk id="4" creationId="{1FA6F57B-5BDC-6F5F-A78D-9EEA792023DD}"/>
          </ac:spMkLst>
        </pc:spChg>
        <pc:spChg chg="add mod">
          <ac:chgData name="Beckmann, Karsten" userId="9c7675a4-cf23-4008-9043-96e9a7ae4dab" providerId="ADAL" clId="{792F3BAD-C114-4451-BBDA-C16D30604062}" dt="2023-10-05T14:50:29.870" v="687" actId="20577"/>
          <ac:spMkLst>
            <pc:docMk/>
            <pc:sldMk cId="308369274" sldId="355"/>
            <ac:spMk id="5" creationId="{6E46E2B8-5427-F538-FC76-3F376C1B729A}"/>
          </ac:spMkLst>
        </pc:spChg>
        <pc:spChg chg="add mod">
          <ac:chgData name="Beckmann, Karsten" userId="9c7675a4-cf23-4008-9043-96e9a7ae4dab" providerId="ADAL" clId="{792F3BAD-C114-4451-BBDA-C16D30604062}" dt="2023-10-05T14:46:21.278" v="593" actId="207"/>
          <ac:spMkLst>
            <pc:docMk/>
            <pc:sldMk cId="308369274" sldId="355"/>
            <ac:spMk id="6" creationId="{0CFF7E27-E4DB-B455-0652-902553808C5F}"/>
          </ac:spMkLst>
        </pc:spChg>
        <pc:spChg chg="add mod">
          <ac:chgData name="Beckmann, Karsten" userId="9c7675a4-cf23-4008-9043-96e9a7ae4dab" providerId="ADAL" clId="{792F3BAD-C114-4451-BBDA-C16D30604062}" dt="2023-10-05T14:46:26.346" v="594" actId="207"/>
          <ac:spMkLst>
            <pc:docMk/>
            <pc:sldMk cId="308369274" sldId="355"/>
            <ac:spMk id="7" creationId="{964FA13C-F388-873A-C68E-60D87BBC5254}"/>
          </ac:spMkLst>
        </pc:spChg>
        <pc:spChg chg="add mod">
          <ac:chgData name="Beckmann, Karsten" userId="9c7675a4-cf23-4008-9043-96e9a7ae4dab" providerId="ADAL" clId="{792F3BAD-C114-4451-BBDA-C16D30604062}" dt="2023-10-05T14:46:28.461" v="595" actId="1076"/>
          <ac:spMkLst>
            <pc:docMk/>
            <pc:sldMk cId="308369274" sldId="355"/>
            <ac:spMk id="8" creationId="{25332370-4EED-BFC5-9B1C-417F49040467}"/>
          </ac:spMkLst>
        </pc:spChg>
        <pc:spChg chg="add mod">
          <ac:chgData name="Beckmann, Karsten" userId="9c7675a4-cf23-4008-9043-96e9a7ae4dab" providerId="ADAL" clId="{792F3BAD-C114-4451-BBDA-C16D30604062}" dt="2023-10-05T14:50:20.117" v="685" actId="20577"/>
          <ac:spMkLst>
            <pc:docMk/>
            <pc:sldMk cId="308369274" sldId="355"/>
            <ac:spMk id="9" creationId="{FFBD9BF1-E992-CA98-1A66-FEA2EA3F6509}"/>
          </ac:spMkLst>
        </pc:spChg>
        <pc:spChg chg="add mod">
          <ac:chgData name="Beckmann, Karsten" userId="9c7675a4-cf23-4008-9043-96e9a7ae4dab" providerId="ADAL" clId="{792F3BAD-C114-4451-BBDA-C16D30604062}" dt="2023-10-05T14:44:50.138" v="586"/>
          <ac:spMkLst>
            <pc:docMk/>
            <pc:sldMk cId="308369274" sldId="355"/>
            <ac:spMk id="10" creationId="{F3E0FB3F-4AE0-9F9E-9E3B-902328EBD63B}"/>
          </ac:spMkLst>
        </pc:spChg>
        <pc:spChg chg="add mod">
          <ac:chgData name="Beckmann, Karsten" userId="9c7675a4-cf23-4008-9043-96e9a7ae4dab" providerId="ADAL" clId="{792F3BAD-C114-4451-BBDA-C16D30604062}" dt="2023-10-05T14:45:40.480" v="590" actId="207"/>
          <ac:spMkLst>
            <pc:docMk/>
            <pc:sldMk cId="308369274" sldId="355"/>
            <ac:spMk id="11" creationId="{FE209E99-6602-4BD6-3AF3-365B3E057A27}"/>
          </ac:spMkLst>
        </pc:spChg>
        <pc:spChg chg="add mod">
          <ac:chgData name="Beckmann, Karsten" userId="9c7675a4-cf23-4008-9043-96e9a7ae4dab" providerId="ADAL" clId="{792F3BAD-C114-4451-BBDA-C16D30604062}" dt="2023-10-05T14:45:46.173" v="591" actId="207"/>
          <ac:spMkLst>
            <pc:docMk/>
            <pc:sldMk cId="308369274" sldId="355"/>
            <ac:spMk id="12" creationId="{0B371ED5-F8AA-324E-490E-0B0A7B21E548}"/>
          </ac:spMkLst>
        </pc:spChg>
        <pc:spChg chg="add mod">
          <ac:chgData name="Beckmann, Karsten" userId="9c7675a4-cf23-4008-9043-96e9a7ae4dab" providerId="ADAL" clId="{792F3BAD-C114-4451-BBDA-C16D30604062}" dt="2023-10-05T14:45:46.173" v="591" actId="207"/>
          <ac:spMkLst>
            <pc:docMk/>
            <pc:sldMk cId="308369274" sldId="355"/>
            <ac:spMk id="13" creationId="{AB014CE5-466A-46B1-99A8-EBCE94D5C9B5}"/>
          </ac:spMkLst>
        </pc:spChg>
      </pc:sldChg>
      <pc:sldChg chg="addSp delSp modSp new mod">
        <pc:chgData name="Beckmann, Karsten" userId="9c7675a4-cf23-4008-9043-96e9a7ae4dab" providerId="ADAL" clId="{792F3BAD-C114-4451-BBDA-C16D30604062}" dt="2023-10-05T17:39:57.216" v="2936" actId="1582"/>
        <pc:sldMkLst>
          <pc:docMk/>
          <pc:sldMk cId="4239741442" sldId="356"/>
        </pc:sldMkLst>
        <pc:spChg chg="mod">
          <ac:chgData name="Beckmann, Karsten" userId="9c7675a4-cf23-4008-9043-96e9a7ae4dab" providerId="ADAL" clId="{792F3BAD-C114-4451-BBDA-C16D30604062}" dt="2023-10-05T16:49:27.993" v="1611" actId="14100"/>
          <ac:spMkLst>
            <pc:docMk/>
            <pc:sldMk cId="4239741442" sldId="356"/>
            <ac:spMk id="2" creationId="{570C6B0F-B7BD-1096-0C4F-49E67BE50020}"/>
          </ac:spMkLst>
        </pc:spChg>
        <pc:spChg chg="add del">
          <ac:chgData name="Beckmann, Karsten" userId="9c7675a4-cf23-4008-9043-96e9a7ae4dab" providerId="ADAL" clId="{792F3BAD-C114-4451-BBDA-C16D30604062}" dt="2023-10-05T16:49:53.843" v="1616" actId="22"/>
          <ac:spMkLst>
            <pc:docMk/>
            <pc:sldMk cId="4239741442" sldId="356"/>
            <ac:spMk id="4" creationId="{1C4BFBA7-D8ED-2D5C-66C3-5CD6372B1F7E}"/>
          </ac:spMkLst>
        </pc:spChg>
        <pc:spChg chg="add del mod">
          <ac:chgData name="Beckmann, Karsten" userId="9c7675a4-cf23-4008-9043-96e9a7ae4dab" providerId="ADAL" clId="{792F3BAD-C114-4451-BBDA-C16D30604062}" dt="2023-10-05T16:50:04.760" v="1625" actId="478"/>
          <ac:spMkLst>
            <pc:docMk/>
            <pc:sldMk cId="4239741442" sldId="356"/>
            <ac:spMk id="6" creationId="{58D65120-204C-9490-AFD6-4C555D74875F}"/>
          </ac:spMkLst>
        </pc:spChg>
        <pc:spChg chg="add del mod">
          <ac:chgData name="Beckmann, Karsten" userId="9c7675a4-cf23-4008-9043-96e9a7ae4dab" providerId="ADAL" clId="{792F3BAD-C114-4451-BBDA-C16D30604062}" dt="2023-10-05T16:50:04.760" v="1625" actId="478"/>
          <ac:spMkLst>
            <pc:docMk/>
            <pc:sldMk cId="4239741442" sldId="356"/>
            <ac:spMk id="7" creationId="{9C582895-482F-8D1C-9CA5-17B8A2A0CF7C}"/>
          </ac:spMkLst>
        </pc:spChg>
        <pc:spChg chg="add del mod">
          <ac:chgData name="Beckmann, Karsten" userId="9c7675a4-cf23-4008-9043-96e9a7ae4dab" providerId="ADAL" clId="{792F3BAD-C114-4451-BBDA-C16D30604062}" dt="2023-10-05T16:50:04.760" v="1625" actId="478"/>
          <ac:spMkLst>
            <pc:docMk/>
            <pc:sldMk cId="4239741442" sldId="356"/>
            <ac:spMk id="8" creationId="{62782E88-C455-08E8-DEC5-D5AD44513E15}"/>
          </ac:spMkLst>
        </pc:spChg>
        <pc:spChg chg="add del mod">
          <ac:chgData name="Beckmann, Karsten" userId="9c7675a4-cf23-4008-9043-96e9a7ae4dab" providerId="ADAL" clId="{792F3BAD-C114-4451-BBDA-C16D30604062}" dt="2023-10-05T16:50:04.760" v="1625" actId="478"/>
          <ac:spMkLst>
            <pc:docMk/>
            <pc:sldMk cId="4239741442" sldId="356"/>
            <ac:spMk id="9" creationId="{3F765048-4FAE-E5D8-2624-320509682658}"/>
          </ac:spMkLst>
        </pc:spChg>
        <pc:spChg chg="add del mod">
          <ac:chgData name="Beckmann, Karsten" userId="9c7675a4-cf23-4008-9043-96e9a7ae4dab" providerId="ADAL" clId="{792F3BAD-C114-4451-BBDA-C16D30604062}" dt="2023-10-05T16:50:04.760" v="1625" actId="478"/>
          <ac:spMkLst>
            <pc:docMk/>
            <pc:sldMk cId="4239741442" sldId="356"/>
            <ac:spMk id="10" creationId="{4C6762A6-AC7B-9732-24BA-B8F1922868FF}"/>
          </ac:spMkLst>
        </pc:spChg>
        <pc:spChg chg="add del mod">
          <ac:chgData name="Beckmann, Karsten" userId="9c7675a4-cf23-4008-9043-96e9a7ae4dab" providerId="ADAL" clId="{792F3BAD-C114-4451-BBDA-C16D30604062}" dt="2023-10-05T16:50:04.760" v="1625" actId="478"/>
          <ac:spMkLst>
            <pc:docMk/>
            <pc:sldMk cId="4239741442" sldId="356"/>
            <ac:spMk id="11" creationId="{AEEC2278-1D25-79C8-C8F2-34F734820C4F}"/>
          </ac:spMkLst>
        </pc:spChg>
        <pc:spChg chg="add mod">
          <ac:chgData name="Beckmann, Karsten" userId="9c7675a4-cf23-4008-9043-96e9a7ae4dab" providerId="ADAL" clId="{792F3BAD-C114-4451-BBDA-C16D30604062}" dt="2023-10-05T16:49:54.668" v="1617"/>
          <ac:spMkLst>
            <pc:docMk/>
            <pc:sldMk cId="4239741442" sldId="356"/>
            <ac:spMk id="13" creationId="{199DA217-A4FC-43DA-75FA-4386EF451F2F}"/>
          </ac:spMkLst>
        </pc:spChg>
        <pc:spChg chg="add mod">
          <ac:chgData name="Beckmann, Karsten" userId="9c7675a4-cf23-4008-9043-96e9a7ae4dab" providerId="ADAL" clId="{792F3BAD-C114-4451-BBDA-C16D30604062}" dt="2023-10-05T16:49:54.668" v="1617"/>
          <ac:spMkLst>
            <pc:docMk/>
            <pc:sldMk cId="4239741442" sldId="356"/>
            <ac:spMk id="14" creationId="{4E268F14-9F6A-7F93-3157-7206AF3C15B4}"/>
          </ac:spMkLst>
        </pc:spChg>
        <pc:spChg chg="add mod">
          <ac:chgData name="Beckmann, Karsten" userId="9c7675a4-cf23-4008-9043-96e9a7ae4dab" providerId="ADAL" clId="{792F3BAD-C114-4451-BBDA-C16D30604062}" dt="2023-10-05T16:49:54.668" v="1617"/>
          <ac:spMkLst>
            <pc:docMk/>
            <pc:sldMk cId="4239741442" sldId="356"/>
            <ac:spMk id="15" creationId="{2224BACD-196C-10F6-B398-6DF0AABA7C3E}"/>
          </ac:spMkLst>
        </pc:spChg>
        <pc:spChg chg="add mod">
          <ac:chgData name="Beckmann, Karsten" userId="9c7675a4-cf23-4008-9043-96e9a7ae4dab" providerId="ADAL" clId="{792F3BAD-C114-4451-BBDA-C16D30604062}" dt="2023-10-05T16:49:54.668" v="1617"/>
          <ac:spMkLst>
            <pc:docMk/>
            <pc:sldMk cId="4239741442" sldId="356"/>
            <ac:spMk id="16" creationId="{032DAB22-B43A-347A-A3FB-BF114147A3D4}"/>
          </ac:spMkLst>
        </pc:spChg>
        <pc:spChg chg="add mod">
          <ac:chgData name="Beckmann, Karsten" userId="9c7675a4-cf23-4008-9043-96e9a7ae4dab" providerId="ADAL" clId="{792F3BAD-C114-4451-BBDA-C16D30604062}" dt="2023-10-05T16:49:54.668" v="1617"/>
          <ac:spMkLst>
            <pc:docMk/>
            <pc:sldMk cId="4239741442" sldId="356"/>
            <ac:spMk id="17" creationId="{C8AF1BB6-C109-629F-2E9F-0214696E417E}"/>
          </ac:spMkLst>
        </pc:spChg>
        <pc:spChg chg="add mod">
          <ac:chgData name="Beckmann, Karsten" userId="9c7675a4-cf23-4008-9043-96e9a7ae4dab" providerId="ADAL" clId="{792F3BAD-C114-4451-BBDA-C16D30604062}" dt="2023-10-05T16:50:01.449" v="1623" actId="6549"/>
          <ac:spMkLst>
            <pc:docMk/>
            <pc:sldMk cId="4239741442" sldId="356"/>
            <ac:spMk id="18" creationId="{908902B0-6B59-8A9F-95D1-883A2CA8BE02}"/>
          </ac:spMkLst>
        </pc:spChg>
        <pc:spChg chg="add mod">
          <ac:chgData name="Beckmann, Karsten" userId="9c7675a4-cf23-4008-9043-96e9a7ae4dab" providerId="ADAL" clId="{792F3BAD-C114-4451-BBDA-C16D30604062}" dt="2023-10-05T16:49:54.668" v="1617"/>
          <ac:spMkLst>
            <pc:docMk/>
            <pc:sldMk cId="4239741442" sldId="356"/>
            <ac:spMk id="19" creationId="{C93BBBA7-7577-EB3B-0A10-E0B21F6B0B4F}"/>
          </ac:spMkLst>
        </pc:spChg>
        <pc:spChg chg="add mod">
          <ac:chgData name="Beckmann, Karsten" userId="9c7675a4-cf23-4008-9043-96e9a7ae4dab" providerId="ADAL" clId="{792F3BAD-C114-4451-BBDA-C16D30604062}" dt="2023-10-05T16:49:54.668" v="1617"/>
          <ac:spMkLst>
            <pc:docMk/>
            <pc:sldMk cId="4239741442" sldId="356"/>
            <ac:spMk id="20" creationId="{61AB5624-36DA-71A8-E556-A41BBEF6EB6B}"/>
          </ac:spMkLst>
        </pc:spChg>
        <pc:spChg chg="add mod">
          <ac:chgData name="Beckmann, Karsten" userId="9c7675a4-cf23-4008-9043-96e9a7ae4dab" providerId="ADAL" clId="{792F3BAD-C114-4451-BBDA-C16D30604062}" dt="2023-10-05T16:49:54.668" v="1617"/>
          <ac:spMkLst>
            <pc:docMk/>
            <pc:sldMk cId="4239741442" sldId="356"/>
            <ac:spMk id="21" creationId="{95251CD3-07EC-D0D5-6258-E217D24B02C8}"/>
          </ac:spMkLst>
        </pc:spChg>
        <pc:spChg chg="add mod">
          <ac:chgData name="Beckmann, Karsten" userId="9c7675a4-cf23-4008-9043-96e9a7ae4dab" providerId="ADAL" clId="{792F3BAD-C114-4451-BBDA-C16D30604062}" dt="2023-10-05T16:49:54.668" v="1617"/>
          <ac:spMkLst>
            <pc:docMk/>
            <pc:sldMk cId="4239741442" sldId="356"/>
            <ac:spMk id="22" creationId="{4B3A25A5-81A7-4DBC-DFE5-B577C498AD7D}"/>
          </ac:spMkLst>
        </pc:spChg>
        <pc:spChg chg="add mod">
          <ac:chgData name="Beckmann, Karsten" userId="9c7675a4-cf23-4008-9043-96e9a7ae4dab" providerId="ADAL" clId="{792F3BAD-C114-4451-BBDA-C16D30604062}" dt="2023-10-05T16:49:54.668" v="1617"/>
          <ac:spMkLst>
            <pc:docMk/>
            <pc:sldMk cId="4239741442" sldId="356"/>
            <ac:spMk id="23" creationId="{2A4CD92D-72E8-1B09-95E7-352FD456207D}"/>
          </ac:spMkLst>
        </pc:spChg>
        <pc:spChg chg="add mod">
          <ac:chgData name="Beckmann, Karsten" userId="9c7675a4-cf23-4008-9043-96e9a7ae4dab" providerId="ADAL" clId="{792F3BAD-C114-4451-BBDA-C16D30604062}" dt="2023-10-05T16:49:54.668" v="1617"/>
          <ac:spMkLst>
            <pc:docMk/>
            <pc:sldMk cId="4239741442" sldId="356"/>
            <ac:spMk id="24" creationId="{8D91F0F5-1933-1DF0-82E3-5B0CC4768FC1}"/>
          </ac:spMkLst>
        </pc:spChg>
        <pc:spChg chg="add mod">
          <ac:chgData name="Beckmann, Karsten" userId="9c7675a4-cf23-4008-9043-96e9a7ae4dab" providerId="ADAL" clId="{792F3BAD-C114-4451-BBDA-C16D30604062}" dt="2023-10-05T16:49:54.668" v="1617"/>
          <ac:spMkLst>
            <pc:docMk/>
            <pc:sldMk cId="4239741442" sldId="356"/>
            <ac:spMk id="25" creationId="{FCACA1D4-C7B2-FB80-5685-B75D481B62A2}"/>
          </ac:spMkLst>
        </pc:spChg>
        <pc:spChg chg="add mod">
          <ac:chgData name="Beckmann, Karsten" userId="9c7675a4-cf23-4008-9043-96e9a7ae4dab" providerId="ADAL" clId="{792F3BAD-C114-4451-BBDA-C16D30604062}" dt="2023-10-05T16:49:54.668" v="1617"/>
          <ac:spMkLst>
            <pc:docMk/>
            <pc:sldMk cId="4239741442" sldId="356"/>
            <ac:spMk id="26" creationId="{7A42D0BE-8E41-4EE3-32FE-D8C01CAD4D90}"/>
          </ac:spMkLst>
        </pc:spChg>
        <pc:spChg chg="add mod">
          <ac:chgData name="Beckmann, Karsten" userId="9c7675a4-cf23-4008-9043-96e9a7ae4dab" providerId="ADAL" clId="{792F3BAD-C114-4451-BBDA-C16D30604062}" dt="2023-10-05T16:49:54.668" v="1617"/>
          <ac:spMkLst>
            <pc:docMk/>
            <pc:sldMk cId="4239741442" sldId="356"/>
            <ac:spMk id="27" creationId="{38ABBAED-810D-2868-E8D9-24F79584D08F}"/>
          </ac:spMkLst>
        </pc:spChg>
        <pc:spChg chg="add mod">
          <ac:chgData name="Beckmann, Karsten" userId="9c7675a4-cf23-4008-9043-96e9a7ae4dab" providerId="ADAL" clId="{792F3BAD-C114-4451-BBDA-C16D30604062}" dt="2023-10-05T16:49:54.668" v="1617"/>
          <ac:spMkLst>
            <pc:docMk/>
            <pc:sldMk cId="4239741442" sldId="356"/>
            <ac:spMk id="28" creationId="{FA52DA0F-0835-5C69-E17E-8937885475FE}"/>
          </ac:spMkLst>
        </pc:spChg>
        <pc:spChg chg="add mod">
          <ac:chgData name="Beckmann, Karsten" userId="9c7675a4-cf23-4008-9043-96e9a7ae4dab" providerId="ADAL" clId="{792F3BAD-C114-4451-BBDA-C16D30604062}" dt="2023-10-05T16:49:54.668" v="1617"/>
          <ac:spMkLst>
            <pc:docMk/>
            <pc:sldMk cId="4239741442" sldId="356"/>
            <ac:spMk id="29" creationId="{7E2DEB1A-356E-F9ED-8F77-3E9ABE931B2A}"/>
          </ac:spMkLst>
        </pc:spChg>
        <pc:spChg chg="add mod">
          <ac:chgData name="Beckmann, Karsten" userId="9c7675a4-cf23-4008-9043-96e9a7ae4dab" providerId="ADAL" clId="{792F3BAD-C114-4451-BBDA-C16D30604062}" dt="2023-10-05T16:49:54.668" v="1617"/>
          <ac:spMkLst>
            <pc:docMk/>
            <pc:sldMk cId="4239741442" sldId="356"/>
            <ac:spMk id="30" creationId="{A4E7EEDB-CEF6-4938-36DC-33C6D78A0E6A}"/>
          </ac:spMkLst>
        </pc:spChg>
        <pc:spChg chg="add mod">
          <ac:chgData name="Beckmann, Karsten" userId="9c7675a4-cf23-4008-9043-96e9a7ae4dab" providerId="ADAL" clId="{792F3BAD-C114-4451-BBDA-C16D30604062}" dt="2023-10-05T16:49:54.668" v="1617"/>
          <ac:spMkLst>
            <pc:docMk/>
            <pc:sldMk cId="4239741442" sldId="356"/>
            <ac:spMk id="31" creationId="{788C5B2B-8143-4EDC-0026-12D0E0F2AAF1}"/>
          </ac:spMkLst>
        </pc:spChg>
        <pc:spChg chg="mod">
          <ac:chgData name="Beckmann, Karsten" userId="9c7675a4-cf23-4008-9043-96e9a7ae4dab" providerId="ADAL" clId="{792F3BAD-C114-4451-BBDA-C16D30604062}" dt="2023-10-05T16:49:56.968" v="1618"/>
          <ac:spMkLst>
            <pc:docMk/>
            <pc:sldMk cId="4239741442" sldId="356"/>
            <ac:spMk id="34" creationId="{DBA32E5C-2490-BBA9-411F-C694261B0DDA}"/>
          </ac:spMkLst>
        </pc:spChg>
        <pc:spChg chg="mod">
          <ac:chgData name="Beckmann, Karsten" userId="9c7675a4-cf23-4008-9043-96e9a7ae4dab" providerId="ADAL" clId="{792F3BAD-C114-4451-BBDA-C16D30604062}" dt="2023-10-05T16:49:56.968" v="1618"/>
          <ac:spMkLst>
            <pc:docMk/>
            <pc:sldMk cId="4239741442" sldId="356"/>
            <ac:spMk id="35" creationId="{0FBA1745-CAEF-9AAE-79EF-F9472BFF25B1}"/>
          </ac:spMkLst>
        </pc:spChg>
        <pc:spChg chg="mod">
          <ac:chgData name="Beckmann, Karsten" userId="9c7675a4-cf23-4008-9043-96e9a7ae4dab" providerId="ADAL" clId="{792F3BAD-C114-4451-BBDA-C16D30604062}" dt="2023-10-05T16:49:56.968" v="1618"/>
          <ac:spMkLst>
            <pc:docMk/>
            <pc:sldMk cId="4239741442" sldId="356"/>
            <ac:spMk id="36" creationId="{43977675-7ABB-6B14-B29F-C75C20440FFC}"/>
          </ac:spMkLst>
        </pc:spChg>
        <pc:spChg chg="mod">
          <ac:chgData name="Beckmann, Karsten" userId="9c7675a4-cf23-4008-9043-96e9a7ae4dab" providerId="ADAL" clId="{792F3BAD-C114-4451-BBDA-C16D30604062}" dt="2023-10-05T16:49:56.968" v="1618"/>
          <ac:spMkLst>
            <pc:docMk/>
            <pc:sldMk cId="4239741442" sldId="356"/>
            <ac:spMk id="37" creationId="{F25854AD-D720-DF8F-E721-12652CC65B86}"/>
          </ac:spMkLst>
        </pc:spChg>
        <pc:spChg chg="mod">
          <ac:chgData name="Beckmann, Karsten" userId="9c7675a4-cf23-4008-9043-96e9a7ae4dab" providerId="ADAL" clId="{792F3BAD-C114-4451-BBDA-C16D30604062}" dt="2023-10-05T16:49:56.968" v="1618"/>
          <ac:spMkLst>
            <pc:docMk/>
            <pc:sldMk cId="4239741442" sldId="356"/>
            <ac:spMk id="38" creationId="{F6780BCF-64AE-E223-4FF1-BEF427C5961F}"/>
          </ac:spMkLst>
        </pc:spChg>
        <pc:spChg chg="mod">
          <ac:chgData name="Beckmann, Karsten" userId="9c7675a4-cf23-4008-9043-96e9a7ae4dab" providerId="ADAL" clId="{792F3BAD-C114-4451-BBDA-C16D30604062}" dt="2023-10-05T16:49:56.968" v="1618"/>
          <ac:spMkLst>
            <pc:docMk/>
            <pc:sldMk cId="4239741442" sldId="356"/>
            <ac:spMk id="39" creationId="{BC16D3B4-35A7-74D7-E4A8-940880327072}"/>
          </ac:spMkLst>
        </pc:spChg>
        <pc:spChg chg="mod">
          <ac:chgData name="Beckmann, Karsten" userId="9c7675a4-cf23-4008-9043-96e9a7ae4dab" providerId="ADAL" clId="{792F3BAD-C114-4451-BBDA-C16D30604062}" dt="2023-10-05T16:49:56.968" v="1618"/>
          <ac:spMkLst>
            <pc:docMk/>
            <pc:sldMk cId="4239741442" sldId="356"/>
            <ac:spMk id="40" creationId="{3AB38655-26A9-B2FB-7C76-C23E1496E0F1}"/>
          </ac:spMkLst>
        </pc:spChg>
        <pc:spChg chg="mod">
          <ac:chgData name="Beckmann, Karsten" userId="9c7675a4-cf23-4008-9043-96e9a7ae4dab" providerId="ADAL" clId="{792F3BAD-C114-4451-BBDA-C16D30604062}" dt="2023-10-05T16:49:56.968" v="1618"/>
          <ac:spMkLst>
            <pc:docMk/>
            <pc:sldMk cId="4239741442" sldId="356"/>
            <ac:spMk id="41" creationId="{9D9B7AE1-56A0-27D2-E930-288F92618DCF}"/>
          </ac:spMkLst>
        </pc:spChg>
        <pc:spChg chg="mod">
          <ac:chgData name="Beckmann, Karsten" userId="9c7675a4-cf23-4008-9043-96e9a7ae4dab" providerId="ADAL" clId="{792F3BAD-C114-4451-BBDA-C16D30604062}" dt="2023-10-05T16:49:56.968" v="1618"/>
          <ac:spMkLst>
            <pc:docMk/>
            <pc:sldMk cId="4239741442" sldId="356"/>
            <ac:spMk id="42" creationId="{5FDCA4DE-9B28-84C9-C62D-D6F2C924132E}"/>
          </ac:spMkLst>
        </pc:spChg>
        <pc:spChg chg="mod">
          <ac:chgData name="Beckmann, Karsten" userId="9c7675a4-cf23-4008-9043-96e9a7ae4dab" providerId="ADAL" clId="{792F3BAD-C114-4451-BBDA-C16D30604062}" dt="2023-10-05T16:49:56.968" v="1618"/>
          <ac:spMkLst>
            <pc:docMk/>
            <pc:sldMk cId="4239741442" sldId="356"/>
            <ac:spMk id="43" creationId="{DF700B15-A58F-9F61-363B-C7BC3267C4C6}"/>
          </ac:spMkLst>
        </pc:spChg>
        <pc:spChg chg="mod">
          <ac:chgData name="Beckmann, Karsten" userId="9c7675a4-cf23-4008-9043-96e9a7ae4dab" providerId="ADAL" clId="{792F3BAD-C114-4451-BBDA-C16D30604062}" dt="2023-10-05T16:49:56.968" v="1618"/>
          <ac:spMkLst>
            <pc:docMk/>
            <pc:sldMk cId="4239741442" sldId="356"/>
            <ac:spMk id="44" creationId="{3D8153ED-DF13-62B2-6FD8-CBFF95B74262}"/>
          </ac:spMkLst>
        </pc:spChg>
        <pc:spChg chg="mod">
          <ac:chgData name="Beckmann, Karsten" userId="9c7675a4-cf23-4008-9043-96e9a7ae4dab" providerId="ADAL" clId="{792F3BAD-C114-4451-BBDA-C16D30604062}" dt="2023-10-05T16:49:56.968" v="1618"/>
          <ac:spMkLst>
            <pc:docMk/>
            <pc:sldMk cId="4239741442" sldId="356"/>
            <ac:spMk id="45" creationId="{973C7570-AE72-4859-3ED1-225D09CE105A}"/>
          </ac:spMkLst>
        </pc:spChg>
        <pc:spChg chg="mod">
          <ac:chgData name="Beckmann, Karsten" userId="9c7675a4-cf23-4008-9043-96e9a7ae4dab" providerId="ADAL" clId="{792F3BAD-C114-4451-BBDA-C16D30604062}" dt="2023-10-05T16:49:56.968" v="1618"/>
          <ac:spMkLst>
            <pc:docMk/>
            <pc:sldMk cId="4239741442" sldId="356"/>
            <ac:spMk id="46" creationId="{591DB62C-E5BD-400F-7540-0A05D4338E3D}"/>
          </ac:spMkLst>
        </pc:spChg>
        <pc:spChg chg="mod">
          <ac:chgData name="Beckmann, Karsten" userId="9c7675a4-cf23-4008-9043-96e9a7ae4dab" providerId="ADAL" clId="{792F3BAD-C114-4451-BBDA-C16D30604062}" dt="2023-10-05T16:49:56.968" v="1618"/>
          <ac:spMkLst>
            <pc:docMk/>
            <pc:sldMk cId="4239741442" sldId="356"/>
            <ac:spMk id="47" creationId="{088D6749-9767-869B-49C4-02F7ED3C4948}"/>
          </ac:spMkLst>
        </pc:spChg>
        <pc:spChg chg="mod">
          <ac:chgData name="Beckmann, Karsten" userId="9c7675a4-cf23-4008-9043-96e9a7ae4dab" providerId="ADAL" clId="{792F3BAD-C114-4451-BBDA-C16D30604062}" dt="2023-10-05T16:49:56.968" v="1618"/>
          <ac:spMkLst>
            <pc:docMk/>
            <pc:sldMk cId="4239741442" sldId="356"/>
            <ac:spMk id="48" creationId="{19D8022D-0EA3-F8DF-B12B-541619687E20}"/>
          </ac:spMkLst>
        </pc:spChg>
        <pc:spChg chg="mod">
          <ac:chgData name="Beckmann, Karsten" userId="9c7675a4-cf23-4008-9043-96e9a7ae4dab" providerId="ADAL" clId="{792F3BAD-C114-4451-BBDA-C16D30604062}" dt="2023-10-05T16:49:56.968" v="1618"/>
          <ac:spMkLst>
            <pc:docMk/>
            <pc:sldMk cId="4239741442" sldId="356"/>
            <ac:spMk id="49" creationId="{3EE9C5F9-67B6-97AB-9CD7-6755D6BBF0C4}"/>
          </ac:spMkLst>
        </pc:spChg>
        <pc:spChg chg="mod">
          <ac:chgData name="Beckmann, Karsten" userId="9c7675a4-cf23-4008-9043-96e9a7ae4dab" providerId="ADAL" clId="{792F3BAD-C114-4451-BBDA-C16D30604062}" dt="2023-10-05T16:49:56.968" v="1618"/>
          <ac:spMkLst>
            <pc:docMk/>
            <pc:sldMk cId="4239741442" sldId="356"/>
            <ac:spMk id="50" creationId="{F47D878A-2781-BC98-0D09-F95D625088FC}"/>
          </ac:spMkLst>
        </pc:spChg>
        <pc:spChg chg="mod">
          <ac:chgData name="Beckmann, Karsten" userId="9c7675a4-cf23-4008-9043-96e9a7ae4dab" providerId="ADAL" clId="{792F3BAD-C114-4451-BBDA-C16D30604062}" dt="2023-10-05T16:49:56.968" v="1618"/>
          <ac:spMkLst>
            <pc:docMk/>
            <pc:sldMk cId="4239741442" sldId="356"/>
            <ac:spMk id="51" creationId="{5F397F5B-9B11-A52B-738A-3AC8C0FB9447}"/>
          </ac:spMkLst>
        </pc:spChg>
        <pc:spChg chg="mod">
          <ac:chgData name="Beckmann, Karsten" userId="9c7675a4-cf23-4008-9043-96e9a7ae4dab" providerId="ADAL" clId="{792F3BAD-C114-4451-BBDA-C16D30604062}" dt="2023-10-05T16:49:56.968" v="1618"/>
          <ac:spMkLst>
            <pc:docMk/>
            <pc:sldMk cId="4239741442" sldId="356"/>
            <ac:spMk id="52" creationId="{AB1F4448-E237-524C-840D-896096258CF9}"/>
          </ac:spMkLst>
        </pc:spChg>
        <pc:spChg chg="add del mod">
          <ac:chgData name="Beckmann, Karsten" userId="9c7675a4-cf23-4008-9043-96e9a7ae4dab" providerId="ADAL" clId="{792F3BAD-C114-4451-BBDA-C16D30604062}" dt="2023-10-05T16:49:57.558" v="1619"/>
          <ac:spMkLst>
            <pc:docMk/>
            <pc:sldMk cId="4239741442" sldId="356"/>
            <ac:spMk id="53" creationId="{613FEC6E-EF7D-0EA4-71D5-B2C6C0FEB613}"/>
          </ac:spMkLst>
        </pc:spChg>
        <pc:spChg chg="add del mod">
          <ac:chgData name="Beckmann, Karsten" userId="9c7675a4-cf23-4008-9043-96e9a7ae4dab" providerId="ADAL" clId="{792F3BAD-C114-4451-BBDA-C16D30604062}" dt="2023-10-05T16:49:57.558" v="1619"/>
          <ac:spMkLst>
            <pc:docMk/>
            <pc:sldMk cId="4239741442" sldId="356"/>
            <ac:spMk id="54" creationId="{D1A23C48-4A67-44E2-4A9B-BD3324D408EE}"/>
          </ac:spMkLst>
        </pc:spChg>
        <pc:spChg chg="add del mod">
          <ac:chgData name="Beckmann, Karsten" userId="9c7675a4-cf23-4008-9043-96e9a7ae4dab" providerId="ADAL" clId="{792F3BAD-C114-4451-BBDA-C16D30604062}" dt="2023-10-05T16:49:57.558" v="1619"/>
          <ac:spMkLst>
            <pc:docMk/>
            <pc:sldMk cId="4239741442" sldId="356"/>
            <ac:spMk id="55" creationId="{EB7538B4-D180-4907-74C7-0ED0F9A0574D}"/>
          </ac:spMkLst>
        </pc:spChg>
        <pc:spChg chg="add del mod">
          <ac:chgData name="Beckmann, Karsten" userId="9c7675a4-cf23-4008-9043-96e9a7ae4dab" providerId="ADAL" clId="{792F3BAD-C114-4451-BBDA-C16D30604062}" dt="2023-10-05T16:49:57.558" v="1619"/>
          <ac:spMkLst>
            <pc:docMk/>
            <pc:sldMk cId="4239741442" sldId="356"/>
            <ac:spMk id="56" creationId="{3ABDF784-73E8-40A6-B5D1-EB424C55082B}"/>
          </ac:spMkLst>
        </pc:spChg>
        <pc:spChg chg="add del mod">
          <ac:chgData name="Beckmann, Karsten" userId="9c7675a4-cf23-4008-9043-96e9a7ae4dab" providerId="ADAL" clId="{792F3BAD-C114-4451-BBDA-C16D30604062}" dt="2023-10-05T16:49:57.558" v="1619"/>
          <ac:spMkLst>
            <pc:docMk/>
            <pc:sldMk cId="4239741442" sldId="356"/>
            <ac:spMk id="57" creationId="{D0B66857-8264-C025-1B5C-72D271E9DA6E}"/>
          </ac:spMkLst>
        </pc:spChg>
        <pc:spChg chg="add del mod">
          <ac:chgData name="Beckmann, Karsten" userId="9c7675a4-cf23-4008-9043-96e9a7ae4dab" providerId="ADAL" clId="{792F3BAD-C114-4451-BBDA-C16D30604062}" dt="2023-10-05T16:49:57.558" v="1619"/>
          <ac:spMkLst>
            <pc:docMk/>
            <pc:sldMk cId="4239741442" sldId="356"/>
            <ac:spMk id="58" creationId="{6467CDB0-2730-8DB5-A0F5-EFF350E0F9B0}"/>
          </ac:spMkLst>
        </pc:spChg>
        <pc:spChg chg="add mod">
          <ac:chgData name="Beckmann, Karsten" userId="9c7675a4-cf23-4008-9043-96e9a7ae4dab" providerId="ADAL" clId="{792F3BAD-C114-4451-BBDA-C16D30604062}" dt="2023-10-05T17:38:13.726" v="2887" actId="207"/>
          <ac:spMkLst>
            <pc:docMk/>
            <pc:sldMk cId="4239741442" sldId="356"/>
            <ac:spMk id="60" creationId="{47B08594-F999-26FA-1A31-484EA4AF142F}"/>
          </ac:spMkLst>
        </pc:spChg>
        <pc:spChg chg="add mod">
          <ac:chgData name="Beckmann, Karsten" userId="9c7675a4-cf23-4008-9043-96e9a7ae4dab" providerId="ADAL" clId="{792F3BAD-C114-4451-BBDA-C16D30604062}" dt="2023-10-05T17:33:17.628" v="2885" actId="14100"/>
          <ac:spMkLst>
            <pc:docMk/>
            <pc:sldMk cId="4239741442" sldId="356"/>
            <ac:spMk id="61" creationId="{DC146EAE-039A-D57B-1E12-4132F555F231}"/>
          </ac:spMkLst>
        </pc:spChg>
        <pc:spChg chg="add del mod">
          <ac:chgData name="Beckmann, Karsten" userId="9c7675a4-cf23-4008-9043-96e9a7ae4dab" providerId="ADAL" clId="{792F3BAD-C114-4451-BBDA-C16D30604062}" dt="2023-10-05T16:52:30.580" v="1731" actId="21"/>
          <ac:spMkLst>
            <pc:docMk/>
            <pc:sldMk cId="4239741442" sldId="356"/>
            <ac:spMk id="62" creationId="{EBFF6436-13DB-56A5-595D-15E48906FED5}"/>
          </ac:spMkLst>
        </pc:spChg>
        <pc:spChg chg="add del mod">
          <ac:chgData name="Beckmann, Karsten" userId="9c7675a4-cf23-4008-9043-96e9a7ae4dab" providerId="ADAL" clId="{792F3BAD-C114-4451-BBDA-C16D30604062}" dt="2023-10-05T16:52:30.580" v="1731" actId="21"/>
          <ac:spMkLst>
            <pc:docMk/>
            <pc:sldMk cId="4239741442" sldId="356"/>
            <ac:spMk id="63" creationId="{E65B2B91-2882-C510-6614-08D5486EF3B2}"/>
          </ac:spMkLst>
        </pc:spChg>
        <pc:spChg chg="add del mod">
          <ac:chgData name="Beckmann, Karsten" userId="9c7675a4-cf23-4008-9043-96e9a7ae4dab" providerId="ADAL" clId="{792F3BAD-C114-4451-BBDA-C16D30604062}" dt="2023-10-05T16:52:30.580" v="1731" actId="21"/>
          <ac:spMkLst>
            <pc:docMk/>
            <pc:sldMk cId="4239741442" sldId="356"/>
            <ac:spMk id="5120" creationId="{38C95A42-7B2D-394C-7D04-E61F3F9E3179}"/>
          </ac:spMkLst>
        </pc:spChg>
        <pc:spChg chg="add del mod">
          <ac:chgData name="Beckmann, Karsten" userId="9c7675a4-cf23-4008-9043-96e9a7ae4dab" providerId="ADAL" clId="{792F3BAD-C114-4451-BBDA-C16D30604062}" dt="2023-10-05T16:52:30.580" v="1731" actId="21"/>
          <ac:spMkLst>
            <pc:docMk/>
            <pc:sldMk cId="4239741442" sldId="356"/>
            <ac:spMk id="5121" creationId="{582BF6B5-A7F4-1456-1714-39872E583008}"/>
          </ac:spMkLst>
        </pc:spChg>
        <pc:spChg chg="add mod">
          <ac:chgData name="Beckmann, Karsten" userId="9c7675a4-cf23-4008-9043-96e9a7ae4dab" providerId="ADAL" clId="{792F3BAD-C114-4451-BBDA-C16D30604062}" dt="2023-10-05T16:52:29.043" v="1730"/>
          <ac:spMkLst>
            <pc:docMk/>
            <pc:sldMk cId="4239741442" sldId="356"/>
            <ac:spMk id="5126" creationId="{2DCAA73D-B2C0-3763-5AAB-D22C6FD4C3DD}"/>
          </ac:spMkLst>
        </pc:spChg>
        <pc:spChg chg="add mod">
          <ac:chgData name="Beckmann, Karsten" userId="9c7675a4-cf23-4008-9043-96e9a7ae4dab" providerId="ADAL" clId="{792F3BAD-C114-4451-BBDA-C16D30604062}" dt="2023-10-05T16:52:29.043" v="1730"/>
          <ac:spMkLst>
            <pc:docMk/>
            <pc:sldMk cId="4239741442" sldId="356"/>
            <ac:spMk id="5127" creationId="{B2B75EFB-9219-F719-8EF2-D3E4F1612D38}"/>
          </ac:spMkLst>
        </pc:spChg>
        <pc:spChg chg="add mod">
          <ac:chgData name="Beckmann, Karsten" userId="9c7675a4-cf23-4008-9043-96e9a7ae4dab" providerId="ADAL" clId="{792F3BAD-C114-4451-BBDA-C16D30604062}" dt="2023-10-05T16:52:29.043" v="1730"/>
          <ac:spMkLst>
            <pc:docMk/>
            <pc:sldMk cId="4239741442" sldId="356"/>
            <ac:spMk id="5129" creationId="{7D23AC1C-D4BF-73BF-18D9-FDA506021EDE}"/>
          </ac:spMkLst>
        </pc:spChg>
        <pc:spChg chg="add mod">
          <ac:chgData name="Beckmann, Karsten" userId="9c7675a4-cf23-4008-9043-96e9a7ae4dab" providerId="ADAL" clId="{792F3BAD-C114-4451-BBDA-C16D30604062}" dt="2023-10-05T16:52:29.043" v="1730"/>
          <ac:spMkLst>
            <pc:docMk/>
            <pc:sldMk cId="4239741442" sldId="356"/>
            <ac:spMk id="5130" creationId="{6FE1DB11-56D6-F938-C82A-4460E58ABDC8}"/>
          </ac:spMkLst>
        </pc:spChg>
        <pc:spChg chg="add mod">
          <ac:chgData name="Beckmann, Karsten" userId="9c7675a4-cf23-4008-9043-96e9a7ae4dab" providerId="ADAL" clId="{792F3BAD-C114-4451-BBDA-C16D30604062}" dt="2023-10-05T16:52:29.043" v="1730"/>
          <ac:spMkLst>
            <pc:docMk/>
            <pc:sldMk cId="4239741442" sldId="356"/>
            <ac:spMk id="5131" creationId="{3CEF60B9-B711-FB95-CA0F-8C6728E8C71A}"/>
          </ac:spMkLst>
        </pc:spChg>
        <pc:spChg chg="add mod">
          <ac:chgData name="Beckmann, Karsten" userId="9c7675a4-cf23-4008-9043-96e9a7ae4dab" providerId="ADAL" clId="{792F3BAD-C114-4451-BBDA-C16D30604062}" dt="2023-10-05T16:52:29.043" v="1730"/>
          <ac:spMkLst>
            <pc:docMk/>
            <pc:sldMk cId="4239741442" sldId="356"/>
            <ac:spMk id="5132" creationId="{117B3513-8401-CA7F-35D1-202E231F8B6F}"/>
          </ac:spMkLst>
        </pc:spChg>
        <pc:spChg chg="add mod">
          <ac:chgData name="Beckmann, Karsten" userId="9c7675a4-cf23-4008-9043-96e9a7ae4dab" providerId="ADAL" clId="{792F3BAD-C114-4451-BBDA-C16D30604062}" dt="2023-10-05T16:52:29.043" v="1730"/>
          <ac:spMkLst>
            <pc:docMk/>
            <pc:sldMk cId="4239741442" sldId="356"/>
            <ac:spMk id="5133" creationId="{A802DB0F-2777-A56C-2AA6-8C3A28DFEEDD}"/>
          </ac:spMkLst>
        </pc:spChg>
        <pc:spChg chg="add mod">
          <ac:chgData name="Beckmann, Karsten" userId="9c7675a4-cf23-4008-9043-96e9a7ae4dab" providerId="ADAL" clId="{792F3BAD-C114-4451-BBDA-C16D30604062}" dt="2023-10-05T16:52:29.043" v="1730"/>
          <ac:spMkLst>
            <pc:docMk/>
            <pc:sldMk cId="4239741442" sldId="356"/>
            <ac:spMk id="5134" creationId="{BFA1DDF1-8EBE-6BD2-F218-66C751F9DA54}"/>
          </ac:spMkLst>
        </pc:spChg>
        <pc:spChg chg="add mod">
          <ac:chgData name="Beckmann, Karsten" userId="9c7675a4-cf23-4008-9043-96e9a7ae4dab" providerId="ADAL" clId="{792F3BAD-C114-4451-BBDA-C16D30604062}" dt="2023-10-05T16:52:29.043" v="1730"/>
          <ac:spMkLst>
            <pc:docMk/>
            <pc:sldMk cId="4239741442" sldId="356"/>
            <ac:spMk id="5135" creationId="{3479B6FC-B7A0-4742-81B8-01B799881CC2}"/>
          </ac:spMkLst>
        </pc:spChg>
        <pc:spChg chg="add mod">
          <ac:chgData name="Beckmann, Karsten" userId="9c7675a4-cf23-4008-9043-96e9a7ae4dab" providerId="ADAL" clId="{792F3BAD-C114-4451-BBDA-C16D30604062}" dt="2023-10-05T16:52:29.043" v="1730"/>
          <ac:spMkLst>
            <pc:docMk/>
            <pc:sldMk cId="4239741442" sldId="356"/>
            <ac:spMk id="5136" creationId="{67BDD055-6FA0-7A0D-E32F-01F433EAA715}"/>
          </ac:spMkLst>
        </pc:spChg>
        <pc:spChg chg="add mod">
          <ac:chgData name="Beckmann, Karsten" userId="9c7675a4-cf23-4008-9043-96e9a7ae4dab" providerId="ADAL" clId="{792F3BAD-C114-4451-BBDA-C16D30604062}" dt="2023-10-05T16:52:29.043" v="1730"/>
          <ac:spMkLst>
            <pc:docMk/>
            <pc:sldMk cId="4239741442" sldId="356"/>
            <ac:spMk id="5137" creationId="{E129FDFB-BA69-AC71-59CF-C0516F9B1F7E}"/>
          </ac:spMkLst>
        </pc:spChg>
        <pc:spChg chg="add mod">
          <ac:chgData name="Beckmann, Karsten" userId="9c7675a4-cf23-4008-9043-96e9a7ae4dab" providerId="ADAL" clId="{792F3BAD-C114-4451-BBDA-C16D30604062}" dt="2023-10-05T16:52:29.043" v="1730"/>
          <ac:spMkLst>
            <pc:docMk/>
            <pc:sldMk cId="4239741442" sldId="356"/>
            <ac:spMk id="5138" creationId="{69553E05-86D0-2DE3-DF3E-426FB418E8D6}"/>
          </ac:spMkLst>
        </pc:spChg>
        <pc:spChg chg="add mod">
          <ac:chgData name="Beckmann, Karsten" userId="9c7675a4-cf23-4008-9043-96e9a7ae4dab" providerId="ADAL" clId="{792F3BAD-C114-4451-BBDA-C16D30604062}" dt="2023-10-05T16:52:29.043" v="1730"/>
          <ac:spMkLst>
            <pc:docMk/>
            <pc:sldMk cId="4239741442" sldId="356"/>
            <ac:spMk id="5139" creationId="{4299DF73-A065-36BC-4F36-F011B5F7BEB5}"/>
          </ac:spMkLst>
        </pc:spChg>
        <pc:spChg chg="add mod">
          <ac:chgData name="Beckmann, Karsten" userId="9c7675a4-cf23-4008-9043-96e9a7ae4dab" providerId="ADAL" clId="{792F3BAD-C114-4451-BBDA-C16D30604062}" dt="2023-10-05T16:52:29.043" v="1730"/>
          <ac:spMkLst>
            <pc:docMk/>
            <pc:sldMk cId="4239741442" sldId="356"/>
            <ac:spMk id="5140" creationId="{B46EFBB0-6A0A-4D7A-869D-E62E55CECC1F}"/>
          </ac:spMkLst>
        </pc:spChg>
        <pc:spChg chg="add mod">
          <ac:chgData name="Beckmann, Karsten" userId="9c7675a4-cf23-4008-9043-96e9a7ae4dab" providerId="ADAL" clId="{792F3BAD-C114-4451-BBDA-C16D30604062}" dt="2023-10-05T16:52:29.043" v="1730"/>
          <ac:spMkLst>
            <pc:docMk/>
            <pc:sldMk cId="4239741442" sldId="356"/>
            <ac:spMk id="5141" creationId="{DB2470C9-BE6E-BAF2-7EC2-C1EFF6E45E6F}"/>
          </ac:spMkLst>
        </pc:spChg>
        <pc:spChg chg="add mod">
          <ac:chgData name="Beckmann, Karsten" userId="9c7675a4-cf23-4008-9043-96e9a7ae4dab" providerId="ADAL" clId="{792F3BAD-C114-4451-BBDA-C16D30604062}" dt="2023-10-05T16:52:29.043" v="1730"/>
          <ac:spMkLst>
            <pc:docMk/>
            <pc:sldMk cId="4239741442" sldId="356"/>
            <ac:spMk id="5142" creationId="{8E2A3343-9C6D-2484-D928-BDF4E1948930}"/>
          </ac:spMkLst>
        </pc:spChg>
        <pc:spChg chg="add mod">
          <ac:chgData name="Beckmann, Karsten" userId="9c7675a4-cf23-4008-9043-96e9a7ae4dab" providerId="ADAL" clId="{792F3BAD-C114-4451-BBDA-C16D30604062}" dt="2023-10-05T16:52:29.043" v="1730"/>
          <ac:spMkLst>
            <pc:docMk/>
            <pc:sldMk cId="4239741442" sldId="356"/>
            <ac:spMk id="5143" creationId="{1759DFFB-B44D-4BB4-711C-F4866ED794B9}"/>
          </ac:spMkLst>
        </pc:spChg>
        <pc:spChg chg="add mod">
          <ac:chgData name="Beckmann, Karsten" userId="9c7675a4-cf23-4008-9043-96e9a7ae4dab" providerId="ADAL" clId="{792F3BAD-C114-4451-BBDA-C16D30604062}" dt="2023-10-05T16:52:29.043" v="1730"/>
          <ac:spMkLst>
            <pc:docMk/>
            <pc:sldMk cId="4239741442" sldId="356"/>
            <ac:spMk id="5144" creationId="{9135786B-DE32-A7A7-3388-360929ECD161}"/>
          </ac:spMkLst>
        </pc:spChg>
        <pc:spChg chg="add mod">
          <ac:chgData name="Beckmann, Karsten" userId="9c7675a4-cf23-4008-9043-96e9a7ae4dab" providerId="ADAL" clId="{792F3BAD-C114-4451-BBDA-C16D30604062}" dt="2023-10-05T16:52:29.043" v="1730"/>
          <ac:spMkLst>
            <pc:docMk/>
            <pc:sldMk cId="4239741442" sldId="356"/>
            <ac:spMk id="5145" creationId="{D2E8D03E-1BF8-6688-6194-7734B908E36B}"/>
          </ac:spMkLst>
        </pc:spChg>
        <pc:spChg chg="add mod">
          <ac:chgData name="Beckmann, Karsten" userId="9c7675a4-cf23-4008-9043-96e9a7ae4dab" providerId="ADAL" clId="{792F3BAD-C114-4451-BBDA-C16D30604062}" dt="2023-10-05T16:52:29.043" v="1730"/>
          <ac:spMkLst>
            <pc:docMk/>
            <pc:sldMk cId="4239741442" sldId="356"/>
            <ac:spMk id="5146" creationId="{AA39B907-1EB8-4FB2-C837-4104D79D9D9C}"/>
          </ac:spMkLst>
        </pc:spChg>
        <pc:spChg chg="add mod">
          <ac:chgData name="Beckmann, Karsten" userId="9c7675a4-cf23-4008-9043-96e9a7ae4dab" providerId="ADAL" clId="{792F3BAD-C114-4451-BBDA-C16D30604062}" dt="2023-10-05T16:52:29.043" v="1730"/>
          <ac:spMkLst>
            <pc:docMk/>
            <pc:sldMk cId="4239741442" sldId="356"/>
            <ac:spMk id="5147" creationId="{7F05BFD4-7648-C8B8-6ABD-ADF38A250168}"/>
          </ac:spMkLst>
        </pc:spChg>
        <pc:spChg chg="add mod">
          <ac:chgData name="Beckmann, Karsten" userId="9c7675a4-cf23-4008-9043-96e9a7ae4dab" providerId="ADAL" clId="{792F3BAD-C114-4451-BBDA-C16D30604062}" dt="2023-10-05T17:39:08.516" v="2926" actId="20577"/>
          <ac:spMkLst>
            <pc:docMk/>
            <pc:sldMk cId="4239741442" sldId="356"/>
            <ac:spMk id="5151" creationId="{676084AB-138C-9B6B-5798-6033A76AE30E}"/>
          </ac:spMkLst>
        </pc:spChg>
        <pc:spChg chg="add mod">
          <ac:chgData name="Beckmann, Karsten" userId="9c7675a4-cf23-4008-9043-96e9a7ae4dab" providerId="ADAL" clId="{792F3BAD-C114-4451-BBDA-C16D30604062}" dt="2023-10-05T17:00:06.254" v="2369" actId="1076"/>
          <ac:spMkLst>
            <pc:docMk/>
            <pc:sldMk cId="4239741442" sldId="356"/>
            <ac:spMk id="5154" creationId="{9CAEDC81-EA67-B30E-907A-0B1262349C30}"/>
          </ac:spMkLst>
        </pc:spChg>
        <pc:spChg chg="add mod">
          <ac:chgData name="Beckmann, Karsten" userId="9c7675a4-cf23-4008-9043-96e9a7ae4dab" providerId="ADAL" clId="{792F3BAD-C114-4451-BBDA-C16D30604062}" dt="2023-10-05T17:00:06.254" v="2369" actId="1076"/>
          <ac:spMkLst>
            <pc:docMk/>
            <pc:sldMk cId="4239741442" sldId="356"/>
            <ac:spMk id="5155" creationId="{4B0AEB5B-D8D0-E663-D383-26C056CAABEF}"/>
          </ac:spMkLst>
        </pc:spChg>
        <pc:spChg chg="add mod">
          <ac:chgData name="Beckmann, Karsten" userId="9c7675a4-cf23-4008-9043-96e9a7ae4dab" providerId="ADAL" clId="{792F3BAD-C114-4451-BBDA-C16D30604062}" dt="2023-10-05T17:00:06.254" v="2369" actId="1076"/>
          <ac:spMkLst>
            <pc:docMk/>
            <pc:sldMk cId="4239741442" sldId="356"/>
            <ac:spMk id="5156" creationId="{FC3E1BAD-5A76-5DF2-8406-91AA47F394B1}"/>
          </ac:spMkLst>
        </pc:spChg>
        <pc:spChg chg="add mod">
          <ac:chgData name="Beckmann, Karsten" userId="9c7675a4-cf23-4008-9043-96e9a7ae4dab" providerId="ADAL" clId="{792F3BAD-C114-4451-BBDA-C16D30604062}" dt="2023-10-05T17:39:24.507" v="2929" actId="1582"/>
          <ac:spMkLst>
            <pc:docMk/>
            <pc:sldMk cId="4239741442" sldId="356"/>
            <ac:spMk id="5159" creationId="{6BC7FAAD-E574-C60E-FB38-AC10A59FE758}"/>
          </ac:spMkLst>
        </pc:spChg>
        <pc:grpChg chg="add del mod">
          <ac:chgData name="Beckmann, Karsten" userId="9c7675a4-cf23-4008-9043-96e9a7ae4dab" providerId="ADAL" clId="{792F3BAD-C114-4451-BBDA-C16D30604062}" dt="2023-10-05T16:50:04.760" v="1625" actId="478"/>
          <ac:grpSpMkLst>
            <pc:docMk/>
            <pc:sldMk cId="4239741442" sldId="356"/>
            <ac:grpSpMk id="5" creationId="{55204887-C33E-0991-A21A-C036278E67F7}"/>
          </ac:grpSpMkLst>
        </pc:grpChg>
        <pc:grpChg chg="add mod">
          <ac:chgData name="Beckmann, Karsten" userId="9c7675a4-cf23-4008-9043-96e9a7ae4dab" providerId="ADAL" clId="{792F3BAD-C114-4451-BBDA-C16D30604062}" dt="2023-10-05T16:49:54.668" v="1617"/>
          <ac:grpSpMkLst>
            <pc:docMk/>
            <pc:sldMk cId="4239741442" sldId="356"/>
            <ac:grpSpMk id="12" creationId="{08F12E6D-2374-E4F7-3D4D-59E7D5AC3E5A}"/>
          </ac:grpSpMkLst>
        </pc:grpChg>
        <pc:grpChg chg="add del mod">
          <ac:chgData name="Beckmann, Karsten" userId="9c7675a4-cf23-4008-9043-96e9a7ae4dab" providerId="ADAL" clId="{792F3BAD-C114-4451-BBDA-C16D30604062}" dt="2023-10-05T16:49:57.558" v="1619"/>
          <ac:grpSpMkLst>
            <pc:docMk/>
            <pc:sldMk cId="4239741442" sldId="356"/>
            <ac:grpSpMk id="32" creationId="{5AC8AF15-8C72-3C2C-DA5D-6ADD8F0CCC20}"/>
          </ac:grpSpMkLst>
        </pc:grpChg>
        <pc:grpChg chg="mod">
          <ac:chgData name="Beckmann, Karsten" userId="9c7675a4-cf23-4008-9043-96e9a7ae4dab" providerId="ADAL" clId="{792F3BAD-C114-4451-BBDA-C16D30604062}" dt="2023-10-05T16:49:56.968" v="1618"/>
          <ac:grpSpMkLst>
            <pc:docMk/>
            <pc:sldMk cId="4239741442" sldId="356"/>
            <ac:grpSpMk id="33" creationId="{D6588F87-B1E5-E2BD-615F-C0A9B8333D1F}"/>
          </ac:grpSpMkLst>
        </pc:grpChg>
        <pc:grpChg chg="add del mod">
          <ac:chgData name="Beckmann, Karsten" userId="9c7675a4-cf23-4008-9043-96e9a7ae4dab" providerId="ADAL" clId="{792F3BAD-C114-4451-BBDA-C16D30604062}" dt="2023-10-05T16:52:30.580" v="1731" actId="21"/>
          <ac:grpSpMkLst>
            <pc:docMk/>
            <pc:sldMk cId="4239741442" sldId="356"/>
            <ac:grpSpMk id="5123" creationId="{BE07631F-6F46-40D7-8C33-AD9B89B011BE}"/>
          </ac:grpSpMkLst>
        </pc:grpChg>
        <pc:grpChg chg="add mod">
          <ac:chgData name="Beckmann, Karsten" userId="9c7675a4-cf23-4008-9043-96e9a7ae4dab" providerId="ADAL" clId="{792F3BAD-C114-4451-BBDA-C16D30604062}" dt="2023-10-05T16:52:29.043" v="1730"/>
          <ac:grpSpMkLst>
            <pc:docMk/>
            <pc:sldMk cId="4239741442" sldId="356"/>
            <ac:grpSpMk id="5125" creationId="{9C64A130-7EE1-20D0-543C-6D195CF54074}"/>
          </ac:grpSpMkLst>
        </pc:grpChg>
        <pc:grpChg chg="add mod">
          <ac:chgData name="Beckmann, Karsten" userId="9c7675a4-cf23-4008-9043-96e9a7ae4dab" providerId="ADAL" clId="{792F3BAD-C114-4451-BBDA-C16D30604062}" dt="2023-10-05T16:52:29.043" v="1730"/>
          <ac:grpSpMkLst>
            <pc:docMk/>
            <pc:sldMk cId="4239741442" sldId="356"/>
            <ac:grpSpMk id="5128" creationId="{31E84CB2-CCD7-3034-3F0C-D5ECC83AC452}"/>
          </ac:grpSpMkLst>
        </pc:grpChg>
        <pc:picChg chg="add del mod">
          <ac:chgData name="Beckmann, Karsten" userId="9c7675a4-cf23-4008-9043-96e9a7ae4dab" providerId="ADAL" clId="{792F3BAD-C114-4451-BBDA-C16D30604062}" dt="2023-10-05T16:52:26.527" v="1729" actId="478"/>
          <ac:picMkLst>
            <pc:docMk/>
            <pc:sldMk cId="4239741442" sldId="356"/>
            <ac:picMk id="59" creationId="{5EDDE2A1-2203-3B6A-089C-A3DEE1DE3EF1}"/>
          </ac:picMkLst>
        </pc:picChg>
        <pc:picChg chg="add mod">
          <ac:chgData name="Beckmann, Karsten" userId="9c7675a4-cf23-4008-9043-96e9a7ae4dab" providerId="ADAL" clId="{792F3BAD-C114-4451-BBDA-C16D30604062}" dt="2023-10-05T16:57:29.559" v="2180" actId="1076"/>
          <ac:picMkLst>
            <pc:docMk/>
            <pc:sldMk cId="4239741442" sldId="356"/>
            <ac:picMk id="5122" creationId="{455010C6-B6CE-EE84-D652-CE0CFB6C6745}"/>
          </ac:picMkLst>
        </pc:picChg>
        <pc:picChg chg="add del mod">
          <ac:chgData name="Beckmann, Karsten" userId="9c7675a4-cf23-4008-9043-96e9a7ae4dab" providerId="ADAL" clId="{792F3BAD-C114-4451-BBDA-C16D30604062}" dt="2023-10-05T16:55:54.917" v="2155" actId="478"/>
          <ac:picMkLst>
            <pc:docMk/>
            <pc:sldMk cId="4239741442" sldId="356"/>
            <ac:picMk id="5124" creationId="{F223E835-4157-73BE-CE4A-2C7F6F9FA903}"/>
          </ac:picMkLst>
        </pc:picChg>
        <pc:picChg chg="add mod">
          <ac:chgData name="Beckmann, Karsten" userId="9c7675a4-cf23-4008-9043-96e9a7ae4dab" providerId="ADAL" clId="{792F3BAD-C114-4451-BBDA-C16D30604062}" dt="2023-10-05T16:56:21.166" v="2169" actId="1076"/>
          <ac:picMkLst>
            <pc:docMk/>
            <pc:sldMk cId="4239741442" sldId="356"/>
            <ac:picMk id="5148" creationId="{713223B5-C0AE-E308-1869-F32807980A98}"/>
          </ac:picMkLst>
        </pc:picChg>
        <pc:picChg chg="add mod">
          <ac:chgData name="Beckmann, Karsten" userId="9c7675a4-cf23-4008-9043-96e9a7ae4dab" providerId="ADAL" clId="{792F3BAD-C114-4451-BBDA-C16D30604062}" dt="2023-10-05T16:56:19.991" v="2168" actId="1076"/>
          <ac:picMkLst>
            <pc:docMk/>
            <pc:sldMk cId="4239741442" sldId="356"/>
            <ac:picMk id="5149" creationId="{84B30CC3-23FC-71D1-F858-7C3B546DEDB6}"/>
          </ac:picMkLst>
        </pc:picChg>
        <pc:picChg chg="add mod">
          <ac:chgData name="Beckmann, Karsten" userId="9c7675a4-cf23-4008-9043-96e9a7ae4dab" providerId="ADAL" clId="{792F3BAD-C114-4451-BBDA-C16D30604062}" dt="2023-10-05T16:56:18.574" v="2167" actId="14100"/>
          <ac:picMkLst>
            <pc:docMk/>
            <pc:sldMk cId="4239741442" sldId="356"/>
            <ac:picMk id="5150" creationId="{AF801072-ABC2-B96E-B8E8-23F73C54FD9C}"/>
          </ac:picMkLst>
        </pc:picChg>
        <pc:picChg chg="add mod">
          <ac:chgData name="Beckmann, Karsten" userId="9c7675a4-cf23-4008-9043-96e9a7ae4dab" providerId="ADAL" clId="{792F3BAD-C114-4451-BBDA-C16D30604062}" dt="2023-10-05T17:39:57.216" v="2936" actId="1582"/>
          <ac:picMkLst>
            <pc:docMk/>
            <pc:sldMk cId="4239741442" sldId="356"/>
            <ac:picMk id="5153" creationId="{F4D1EBD2-3AB9-919A-1344-5D9D5B981135}"/>
          </ac:picMkLst>
        </pc:picChg>
        <pc:picChg chg="add mod ord">
          <ac:chgData name="Beckmann, Karsten" userId="9c7675a4-cf23-4008-9043-96e9a7ae4dab" providerId="ADAL" clId="{792F3BAD-C114-4451-BBDA-C16D30604062}" dt="2023-10-05T17:00:02.757" v="2368" actId="14100"/>
          <ac:picMkLst>
            <pc:docMk/>
            <pc:sldMk cId="4239741442" sldId="356"/>
            <ac:picMk id="5158" creationId="{FD564835-B37E-E042-7094-1572288EF121}"/>
          </ac:picMkLst>
        </pc:picChg>
        <pc:cxnChg chg="add mod">
          <ac:chgData name="Beckmann, Karsten" userId="9c7675a4-cf23-4008-9043-96e9a7ae4dab" providerId="ADAL" clId="{792F3BAD-C114-4451-BBDA-C16D30604062}" dt="2023-10-05T17:39:47.638" v="2934" actId="1582"/>
          <ac:cxnSpMkLst>
            <pc:docMk/>
            <pc:sldMk cId="4239741442" sldId="356"/>
            <ac:cxnSpMk id="5161" creationId="{7C476503-9DBD-EC59-C277-C9FAC3B6F68C}"/>
          </ac:cxnSpMkLst>
        </pc:cxnChg>
      </pc:sldChg>
    </pc:docChg>
  </pc:docChgLst>
  <pc:docChgLst>
    <pc:chgData name="Beckmann, Karsten" userId="abe77b52-972e-45ac-a2fe-0bd1be2ce8c6" providerId="ADAL" clId="{139A9A8A-3E97-4EE3-98EF-E3D4B3DFB350}"/>
    <pc:docChg chg="undo custSel addSld delSld modSld">
      <pc:chgData name="Beckmann, Karsten" userId="abe77b52-972e-45ac-a2fe-0bd1be2ce8c6" providerId="ADAL" clId="{139A9A8A-3E97-4EE3-98EF-E3D4B3DFB350}" dt="2024-04-11T21:18:16.505" v="2794" actId="20577"/>
      <pc:docMkLst>
        <pc:docMk/>
      </pc:docMkLst>
      <pc:sldChg chg="modSp mod">
        <pc:chgData name="Beckmann, Karsten" userId="abe77b52-972e-45ac-a2fe-0bd1be2ce8c6" providerId="ADAL" clId="{139A9A8A-3E97-4EE3-98EF-E3D4B3DFB350}" dt="2024-04-11T20:15:22.054" v="49" actId="20577"/>
        <pc:sldMkLst>
          <pc:docMk/>
          <pc:sldMk cId="994487482" sldId="266"/>
        </pc:sldMkLst>
        <pc:spChg chg="mod">
          <ac:chgData name="Beckmann, Karsten" userId="abe77b52-972e-45ac-a2fe-0bd1be2ce8c6" providerId="ADAL" clId="{139A9A8A-3E97-4EE3-98EF-E3D4B3DFB350}" dt="2024-04-11T20:15:17.263" v="40" actId="20577"/>
          <ac:spMkLst>
            <pc:docMk/>
            <pc:sldMk cId="994487482" sldId="266"/>
            <ac:spMk id="2" creationId="{00000000-0000-0000-0000-000000000000}"/>
          </ac:spMkLst>
        </pc:spChg>
        <pc:spChg chg="mod">
          <ac:chgData name="Beckmann, Karsten" userId="abe77b52-972e-45ac-a2fe-0bd1be2ce8c6" providerId="ADAL" clId="{139A9A8A-3E97-4EE3-98EF-E3D4B3DFB350}" dt="2024-04-11T20:15:22.054" v="49" actId="20577"/>
          <ac:spMkLst>
            <pc:docMk/>
            <pc:sldMk cId="994487482" sldId="266"/>
            <ac:spMk id="3" creationId="{00000000-0000-0000-0000-000000000000}"/>
          </ac:spMkLst>
        </pc:spChg>
      </pc:sldChg>
      <pc:sldChg chg="del">
        <pc:chgData name="Beckmann, Karsten" userId="abe77b52-972e-45ac-a2fe-0bd1be2ce8c6" providerId="ADAL" clId="{139A9A8A-3E97-4EE3-98EF-E3D4B3DFB350}" dt="2024-04-11T20:15:25.829" v="51" actId="47"/>
        <pc:sldMkLst>
          <pc:docMk/>
          <pc:sldMk cId="2592829596" sldId="351"/>
        </pc:sldMkLst>
      </pc:sldChg>
      <pc:sldChg chg="addSp delSp modSp mod">
        <pc:chgData name="Beckmann, Karsten" userId="abe77b52-972e-45ac-a2fe-0bd1be2ce8c6" providerId="ADAL" clId="{139A9A8A-3E97-4EE3-98EF-E3D4B3DFB350}" dt="2024-04-11T20:50:42.742" v="984" actId="478"/>
        <pc:sldMkLst>
          <pc:docMk/>
          <pc:sldMk cId="3231977557" sldId="353"/>
        </pc:sldMkLst>
        <pc:spChg chg="mod">
          <ac:chgData name="Beckmann, Karsten" userId="abe77b52-972e-45ac-a2fe-0bd1be2ce8c6" providerId="ADAL" clId="{139A9A8A-3E97-4EE3-98EF-E3D4B3DFB350}" dt="2024-04-11T20:15:38.064" v="82" actId="20577"/>
          <ac:spMkLst>
            <pc:docMk/>
            <pc:sldMk cId="3231977557" sldId="353"/>
            <ac:spMk id="2" creationId="{00000000-0000-0000-0000-000000000000}"/>
          </ac:spMkLst>
        </pc:spChg>
        <pc:spChg chg="del mod">
          <ac:chgData name="Beckmann, Karsten" userId="abe77b52-972e-45ac-a2fe-0bd1be2ce8c6" providerId="ADAL" clId="{139A9A8A-3E97-4EE3-98EF-E3D4B3DFB350}" dt="2024-04-11T20:15:31.496" v="57" actId="478"/>
          <ac:spMkLst>
            <pc:docMk/>
            <pc:sldMk cId="3231977557" sldId="353"/>
            <ac:spMk id="3" creationId="{CD7CDA3C-3074-B128-EA6D-156429E6AA2C}"/>
          </ac:spMkLst>
        </pc:spChg>
        <pc:spChg chg="del">
          <ac:chgData name="Beckmann, Karsten" userId="abe77b52-972e-45ac-a2fe-0bd1be2ce8c6" providerId="ADAL" clId="{139A9A8A-3E97-4EE3-98EF-E3D4B3DFB350}" dt="2024-04-11T20:15:30.543" v="55" actId="478"/>
          <ac:spMkLst>
            <pc:docMk/>
            <pc:sldMk cId="3231977557" sldId="353"/>
            <ac:spMk id="4" creationId="{C9A1983D-7925-8B67-A0E0-6EFD87BF50EF}"/>
          </ac:spMkLst>
        </pc:spChg>
        <pc:spChg chg="add mod">
          <ac:chgData name="Beckmann, Karsten" userId="abe77b52-972e-45ac-a2fe-0bd1be2ce8c6" providerId="ADAL" clId="{139A9A8A-3E97-4EE3-98EF-E3D4B3DFB350}" dt="2024-04-11T20:20:49.764" v="236" actId="1076"/>
          <ac:spMkLst>
            <pc:docMk/>
            <pc:sldMk cId="3231977557" sldId="353"/>
            <ac:spMk id="5" creationId="{92CEBEAF-2039-5597-3A0D-D55E2CD521EC}"/>
          </ac:spMkLst>
        </pc:spChg>
        <pc:spChg chg="add mod">
          <ac:chgData name="Beckmann, Karsten" userId="abe77b52-972e-45ac-a2fe-0bd1be2ce8c6" providerId="ADAL" clId="{139A9A8A-3E97-4EE3-98EF-E3D4B3DFB350}" dt="2024-04-11T20:20:52.551" v="237" actId="1076"/>
          <ac:spMkLst>
            <pc:docMk/>
            <pc:sldMk cId="3231977557" sldId="353"/>
            <ac:spMk id="7" creationId="{4B70BB09-280F-AD79-7DD4-DB33AEBA8824}"/>
          </ac:spMkLst>
        </pc:spChg>
        <pc:spChg chg="add mod">
          <ac:chgData name="Beckmann, Karsten" userId="abe77b52-972e-45ac-a2fe-0bd1be2ce8c6" providerId="ADAL" clId="{139A9A8A-3E97-4EE3-98EF-E3D4B3DFB350}" dt="2024-04-11T20:46:51.249" v="861" actId="14100"/>
          <ac:spMkLst>
            <pc:docMk/>
            <pc:sldMk cId="3231977557" sldId="353"/>
            <ac:spMk id="8" creationId="{7A2371EB-3B9B-6111-F1DE-B8D030F0C3FD}"/>
          </ac:spMkLst>
        </pc:spChg>
        <pc:spChg chg="add mod">
          <ac:chgData name="Beckmann, Karsten" userId="abe77b52-972e-45ac-a2fe-0bd1be2ce8c6" providerId="ADAL" clId="{139A9A8A-3E97-4EE3-98EF-E3D4B3DFB350}" dt="2024-04-11T20:20:49.764" v="236" actId="1076"/>
          <ac:spMkLst>
            <pc:docMk/>
            <pc:sldMk cId="3231977557" sldId="353"/>
            <ac:spMk id="9" creationId="{2A784FB7-8E82-BE64-D9B9-6C3256D71DA3}"/>
          </ac:spMkLst>
        </pc:spChg>
        <pc:spChg chg="add mod">
          <ac:chgData name="Beckmann, Karsten" userId="abe77b52-972e-45ac-a2fe-0bd1be2ce8c6" providerId="ADAL" clId="{139A9A8A-3E97-4EE3-98EF-E3D4B3DFB350}" dt="2024-04-11T20:20:49.764" v="236" actId="1076"/>
          <ac:spMkLst>
            <pc:docMk/>
            <pc:sldMk cId="3231977557" sldId="353"/>
            <ac:spMk id="10" creationId="{D1C4CB04-5BB1-680C-A12A-560108EF1A6C}"/>
          </ac:spMkLst>
        </pc:spChg>
        <pc:spChg chg="add mod">
          <ac:chgData name="Beckmann, Karsten" userId="abe77b52-972e-45ac-a2fe-0bd1be2ce8c6" providerId="ADAL" clId="{139A9A8A-3E97-4EE3-98EF-E3D4B3DFB350}" dt="2024-04-11T20:20:49.764" v="236" actId="1076"/>
          <ac:spMkLst>
            <pc:docMk/>
            <pc:sldMk cId="3231977557" sldId="353"/>
            <ac:spMk id="11" creationId="{C2FFD81C-7081-C55F-7B22-A3EADB856CEC}"/>
          </ac:spMkLst>
        </pc:spChg>
        <pc:spChg chg="add mod">
          <ac:chgData name="Beckmann, Karsten" userId="abe77b52-972e-45ac-a2fe-0bd1be2ce8c6" providerId="ADAL" clId="{139A9A8A-3E97-4EE3-98EF-E3D4B3DFB350}" dt="2024-04-11T20:20:49.764" v="236" actId="1076"/>
          <ac:spMkLst>
            <pc:docMk/>
            <pc:sldMk cId="3231977557" sldId="353"/>
            <ac:spMk id="12" creationId="{0AD3491B-7E6C-F047-4ECF-F71856F8327F}"/>
          </ac:spMkLst>
        </pc:spChg>
        <pc:spChg chg="add del mod">
          <ac:chgData name="Beckmann, Karsten" userId="abe77b52-972e-45ac-a2fe-0bd1be2ce8c6" providerId="ADAL" clId="{139A9A8A-3E97-4EE3-98EF-E3D4B3DFB350}" dt="2024-04-11T20:17:58.239" v="132" actId="478"/>
          <ac:spMkLst>
            <pc:docMk/>
            <pc:sldMk cId="3231977557" sldId="353"/>
            <ac:spMk id="13" creationId="{B8A2B84D-4DA8-85A0-6C26-C43CC17A55AB}"/>
          </ac:spMkLst>
        </pc:spChg>
        <pc:spChg chg="add del mod">
          <ac:chgData name="Beckmann, Karsten" userId="abe77b52-972e-45ac-a2fe-0bd1be2ce8c6" providerId="ADAL" clId="{139A9A8A-3E97-4EE3-98EF-E3D4B3DFB350}" dt="2024-04-11T20:17:07.862" v="119" actId="478"/>
          <ac:spMkLst>
            <pc:docMk/>
            <pc:sldMk cId="3231977557" sldId="353"/>
            <ac:spMk id="14" creationId="{051FDB42-9725-8D4B-BC66-E932936714DE}"/>
          </ac:spMkLst>
        </pc:spChg>
        <pc:spChg chg="add mod">
          <ac:chgData name="Beckmann, Karsten" userId="abe77b52-972e-45ac-a2fe-0bd1be2ce8c6" providerId="ADAL" clId="{139A9A8A-3E97-4EE3-98EF-E3D4B3DFB350}" dt="2024-04-11T20:20:54.934" v="238" actId="14100"/>
          <ac:spMkLst>
            <pc:docMk/>
            <pc:sldMk cId="3231977557" sldId="353"/>
            <ac:spMk id="15" creationId="{3C8E85EE-AF3C-A45B-7489-4D29D6030E83}"/>
          </ac:spMkLst>
        </pc:spChg>
        <pc:spChg chg="add mod">
          <ac:chgData name="Beckmann, Karsten" userId="abe77b52-972e-45ac-a2fe-0bd1be2ce8c6" providerId="ADAL" clId="{139A9A8A-3E97-4EE3-98EF-E3D4B3DFB350}" dt="2024-04-11T20:35:22.651" v="461" actId="14100"/>
          <ac:spMkLst>
            <pc:docMk/>
            <pc:sldMk cId="3231977557" sldId="353"/>
            <ac:spMk id="16" creationId="{808E7D6D-509D-F283-B817-437BE44A3D45}"/>
          </ac:spMkLst>
        </pc:spChg>
        <pc:spChg chg="add del mod">
          <ac:chgData name="Beckmann, Karsten" userId="abe77b52-972e-45ac-a2fe-0bd1be2ce8c6" providerId="ADAL" clId="{139A9A8A-3E97-4EE3-98EF-E3D4B3DFB350}" dt="2024-04-11T20:19:52.313" v="222" actId="478"/>
          <ac:spMkLst>
            <pc:docMk/>
            <pc:sldMk cId="3231977557" sldId="353"/>
            <ac:spMk id="20" creationId="{77BD7157-DB96-170A-66C4-4A5FB22B5CFC}"/>
          </ac:spMkLst>
        </pc:spChg>
        <pc:spChg chg="add del mod">
          <ac:chgData name="Beckmann, Karsten" userId="abe77b52-972e-45ac-a2fe-0bd1be2ce8c6" providerId="ADAL" clId="{139A9A8A-3E97-4EE3-98EF-E3D4B3DFB350}" dt="2024-04-11T20:19:52.313" v="222" actId="478"/>
          <ac:spMkLst>
            <pc:docMk/>
            <pc:sldMk cId="3231977557" sldId="353"/>
            <ac:spMk id="21" creationId="{1098CDFD-B205-F17E-BC5B-4D55F24C0CFA}"/>
          </ac:spMkLst>
        </pc:spChg>
        <pc:spChg chg="add del mod">
          <ac:chgData name="Beckmann, Karsten" userId="abe77b52-972e-45ac-a2fe-0bd1be2ce8c6" providerId="ADAL" clId="{139A9A8A-3E97-4EE3-98EF-E3D4B3DFB350}" dt="2024-04-11T20:19:52.313" v="222" actId="478"/>
          <ac:spMkLst>
            <pc:docMk/>
            <pc:sldMk cId="3231977557" sldId="353"/>
            <ac:spMk id="22" creationId="{758948E0-E18F-E653-62D4-CEA5DD89AD5A}"/>
          </ac:spMkLst>
        </pc:spChg>
        <pc:spChg chg="add del mod">
          <ac:chgData name="Beckmann, Karsten" userId="abe77b52-972e-45ac-a2fe-0bd1be2ce8c6" providerId="ADAL" clId="{139A9A8A-3E97-4EE3-98EF-E3D4B3DFB350}" dt="2024-04-11T20:19:52.313" v="222" actId="478"/>
          <ac:spMkLst>
            <pc:docMk/>
            <pc:sldMk cId="3231977557" sldId="353"/>
            <ac:spMk id="23" creationId="{20FF522D-9C1C-4A48-4175-EF05B3A1AB5D}"/>
          </ac:spMkLst>
        </pc:spChg>
        <pc:spChg chg="add mod">
          <ac:chgData name="Beckmann, Karsten" userId="abe77b52-972e-45ac-a2fe-0bd1be2ce8c6" providerId="ADAL" clId="{139A9A8A-3E97-4EE3-98EF-E3D4B3DFB350}" dt="2024-04-11T20:21:39.061" v="266" actId="1076"/>
          <ac:spMkLst>
            <pc:docMk/>
            <pc:sldMk cId="3231977557" sldId="353"/>
            <ac:spMk id="24" creationId="{A3EFC653-05B2-BF40-8258-55BB91FE9ACA}"/>
          </ac:spMkLst>
        </pc:spChg>
        <pc:spChg chg="add mod">
          <ac:chgData name="Beckmann, Karsten" userId="abe77b52-972e-45ac-a2fe-0bd1be2ce8c6" providerId="ADAL" clId="{139A9A8A-3E97-4EE3-98EF-E3D4B3DFB350}" dt="2024-04-11T20:45:51.230" v="821" actId="14100"/>
          <ac:spMkLst>
            <pc:docMk/>
            <pc:sldMk cId="3231977557" sldId="353"/>
            <ac:spMk id="25" creationId="{C381FFF5-1463-451F-59F9-07746451C24A}"/>
          </ac:spMkLst>
        </pc:spChg>
        <pc:spChg chg="add mod">
          <ac:chgData name="Beckmann, Karsten" userId="abe77b52-972e-45ac-a2fe-0bd1be2ce8c6" providerId="ADAL" clId="{139A9A8A-3E97-4EE3-98EF-E3D4B3DFB350}" dt="2024-04-11T20:21:37.303" v="265" actId="14100"/>
          <ac:spMkLst>
            <pc:docMk/>
            <pc:sldMk cId="3231977557" sldId="353"/>
            <ac:spMk id="26" creationId="{C14B9011-B309-3CD5-06ED-08BAA54295D4}"/>
          </ac:spMkLst>
        </pc:spChg>
        <pc:spChg chg="add mod">
          <ac:chgData name="Beckmann, Karsten" userId="abe77b52-972e-45ac-a2fe-0bd1be2ce8c6" providerId="ADAL" clId="{139A9A8A-3E97-4EE3-98EF-E3D4B3DFB350}" dt="2024-04-11T20:45:40.519" v="818" actId="1076"/>
          <ac:spMkLst>
            <pc:docMk/>
            <pc:sldMk cId="3231977557" sldId="353"/>
            <ac:spMk id="27" creationId="{557032A8-B310-DFB8-6B6C-B360D22F5F9A}"/>
          </ac:spMkLst>
        </pc:spChg>
        <pc:spChg chg="add mod">
          <ac:chgData name="Beckmann, Karsten" userId="abe77b52-972e-45ac-a2fe-0bd1be2ce8c6" providerId="ADAL" clId="{139A9A8A-3E97-4EE3-98EF-E3D4B3DFB350}" dt="2024-04-11T20:36:47.483" v="517" actId="113"/>
          <ac:spMkLst>
            <pc:docMk/>
            <pc:sldMk cId="3231977557" sldId="353"/>
            <ac:spMk id="29" creationId="{C0918792-D855-F640-A03A-8EEF34FCD8EA}"/>
          </ac:spMkLst>
        </pc:spChg>
        <pc:spChg chg="add mod">
          <ac:chgData name="Beckmann, Karsten" userId="abe77b52-972e-45ac-a2fe-0bd1be2ce8c6" providerId="ADAL" clId="{139A9A8A-3E97-4EE3-98EF-E3D4B3DFB350}" dt="2024-04-11T20:36:50.523" v="518" actId="113"/>
          <ac:spMkLst>
            <pc:docMk/>
            <pc:sldMk cId="3231977557" sldId="353"/>
            <ac:spMk id="30" creationId="{AA6439B7-F0CF-2090-196D-5355495A544B}"/>
          </ac:spMkLst>
        </pc:spChg>
        <pc:spChg chg="add mod">
          <ac:chgData name="Beckmann, Karsten" userId="abe77b52-972e-45ac-a2fe-0bd1be2ce8c6" providerId="ADAL" clId="{139A9A8A-3E97-4EE3-98EF-E3D4B3DFB350}" dt="2024-04-11T20:50:38.426" v="983" actId="1076"/>
          <ac:spMkLst>
            <pc:docMk/>
            <pc:sldMk cId="3231977557" sldId="353"/>
            <ac:spMk id="31" creationId="{DC4A6468-3187-80C8-546A-FB6F906F0615}"/>
          </ac:spMkLst>
        </pc:spChg>
        <pc:spChg chg="add mod">
          <ac:chgData name="Beckmann, Karsten" userId="abe77b52-972e-45ac-a2fe-0bd1be2ce8c6" providerId="ADAL" clId="{139A9A8A-3E97-4EE3-98EF-E3D4B3DFB350}" dt="2024-04-11T20:36:47.483" v="517" actId="113"/>
          <ac:spMkLst>
            <pc:docMk/>
            <pc:sldMk cId="3231977557" sldId="353"/>
            <ac:spMk id="32" creationId="{E28F48BE-CCDF-8634-A020-C53F4F9497A3}"/>
          </ac:spMkLst>
        </pc:spChg>
        <pc:spChg chg="add mod">
          <ac:chgData name="Beckmann, Karsten" userId="abe77b52-972e-45ac-a2fe-0bd1be2ce8c6" providerId="ADAL" clId="{139A9A8A-3E97-4EE3-98EF-E3D4B3DFB350}" dt="2024-04-11T20:36:47.483" v="517" actId="113"/>
          <ac:spMkLst>
            <pc:docMk/>
            <pc:sldMk cId="3231977557" sldId="353"/>
            <ac:spMk id="46" creationId="{0F4BBF57-77AB-DCCF-17AE-F6795568211A}"/>
          </ac:spMkLst>
        </pc:spChg>
        <pc:spChg chg="add mod">
          <ac:chgData name="Beckmann, Karsten" userId="abe77b52-972e-45ac-a2fe-0bd1be2ce8c6" providerId="ADAL" clId="{139A9A8A-3E97-4EE3-98EF-E3D4B3DFB350}" dt="2024-04-11T20:49:46.382" v="956" actId="1076"/>
          <ac:spMkLst>
            <pc:docMk/>
            <pc:sldMk cId="3231977557" sldId="353"/>
            <ac:spMk id="49" creationId="{336A9E7C-4EEE-C5FB-9E63-1D9016D4253E}"/>
          </ac:spMkLst>
        </pc:spChg>
        <pc:spChg chg="add mod">
          <ac:chgData name="Beckmann, Karsten" userId="abe77b52-972e-45ac-a2fe-0bd1be2ce8c6" providerId="ADAL" clId="{139A9A8A-3E97-4EE3-98EF-E3D4B3DFB350}" dt="2024-04-11T20:32:29.180" v="421" actId="1076"/>
          <ac:spMkLst>
            <pc:docMk/>
            <pc:sldMk cId="3231977557" sldId="353"/>
            <ac:spMk id="50" creationId="{EEF0048C-24AE-FBBE-3B9F-E0A8F7450C59}"/>
          </ac:spMkLst>
        </pc:spChg>
        <pc:spChg chg="add mod">
          <ac:chgData name="Beckmann, Karsten" userId="abe77b52-972e-45ac-a2fe-0bd1be2ce8c6" providerId="ADAL" clId="{139A9A8A-3E97-4EE3-98EF-E3D4B3DFB350}" dt="2024-04-11T20:32:39.737" v="424" actId="1076"/>
          <ac:spMkLst>
            <pc:docMk/>
            <pc:sldMk cId="3231977557" sldId="353"/>
            <ac:spMk id="51" creationId="{E7B820C2-FAE4-D6E6-9B6E-9E9C90237C93}"/>
          </ac:spMkLst>
        </pc:spChg>
        <pc:spChg chg="add mod">
          <ac:chgData name="Beckmann, Karsten" userId="abe77b52-972e-45ac-a2fe-0bd1be2ce8c6" providerId="ADAL" clId="{139A9A8A-3E97-4EE3-98EF-E3D4B3DFB350}" dt="2024-04-11T20:47:04.864" v="866" actId="1076"/>
          <ac:spMkLst>
            <pc:docMk/>
            <pc:sldMk cId="3231977557" sldId="353"/>
            <ac:spMk id="60" creationId="{5D9D8913-5F39-E152-0FCE-4CD2CDF1DFF6}"/>
          </ac:spMkLst>
        </pc:spChg>
        <pc:spChg chg="add mod">
          <ac:chgData name="Beckmann, Karsten" userId="abe77b52-972e-45ac-a2fe-0bd1be2ce8c6" providerId="ADAL" clId="{139A9A8A-3E97-4EE3-98EF-E3D4B3DFB350}" dt="2024-04-11T20:35:19.016" v="460" actId="1076"/>
          <ac:spMkLst>
            <pc:docMk/>
            <pc:sldMk cId="3231977557" sldId="353"/>
            <ac:spMk id="61" creationId="{D564193A-97FF-FD3A-73AB-9A1BF45D4D7C}"/>
          </ac:spMkLst>
        </pc:spChg>
        <pc:spChg chg="add mod">
          <ac:chgData name="Beckmann, Karsten" userId="abe77b52-972e-45ac-a2fe-0bd1be2ce8c6" providerId="ADAL" clId="{139A9A8A-3E97-4EE3-98EF-E3D4B3DFB350}" dt="2024-04-11T20:35:46.795" v="468" actId="20577"/>
          <ac:spMkLst>
            <pc:docMk/>
            <pc:sldMk cId="3231977557" sldId="353"/>
            <ac:spMk id="62" creationId="{2A2C4C96-E593-AB68-CDDA-7AAC12F9D1FC}"/>
          </ac:spMkLst>
        </pc:spChg>
        <pc:spChg chg="add mod">
          <ac:chgData name="Beckmann, Karsten" userId="abe77b52-972e-45ac-a2fe-0bd1be2ce8c6" providerId="ADAL" clId="{139A9A8A-3E97-4EE3-98EF-E3D4B3DFB350}" dt="2024-04-11T20:35:27.986" v="462" actId="1076"/>
          <ac:spMkLst>
            <pc:docMk/>
            <pc:sldMk cId="3231977557" sldId="353"/>
            <ac:spMk id="63" creationId="{4E6452E1-81AC-51D8-88C3-2F2F387D2D21}"/>
          </ac:spMkLst>
        </pc:spChg>
        <pc:spChg chg="add mod">
          <ac:chgData name="Beckmann, Karsten" userId="abe77b52-972e-45ac-a2fe-0bd1be2ce8c6" providerId="ADAL" clId="{139A9A8A-3E97-4EE3-98EF-E3D4B3DFB350}" dt="2024-04-11T20:35:32.602" v="464" actId="14100"/>
          <ac:spMkLst>
            <pc:docMk/>
            <pc:sldMk cId="3231977557" sldId="353"/>
            <ac:spMk id="64" creationId="{E686021A-4984-06A7-D719-9E879B70C83F}"/>
          </ac:spMkLst>
        </pc:spChg>
        <pc:spChg chg="add mod">
          <ac:chgData name="Beckmann, Karsten" userId="abe77b52-972e-45ac-a2fe-0bd1be2ce8c6" providerId="ADAL" clId="{139A9A8A-3E97-4EE3-98EF-E3D4B3DFB350}" dt="2024-04-11T20:35:30.513" v="463" actId="1076"/>
          <ac:spMkLst>
            <pc:docMk/>
            <pc:sldMk cId="3231977557" sldId="353"/>
            <ac:spMk id="65" creationId="{49F4029A-AC8C-0514-46FD-3EE733258477}"/>
          </ac:spMkLst>
        </pc:spChg>
        <pc:spChg chg="add mod">
          <ac:chgData name="Beckmann, Karsten" userId="abe77b52-972e-45ac-a2fe-0bd1be2ce8c6" providerId="ADAL" clId="{139A9A8A-3E97-4EE3-98EF-E3D4B3DFB350}" dt="2024-04-11T20:35:39.698" v="466" actId="1076"/>
          <ac:spMkLst>
            <pc:docMk/>
            <pc:sldMk cId="3231977557" sldId="353"/>
            <ac:spMk id="67" creationId="{D5282E66-A49B-2EF0-724F-D20F54EF51B1}"/>
          </ac:spMkLst>
        </pc:spChg>
        <pc:spChg chg="add mod">
          <ac:chgData name="Beckmann, Karsten" userId="abe77b52-972e-45ac-a2fe-0bd1be2ce8c6" providerId="ADAL" clId="{139A9A8A-3E97-4EE3-98EF-E3D4B3DFB350}" dt="2024-04-11T20:35:44.977" v="467" actId="1076"/>
          <ac:spMkLst>
            <pc:docMk/>
            <pc:sldMk cId="3231977557" sldId="353"/>
            <ac:spMk id="68" creationId="{B765D742-0727-F8DA-5755-97F78F78EC0B}"/>
          </ac:spMkLst>
        </pc:spChg>
        <pc:spChg chg="add del mod">
          <ac:chgData name="Beckmann, Karsten" userId="abe77b52-972e-45ac-a2fe-0bd1be2ce8c6" providerId="ADAL" clId="{139A9A8A-3E97-4EE3-98EF-E3D4B3DFB350}" dt="2024-04-11T20:36:10.674" v="471" actId="478"/>
          <ac:spMkLst>
            <pc:docMk/>
            <pc:sldMk cId="3231977557" sldId="353"/>
            <ac:spMk id="69" creationId="{7A41AC98-7B67-B00E-DB7C-4F8131C0CC05}"/>
          </ac:spMkLst>
        </pc:spChg>
        <pc:spChg chg="add mod">
          <ac:chgData name="Beckmann, Karsten" userId="abe77b52-972e-45ac-a2fe-0bd1be2ce8c6" providerId="ADAL" clId="{139A9A8A-3E97-4EE3-98EF-E3D4B3DFB350}" dt="2024-04-11T20:36:42.461" v="516" actId="1036"/>
          <ac:spMkLst>
            <pc:docMk/>
            <pc:sldMk cId="3231977557" sldId="353"/>
            <ac:spMk id="73" creationId="{2D5C5699-8B61-FC53-FE57-8FAA767334E0}"/>
          </ac:spMkLst>
        </pc:spChg>
        <pc:spChg chg="add mod">
          <ac:chgData name="Beckmann, Karsten" userId="abe77b52-972e-45ac-a2fe-0bd1be2ce8c6" providerId="ADAL" clId="{139A9A8A-3E97-4EE3-98EF-E3D4B3DFB350}" dt="2024-04-11T20:38:51.903" v="549" actId="1076"/>
          <ac:spMkLst>
            <pc:docMk/>
            <pc:sldMk cId="3231977557" sldId="353"/>
            <ac:spMk id="76" creationId="{011CF5D9-14A9-4A54-CABB-20346A86CC00}"/>
          </ac:spMkLst>
        </pc:spChg>
        <pc:spChg chg="add mod">
          <ac:chgData name="Beckmann, Karsten" userId="abe77b52-972e-45ac-a2fe-0bd1be2ce8c6" providerId="ADAL" clId="{139A9A8A-3E97-4EE3-98EF-E3D4B3DFB350}" dt="2024-04-11T20:38:51.903" v="549" actId="1076"/>
          <ac:spMkLst>
            <pc:docMk/>
            <pc:sldMk cId="3231977557" sldId="353"/>
            <ac:spMk id="77" creationId="{CC5342B7-159B-A156-C49E-2063CA0D0263}"/>
          </ac:spMkLst>
        </pc:spChg>
        <pc:spChg chg="add mod">
          <ac:chgData name="Beckmann, Karsten" userId="abe77b52-972e-45ac-a2fe-0bd1be2ce8c6" providerId="ADAL" clId="{139A9A8A-3E97-4EE3-98EF-E3D4B3DFB350}" dt="2024-04-11T20:38:47.449" v="548" actId="1076"/>
          <ac:spMkLst>
            <pc:docMk/>
            <pc:sldMk cId="3231977557" sldId="353"/>
            <ac:spMk id="78" creationId="{668CE60D-C664-2C65-A382-88F1C76ADA77}"/>
          </ac:spMkLst>
        </pc:spChg>
        <pc:spChg chg="add mod">
          <ac:chgData name="Beckmann, Karsten" userId="abe77b52-972e-45ac-a2fe-0bd1be2ce8c6" providerId="ADAL" clId="{139A9A8A-3E97-4EE3-98EF-E3D4B3DFB350}" dt="2024-04-11T20:39:01.105" v="551" actId="1076"/>
          <ac:spMkLst>
            <pc:docMk/>
            <pc:sldMk cId="3231977557" sldId="353"/>
            <ac:spMk id="79" creationId="{B3BCA962-8E09-98CD-75FD-40189F3CFA57}"/>
          </ac:spMkLst>
        </pc:spChg>
        <pc:spChg chg="add mod">
          <ac:chgData name="Beckmann, Karsten" userId="abe77b52-972e-45ac-a2fe-0bd1be2ce8c6" providerId="ADAL" clId="{139A9A8A-3E97-4EE3-98EF-E3D4B3DFB350}" dt="2024-04-11T20:39:02.969" v="552" actId="14100"/>
          <ac:spMkLst>
            <pc:docMk/>
            <pc:sldMk cId="3231977557" sldId="353"/>
            <ac:spMk id="80" creationId="{6802C4D5-B0FB-9E53-CE91-120DE3FD5C8A}"/>
          </ac:spMkLst>
        </pc:spChg>
        <pc:spChg chg="add mod">
          <ac:chgData name="Beckmann, Karsten" userId="abe77b52-972e-45ac-a2fe-0bd1be2ce8c6" providerId="ADAL" clId="{139A9A8A-3E97-4EE3-98EF-E3D4B3DFB350}" dt="2024-04-11T20:39:05.843" v="553" actId="1076"/>
          <ac:spMkLst>
            <pc:docMk/>
            <pc:sldMk cId="3231977557" sldId="353"/>
            <ac:spMk id="81" creationId="{F529B778-8944-4D8C-B50E-F9CAF0278132}"/>
          </ac:spMkLst>
        </pc:spChg>
        <pc:spChg chg="add mod">
          <ac:chgData name="Beckmann, Karsten" userId="abe77b52-972e-45ac-a2fe-0bd1be2ce8c6" providerId="ADAL" clId="{139A9A8A-3E97-4EE3-98EF-E3D4B3DFB350}" dt="2024-04-11T20:39:16.906" v="559" actId="1036"/>
          <ac:spMkLst>
            <pc:docMk/>
            <pc:sldMk cId="3231977557" sldId="353"/>
            <ac:spMk id="82" creationId="{6272D8EE-5C71-5536-1F97-BEEE1A0EDDD6}"/>
          </ac:spMkLst>
        </pc:spChg>
        <pc:spChg chg="add del mod">
          <ac:chgData name="Beckmann, Karsten" userId="abe77b52-972e-45ac-a2fe-0bd1be2ce8c6" providerId="ADAL" clId="{139A9A8A-3E97-4EE3-98EF-E3D4B3DFB350}" dt="2024-04-11T20:39:48.784" v="598" actId="478"/>
          <ac:spMkLst>
            <pc:docMk/>
            <pc:sldMk cId="3231977557" sldId="353"/>
            <ac:spMk id="83" creationId="{D6763E34-E92E-4295-0121-677F7524BAF7}"/>
          </ac:spMkLst>
        </pc:spChg>
        <pc:spChg chg="add mod">
          <ac:chgData name="Beckmann, Karsten" userId="abe77b52-972e-45ac-a2fe-0bd1be2ce8c6" providerId="ADAL" clId="{139A9A8A-3E97-4EE3-98EF-E3D4B3DFB350}" dt="2024-04-11T20:44:34.451" v="797" actId="14100"/>
          <ac:spMkLst>
            <pc:docMk/>
            <pc:sldMk cId="3231977557" sldId="353"/>
            <ac:spMk id="86" creationId="{C386DBB6-B675-6A6A-C82F-281D0C94F8E7}"/>
          </ac:spMkLst>
        </pc:spChg>
        <pc:spChg chg="add mod">
          <ac:chgData name="Beckmann, Karsten" userId="abe77b52-972e-45ac-a2fe-0bd1be2ce8c6" providerId="ADAL" clId="{139A9A8A-3E97-4EE3-98EF-E3D4B3DFB350}" dt="2024-04-11T20:44:38.096" v="807" actId="1038"/>
          <ac:spMkLst>
            <pc:docMk/>
            <pc:sldMk cId="3231977557" sldId="353"/>
            <ac:spMk id="87" creationId="{6B375A50-C392-38E9-624E-7FD51EDC4D23}"/>
          </ac:spMkLst>
        </pc:spChg>
        <pc:spChg chg="add mod">
          <ac:chgData name="Beckmann, Karsten" userId="abe77b52-972e-45ac-a2fe-0bd1be2ce8c6" providerId="ADAL" clId="{139A9A8A-3E97-4EE3-98EF-E3D4B3DFB350}" dt="2024-04-11T20:44:34.451" v="797" actId="14100"/>
          <ac:spMkLst>
            <pc:docMk/>
            <pc:sldMk cId="3231977557" sldId="353"/>
            <ac:spMk id="88" creationId="{38BF7575-8BD0-5E2B-7E16-CCBEEBEBC206}"/>
          </ac:spMkLst>
        </pc:spChg>
        <pc:spChg chg="add mod">
          <ac:chgData name="Beckmann, Karsten" userId="abe77b52-972e-45ac-a2fe-0bd1be2ce8c6" providerId="ADAL" clId="{139A9A8A-3E97-4EE3-98EF-E3D4B3DFB350}" dt="2024-04-11T20:41:55.905" v="715" actId="14100"/>
          <ac:spMkLst>
            <pc:docMk/>
            <pc:sldMk cId="3231977557" sldId="353"/>
            <ac:spMk id="89" creationId="{5E942C16-EAE9-1EB8-4528-999BA3F8F2B6}"/>
          </ac:spMkLst>
        </pc:spChg>
        <pc:spChg chg="add del mod">
          <ac:chgData name="Beckmann, Karsten" userId="abe77b52-972e-45ac-a2fe-0bd1be2ce8c6" providerId="ADAL" clId="{139A9A8A-3E97-4EE3-98EF-E3D4B3DFB350}" dt="2024-04-11T20:50:42.742" v="984" actId="478"/>
          <ac:spMkLst>
            <pc:docMk/>
            <pc:sldMk cId="3231977557" sldId="353"/>
            <ac:spMk id="90" creationId="{F0FABB77-A97E-E7DF-CDDB-7D10E0E36F23}"/>
          </ac:spMkLst>
        </pc:spChg>
        <pc:spChg chg="add mod">
          <ac:chgData name="Beckmann, Karsten" userId="abe77b52-972e-45ac-a2fe-0bd1be2ce8c6" providerId="ADAL" clId="{139A9A8A-3E97-4EE3-98EF-E3D4B3DFB350}" dt="2024-04-11T20:41:04.297" v="684"/>
          <ac:spMkLst>
            <pc:docMk/>
            <pc:sldMk cId="3231977557" sldId="353"/>
            <ac:spMk id="91" creationId="{B1F7718B-9A37-6AAB-F8BD-BC0B9282F795}"/>
          </ac:spMkLst>
        </pc:spChg>
        <pc:spChg chg="add del mod">
          <ac:chgData name="Beckmann, Karsten" userId="abe77b52-972e-45ac-a2fe-0bd1be2ce8c6" providerId="ADAL" clId="{139A9A8A-3E97-4EE3-98EF-E3D4B3DFB350}" dt="2024-04-11T20:41:14.105" v="688" actId="478"/>
          <ac:spMkLst>
            <pc:docMk/>
            <pc:sldMk cId="3231977557" sldId="353"/>
            <ac:spMk id="92" creationId="{8FE40A7B-925C-41A6-558C-93616467ADE2}"/>
          </ac:spMkLst>
        </pc:spChg>
        <pc:spChg chg="add mod">
          <ac:chgData name="Beckmann, Karsten" userId="abe77b52-972e-45ac-a2fe-0bd1be2ce8c6" providerId="ADAL" clId="{139A9A8A-3E97-4EE3-98EF-E3D4B3DFB350}" dt="2024-04-11T20:44:38.096" v="807" actId="1038"/>
          <ac:spMkLst>
            <pc:docMk/>
            <pc:sldMk cId="3231977557" sldId="353"/>
            <ac:spMk id="93" creationId="{92A8CDFB-AFCC-26E8-5EEA-CB2FF6D5BA7E}"/>
          </ac:spMkLst>
        </pc:spChg>
        <pc:spChg chg="add mod ord">
          <ac:chgData name="Beckmann, Karsten" userId="abe77b52-972e-45ac-a2fe-0bd1be2ce8c6" providerId="ADAL" clId="{139A9A8A-3E97-4EE3-98EF-E3D4B3DFB350}" dt="2024-04-11T20:44:34.451" v="797" actId="14100"/>
          <ac:spMkLst>
            <pc:docMk/>
            <pc:sldMk cId="3231977557" sldId="353"/>
            <ac:spMk id="94" creationId="{7F8AED07-1BC2-B9EB-AB93-9883DDDE04BB}"/>
          </ac:spMkLst>
        </pc:spChg>
        <pc:spChg chg="add mod">
          <ac:chgData name="Beckmann, Karsten" userId="abe77b52-972e-45ac-a2fe-0bd1be2ce8c6" providerId="ADAL" clId="{139A9A8A-3E97-4EE3-98EF-E3D4B3DFB350}" dt="2024-04-11T20:46:14.838" v="846" actId="14100"/>
          <ac:spMkLst>
            <pc:docMk/>
            <pc:sldMk cId="3231977557" sldId="353"/>
            <ac:spMk id="103" creationId="{D65612EA-F6F1-A629-FE76-01DA63671ECE}"/>
          </ac:spMkLst>
        </pc:spChg>
        <pc:spChg chg="add mod">
          <ac:chgData name="Beckmann, Karsten" userId="abe77b52-972e-45ac-a2fe-0bd1be2ce8c6" providerId="ADAL" clId="{139A9A8A-3E97-4EE3-98EF-E3D4B3DFB350}" dt="2024-04-11T20:48:16.355" v="920" actId="20577"/>
          <ac:spMkLst>
            <pc:docMk/>
            <pc:sldMk cId="3231977557" sldId="353"/>
            <ac:spMk id="114" creationId="{33C14A2F-D7C7-C888-28E5-4F2F201EADC0}"/>
          </ac:spMkLst>
        </pc:spChg>
        <pc:spChg chg="add mod">
          <ac:chgData name="Beckmann, Karsten" userId="abe77b52-972e-45ac-a2fe-0bd1be2ce8c6" providerId="ADAL" clId="{139A9A8A-3E97-4EE3-98EF-E3D4B3DFB350}" dt="2024-04-11T20:50:20.800" v="978" actId="1076"/>
          <ac:spMkLst>
            <pc:docMk/>
            <pc:sldMk cId="3231977557" sldId="353"/>
            <ac:spMk id="132" creationId="{E9ACDA6A-04DD-3B2B-B78E-9289B453BE00}"/>
          </ac:spMkLst>
        </pc:spChg>
        <pc:spChg chg="add mod">
          <ac:chgData name="Beckmann, Karsten" userId="abe77b52-972e-45ac-a2fe-0bd1be2ce8c6" providerId="ADAL" clId="{139A9A8A-3E97-4EE3-98EF-E3D4B3DFB350}" dt="2024-04-11T20:50:24.335" v="980" actId="1076"/>
          <ac:spMkLst>
            <pc:docMk/>
            <pc:sldMk cId="3231977557" sldId="353"/>
            <ac:spMk id="133" creationId="{C1210F63-37DF-91B6-2297-B11038D19E43}"/>
          </ac:spMkLst>
        </pc:spChg>
        <pc:spChg chg="add del mod">
          <ac:chgData name="Beckmann, Karsten" userId="abe77b52-972e-45ac-a2fe-0bd1be2ce8c6" providerId="ADAL" clId="{139A9A8A-3E97-4EE3-98EF-E3D4B3DFB350}" dt="2024-04-11T20:50:32.741" v="982" actId="478"/>
          <ac:spMkLst>
            <pc:docMk/>
            <pc:sldMk cId="3231977557" sldId="353"/>
            <ac:spMk id="134" creationId="{8E37E3A7-1E0A-E77B-2F8E-AF7D47173A47}"/>
          </ac:spMkLst>
        </pc:spChg>
        <pc:graphicFrameChg chg="del">
          <ac:chgData name="Beckmann, Karsten" userId="abe77b52-972e-45ac-a2fe-0bd1be2ce8c6" providerId="ADAL" clId="{139A9A8A-3E97-4EE3-98EF-E3D4B3DFB350}" dt="2024-04-11T20:15:29.274" v="54" actId="478"/>
          <ac:graphicFrameMkLst>
            <pc:docMk/>
            <pc:sldMk cId="3231977557" sldId="353"/>
            <ac:graphicFrameMk id="6" creationId="{52798284-6C6E-B071-A60A-6B6F14ABB684}"/>
          </ac:graphicFrameMkLst>
        </pc:graphicFrameChg>
        <pc:cxnChg chg="add mod">
          <ac:chgData name="Beckmann, Karsten" userId="abe77b52-972e-45ac-a2fe-0bd1be2ce8c6" providerId="ADAL" clId="{139A9A8A-3E97-4EE3-98EF-E3D4B3DFB350}" dt="2024-04-11T20:35:22.651" v="461" actId="14100"/>
          <ac:cxnSpMkLst>
            <pc:docMk/>
            <pc:sldMk cId="3231977557" sldId="353"/>
            <ac:cxnSpMk id="18" creationId="{39860E39-E506-A2D1-A9F0-76530B678AE4}"/>
          </ac:cxnSpMkLst>
        </pc:cxnChg>
        <pc:cxnChg chg="add mod">
          <ac:chgData name="Beckmann, Karsten" userId="abe77b52-972e-45ac-a2fe-0bd1be2ce8c6" providerId="ADAL" clId="{139A9A8A-3E97-4EE3-98EF-E3D4B3DFB350}" dt="2024-04-11T20:19:24.246" v="207" actId="1076"/>
          <ac:cxnSpMkLst>
            <pc:docMk/>
            <pc:sldMk cId="3231977557" sldId="353"/>
            <ac:cxnSpMk id="19" creationId="{7C15D5D0-0160-669E-264A-6F8ABB524B0D}"/>
          </ac:cxnSpMkLst>
        </pc:cxnChg>
        <pc:cxnChg chg="add mod">
          <ac:chgData name="Beckmann, Karsten" userId="abe77b52-972e-45ac-a2fe-0bd1be2ce8c6" providerId="ADAL" clId="{139A9A8A-3E97-4EE3-98EF-E3D4B3DFB350}" dt="2024-04-11T20:29:13.662" v="356" actId="1076"/>
          <ac:cxnSpMkLst>
            <pc:docMk/>
            <pc:sldMk cId="3231977557" sldId="353"/>
            <ac:cxnSpMk id="33" creationId="{219E925C-20DF-C457-0A22-362818CEFB06}"/>
          </ac:cxnSpMkLst>
        </pc:cxnChg>
        <pc:cxnChg chg="add mod">
          <ac:chgData name="Beckmann, Karsten" userId="abe77b52-972e-45ac-a2fe-0bd1be2ce8c6" providerId="ADAL" clId="{139A9A8A-3E97-4EE3-98EF-E3D4B3DFB350}" dt="2024-04-11T20:29:13.662" v="356" actId="1076"/>
          <ac:cxnSpMkLst>
            <pc:docMk/>
            <pc:sldMk cId="3231977557" sldId="353"/>
            <ac:cxnSpMk id="34" creationId="{3ADE4160-3DA6-EDB7-F852-E767AD97056A}"/>
          </ac:cxnSpMkLst>
        </pc:cxnChg>
        <pc:cxnChg chg="add mod">
          <ac:chgData name="Beckmann, Karsten" userId="abe77b52-972e-45ac-a2fe-0bd1be2ce8c6" providerId="ADAL" clId="{139A9A8A-3E97-4EE3-98EF-E3D4B3DFB350}" dt="2024-04-11T20:29:25.590" v="361" actId="14100"/>
          <ac:cxnSpMkLst>
            <pc:docMk/>
            <pc:sldMk cId="3231977557" sldId="353"/>
            <ac:cxnSpMk id="35" creationId="{E89FEBE5-1E95-56DA-8EF0-8DD2D2CE598F}"/>
          </ac:cxnSpMkLst>
        </pc:cxnChg>
        <pc:cxnChg chg="add mod">
          <ac:chgData name="Beckmann, Karsten" userId="abe77b52-972e-45ac-a2fe-0bd1be2ce8c6" providerId="ADAL" clId="{139A9A8A-3E97-4EE3-98EF-E3D4B3DFB350}" dt="2024-04-11T20:29:31.862" v="363" actId="14100"/>
          <ac:cxnSpMkLst>
            <pc:docMk/>
            <pc:sldMk cId="3231977557" sldId="353"/>
            <ac:cxnSpMk id="36" creationId="{8D506106-EB0F-F01E-C156-A7D49E515C63}"/>
          </ac:cxnSpMkLst>
        </pc:cxnChg>
        <pc:cxnChg chg="add mod">
          <ac:chgData name="Beckmann, Karsten" userId="abe77b52-972e-45ac-a2fe-0bd1be2ce8c6" providerId="ADAL" clId="{139A9A8A-3E97-4EE3-98EF-E3D4B3DFB350}" dt="2024-04-11T20:45:46.028" v="820" actId="14100"/>
          <ac:cxnSpMkLst>
            <pc:docMk/>
            <pc:sldMk cId="3231977557" sldId="353"/>
            <ac:cxnSpMk id="44" creationId="{1FFDB5FE-4241-DE55-36D6-56E95E7667BF}"/>
          </ac:cxnSpMkLst>
        </pc:cxnChg>
        <pc:cxnChg chg="add mod ord">
          <ac:chgData name="Beckmann, Karsten" userId="abe77b52-972e-45ac-a2fe-0bd1be2ce8c6" providerId="ADAL" clId="{139A9A8A-3E97-4EE3-98EF-E3D4B3DFB350}" dt="2024-04-11T20:46:59.538" v="864" actId="1076"/>
          <ac:cxnSpMkLst>
            <pc:docMk/>
            <pc:sldMk cId="3231977557" sldId="353"/>
            <ac:cxnSpMk id="48" creationId="{3E76DEE8-E043-27DF-5AE3-9748BA5CCA7B}"/>
          </ac:cxnSpMkLst>
        </pc:cxnChg>
        <pc:cxnChg chg="add mod">
          <ac:chgData name="Beckmann, Karsten" userId="abe77b52-972e-45ac-a2fe-0bd1be2ce8c6" providerId="ADAL" clId="{139A9A8A-3E97-4EE3-98EF-E3D4B3DFB350}" dt="2024-04-11T20:32:52.247" v="427" actId="1076"/>
          <ac:cxnSpMkLst>
            <pc:docMk/>
            <pc:sldMk cId="3231977557" sldId="353"/>
            <ac:cxnSpMk id="52" creationId="{9D596973-133C-7267-FB1C-A4C744484BEB}"/>
          </ac:cxnSpMkLst>
        </pc:cxnChg>
        <pc:cxnChg chg="add mod">
          <ac:chgData name="Beckmann, Karsten" userId="abe77b52-972e-45ac-a2fe-0bd1be2ce8c6" providerId="ADAL" clId="{139A9A8A-3E97-4EE3-98EF-E3D4B3DFB350}" dt="2024-04-11T20:47:02.617" v="865" actId="14100"/>
          <ac:cxnSpMkLst>
            <pc:docMk/>
            <pc:sldMk cId="3231977557" sldId="353"/>
            <ac:cxnSpMk id="55" creationId="{D511EA8A-09BB-ACB6-608D-B9A1687E9DE4}"/>
          </ac:cxnSpMkLst>
        </pc:cxnChg>
        <pc:cxnChg chg="add mod">
          <ac:chgData name="Beckmann, Karsten" userId="abe77b52-972e-45ac-a2fe-0bd1be2ce8c6" providerId="ADAL" clId="{139A9A8A-3E97-4EE3-98EF-E3D4B3DFB350}" dt="2024-04-11T20:36:20.776" v="474" actId="14100"/>
          <ac:cxnSpMkLst>
            <pc:docMk/>
            <pc:sldMk cId="3231977557" sldId="353"/>
            <ac:cxnSpMk id="70" creationId="{E0031068-A55D-74DB-F2E7-028CEA352821}"/>
          </ac:cxnSpMkLst>
        </pc:cxnChg>
        <pc:cxnChg chg="add del mod">
          <ac:chgData name="Beckmann, Karsten" userId="abe77b52-972e-45ac-a2fe-0bd1be2ce8c6" providerId="ADAL" clId="{139A9A8A-3E97-4EE3-98EF-E3D4B3DFB350}" dt="2024-04-11T20:45:22.453" v="815" actId="478"/>
          <ac:cxnSpMkLst>
            <pc:docMk/>
            <pc:sldMk cId="3231977557" sldId="353"/>
            <ac:cxnSpMk id="75" creationId="{EBEC5693-7BB4-C94C-C4B8-ED5598723B72}"/>
          </ac:cxnSpMkLst>
        </pc:cxnChg>
        <pc:cxnChg chg="add mod">
          <ac:chgData name="Beckmann, Karsten" userId="abe77b52-972e-45ac-a2fe-0bd1be2ce8c6" providerId="ADAL" clId="{139A9A8A-3E97-4EE3-98EF-E3D4B3DFB350}" dt="2024-04-11T20:48:29.638" v="922" actId="14100"/>
          <ac:cxnSpMkLst>
            <pc:docMk/>
            <pc:sldMk cId="3231977557" sldId="353"/>
            <ac:cxnSpMk id="105" creationId="{1F8B61E8-F458-F79D-A855-753F598AF10B}"/>
          </ac:cxnSpMkLst>
        </pc:cxnChg>
        <pc:cxnChg chg="add mod">
          <ac:chgData name="Beckmann, Karsten" userId="abe77b52-972e-45ac-a2fe-0bd1be2ce8c6" providerId="ADAL" clId="{139A9A8A-3E97-4EE3-98EF-E3D4B3DFB350}" dt="2024-04-11T20:46:42.833" v="856" actId="1036"/>
          <ac:cxnSpMkLst>
            <pc:docMk/>
            <pc:sldMk cId="3231977557" sldId="353"/>
            <ac:cxnSpMk id="107" creationId="{B735A0A7-D34A-3D77-5D00-939BB6B5C235}"/>
          </ac:cxnSpMkLst>
        </pc:cxnChg>
        <pc:cxnChg chg="add del mod">
          <ac:chgData name="Beckmann, Karsten" userId="abe77b52-972e-45ac-a2fe-0bd1be2ce8c6" providerId="ADAL" clId="{139A9A8A-3E97-4EE3-98EF-E3D4B3DFB350}" dt="2024-04-11T20:47:37.451" v="871" actId="478"/>
          <ac:cxnSpMkLst>
            <pc:docMk/>
            <pc:sldMk cId="3231977557" sldId="353"/>
            <ac:cxnSpMk id="108" creationId="{601DBAF5-0CC8-B68B-8236-2FDBAF1E12A4}"/>
          </ac:cxnSpMkLst>
        </pc:cxnChg>
        <pc:cxnChg chg="add del mod">
          <ac:chgData name="Beckmann, Karsten" userId="abe77b52-972e-45ac-a2fe-0bd1be2ce8c6" providerId="ADAL" clId="{139A9A8A-3E97-4EE3-98EF-E3D4B3DFB350}" dt="2024-04-11T20:47:21.363" v="870" actId="478"/>
          <ac:cxnSpMkLst>
            <pc:docMk/>
            <pc:sldMk cId="3231977557" sldId="353"/>
            <ac:cxnSpMk id="110" creationId="{91F155A5-5C68-B911-8E74-EDC920D34797}"/>
          </ac:cxnSpMkLst>
        </pc:cxnChg>
        <pc:cxnChg chg="add mod">
          <ac:chgData name="Beckmann, Karsten" userId="abe77b52-972e-45ac-a2fe-0bd1be2ce8c6" providerId="ADAL" clId="{139A9A8A-3E97-4EE3-98EF-E3D4B3DFB350}" dt="2024-04-11T20:48:48.985" v="931" actId="692"/>
          <ac:cxnSpMkLst>
            <pc:docMk/>
            <pc:sldMk cId="3231977557" sldId="353"/>
            <ac:cxnSpMk id="112" creationId="{08904B43-DCA9-522F-8483-B903C4F1B9A9}"/>
          </ac:cxnSpMkLst>
        </pc:cxnChg>
        <pc:cxnChg chg="add mod">
          <ac:chgData name="Beckmann, Karsten" userId="abe77b52-972e-45ac-a2fe-0bd1be2ce8c6" providerId="ADAL" clId="{139A9A8A-3E97-4EE3-98EF-E3D4B3DFB350}" dt="2024-04-11T20:49:24.148" v="949" actId="1036"/>
          <ac:cxnSpMkLst>
            <pc:docMk/>
            <pc:sldMk cId="3231977557" sldId="353"/>
            <ac:cxnSpMk id="117" creationId="{57DAEBFB-37EE-6E29-04EE-053F2B4CDACF}"/>
          </ac:cxnSpMkLst>
        </pc:cxnChg>
        <pc:cxnChg chg="add mod">
          <ac:chgData name="Beckmann, Karsten" userId="abe77b52-972e-45ac-a2fe-0bd1be2ce8c6" providerId="ADAL" clId="{139A9A8A-3E97-4EE3-98EF-E3D4B3DFB350}" dt="2024-04-11T20:49:35.695" v="950" actId="14100"/>
          <ac:cxnSpMkLst>
            <pc:docMk/>
            <pc:sldMk cId="3231977557" sldId="353"/>
            <ac:cxnSpMk id="120" creationId="{0187FCF7-9A2F-D5DB-F228-4A9876584FAB}"/>
          </ac:cxnSpMkLst>
        </pc:cxnChg>
        <pc:cxnChg chg="add mod">
          <ac:chgData name="Beckmann, Karsten" userId="abe77b52-972e-45ac-a2fe-0bd1be2ce8c6" providerId="ADAL" clId="{139A9A8A-3E97-4EE3-98EF-E3D4B3DFB350}" dt="2024-04-11T20:49:11.111" v="943" actId="14100"/>
          <ac:cxnSpMkLst>
            <pc:docMk/>
            <pc:sldMk cId="3231977557" sldId="353"/>
            <ac:cxnSpMk id="122" creationId="{EFA1B19D-7A8E-ABD6-F701-F39FAE36AFB1}"/>
          </ac:cxnSpMkLst>
        </pc:cxnChg>
        <pc:cxnChg chg="add mod">
          <ac:chgData name="Beckmann, Karsten" userId="abe77b52-972e-45ac-a2fe-0bd1be2ce8c6" providerId="ADAL" clId="{139A9A8A-3E97-4EE3-98EF-E3D4B3DFB350}" dt="2024-04-11T20:49:43.385" v="955" actId="14100"/>
          <ac:cxnSpMkLst>
            <pc:docMk/>
            <pc:sldMk cId="3231977557" sldId="353"/>
            <ac:cxnSpMk id="130" creationId="{0342EDEE-B190-D501-CCCF-7B5434A931E6}"/>
          </ac:cxnSpMkLst>
        </pc:cxnChg>
      </pc:sldChg>
      <pc:sldChg chg="del">
        <pc:chgData name="Beckmann, Karsten" userId="abe77b52-972e-45ac-a2fe-0bd1be2ce8c6" providerId="ADAL" clId="{139A9A8A-3E97-4EE3-98EF-E3D4B3DFB350}" dt="2024-04-11T20:15:25.324" v="50" actId="47"/>
        <pc:sldMkLst>
          <pc:docMk/>
          <pc:sldMk cId="1594064085" sldId="354"/>
        </pc:sldMkLst>
      </pc:sldChg>
      <pc:sldChg chg="addSp delSp modSp new mod">
        <pc:chgData name="Beckmann, Karsten" userId="abe77b52-972e-45ac-a2fe-0bd1be2ce8c6" providerId="ADAL" clId="{139A9A8A-3E97-4EE3-98EF-E3D4B3DFB350}" dt="2024-04-11T20:58:35.704" v="1803" actId="20577"/>
        <pc:sldMkLst>
          <pc:docMk/>
          <pc:sldMk cId="1950823697" sldId="354"/>
        </pc:sldMkLst>
        <pc:spChg chg="mod">
          <ac:chgData name="Beckmann, Karsten" userId="abe77b52-972e-45ac-a2fe-0bd1be2ce8c6" providerId="ADAL" clId="{139A9A8A-3E97-4EE3-98EF-E3D4B3DFB350}" dt="2024-04-11T20:51:25.922" v="1028" actId="20577"/>
          <ac:spMkLst>
            <pc:docMk/>
            <pc:sldMk cId="1950823697" sldId="354"/>
            <ac:spMk id="2" creationId="{235B07A4-03D0-9A4E-FF8F-DCFB9F5CBABA}"/>
          </ac:spMkLst>
        </pc:spChg>
        <pc:spChg chg="add del mod">
          <ac:chgData name="Beckmann, Karsten" userId="abe77b52-972e-45ac-a2fe-0bd1be2ce8c6" providerId="ADAL" clId="{139A9A8A-3E97-4EE3-98EF-E3D4B3DFB350}" dt="2024-04-11T20:52:54.401" v="1147" actId="478"/>
          <ac:spMkLst>
            <pc:docMk/>
            <pc:sldMk cId="1950823697" sldId="354"/>
            <ac:spMk id="3" creationId="{27350F7A-8277-F08E-9306-7FC281C1619C}"/>
          </ac:spMkLst>
        </pc:spChg>
        <pc:spChg chg="add mod">
          <ac:chgData name="Beckmann, Karsten" userId="abe77b52-972e-45ac-a2fe-0bd1be2ce8c6" providerId="ADAL" clId="{139A9A8A-3E97-4EE3-98EF-E3D4B3DFB350}" dt="2024-04-11T20:58:35.704" v="1803" actId="20577"/>
          <ac:spMkLst>
            <pc:docMk/>
            <pc:sldMk cId="1950823697" sldId="354"/>
            <ac:spMk id="4" creationId="{4C717986-AC9E-5623-8105-EF508A9E5B7E}"/>
          </ac:spMkLst>
        </pc:spChg>
        <pc:spChg chg="add mod">
          <ac:chgData name="Beckmann, Karsten" userId="abe77b52-972e-45ac-a2fe-0bd1be2ce8c6" providerId="ADAL" clId="{139A9A8A-3E97-4EE3-98EF-E3D4B3DFB350}" dt="2024-04-11T20:54:52.135" v="1281" actId="14100"/>
          <ac:spMkLst>
            <pc:docMk/>
            <pc:sldMk cId="1950823697" sldId="354"/>
            <ac:spMk id="5" creationId="{10CE60DD-4538-3486-1BA2-8A4FA9C565BB}"/>
          </ac:spMkLst>
        </pc:spChg>
        <pc:spChg chg="add mod">
          <ac:chgData name="Beckmann, Karsten" userId="abe77b52-972e-45ac-a2fe-0bd1be2ce8c6" providerId="ADAL" clId="{139A9A8A-3E97-4EE3-98EF-E3D4B3DFB350}" dt="2024-04-11T20:55:47.442" v="1489" actId="20577"/>
          <ac:spMkLst>
            <pc:docMk/>
            <pc:sldMk cId="1950823697" sldId="354"/>
            <ac:spMk id="6" creationId="{58E549B2-339A-AC6E-8C24-0D42C7733C79}"/>
          </ac:spMkLst>
        </pc:spChg>
        <pc:spChg chg="add mod">
          <ac:chgData name="Beckmann, Karsten" userId="abe77b52-972e-45ac-a2fe-0bd1be2ce8c6" providerId="ADAL" clId="{139A9A8A-3E97-4EE3-98EF-E3D4B3DFB350}" dt="2024-04-11T20:55:56.537" v="1491" actId="1076"/>
          <ac:spMkLst>
            <pc:docMk/>
            <pc:sldMk cId="1950823697" sldId="354"/>
            <ac:spMk id="7" creationId="{D668AC7A-2AB0-D63F-AF61-F86550346340}"/>
          </ac:spMkLst>
        </pc:spChg>
        <pc:spChg chg="add mod">
          <ac:chgData name="Beckmann, Karsten" userId="abe77b52-972e-45ac-a2fe-0bd1be2ce8c6" providerId="ADAL" clId="{139A9A8A-3E97-4EE3-98EF-E3D4B3DFB350}" dt="2024-04-11T20:56:57.080" v="1637" actId="207"/>
          <ac:spMkLst>
            <pc:docMk/>
            <pc:sldMk cId="1950823697" sldId="354"/>
            <ac:spMk id="8" creationId="{ED1A8675-6788-3B57-FE64-50E04880C03E}"/>
          </ac:spMkLst>
        </pc:spChg>
      </pc:sldChg>
      <pc:sldChg chg="del">
        <pc:chgData name="Beckmann, Karsten" userId="abe77b52-972e-45ac-a2fe-0bd1be2ce8c6" providerId="ADAL" clId="{139A9A8A-3E97-4EE3-98EF-E3D4B3DFB350}" dt="2024-04-11T20:15:27.552" v="53" actId="47"/>
        <pc:sldMkLst>
          <pc:docMk/>
          <pc:sldMk cId="308369274" sldId="355"/>
        </pc:sldMkLst>
      </pc:sldChg>
      <pc:sldChg chg="addSp modSp new mod">
        <pc:chgData name="Beckmann, Karsten" userId="abe77b52-972e-45ac-a2fe-0bd1be2ce8c6" providerId="ADAL" clId="{139A9A8A-3E97-4EE3-98EF-E3D4B3DFB350}" dt="2024-04-11T21:18:16.505" v="2794" actId="20577"/>
        <pc:sldMkLst>
          <pc:docMk/>
          <pc:sldMk cId="4272889175" sldId="355"/>
        </pc:sldMkLst>
        <pc:spChg chg="mod">
          <ac:chgData name="Beckmann, Karsten" userId="abe77b52-972e-45ac-a2fe-0bd1be2ce8c6" providerId="ADAL" clId="{139A9A8A-3E97-4EE3-98EF-E3D4B3DFB350}" dt="2024-04-11T20:58:48.156" v="1806"/>
          <ac:spMkLst>
            <pc:docMk/>
            <pc:sldMk cId="4272889175" sldId="355"/>
            <ac:spMk id="2" creationId="{777DFE41-786A-491E-188B-644A1AFFA0D9}"/>
          </ac:spMkLst>
        </pc:spChg>
        <pc:spChg chg="add mod">
          <ac:chgData name="Beckmann, Karsten" userId="abe77b52-972e-45ac-a2fe-0bd1be2ce8c6" providerId="ADAL" clId="{139A9A8A-3E97-4EE3-98EF-E3D4B3DFB350}" dt="2024-04-11T21:18:16.505" v="2794" actId="20577"/>
          <ac:spMkLst>
            <pc:docMk/>
            <pc:sldMk cId="4272889175" sldId="355"/>
            <ac:spMk id="4" creationId="{A32E4251-4BCC-B7E7-4156-0CDD796A3926}"/>
          </ac:spMkLst>
        </pc:spChg>
      </pc:sldChg>
      <pc:sldChg chg="del">
        <pc:chgData name="Beckmann, Karsten" userId="abe77b52-972e-45ac-a2fe-0bd1be2ce8c6" providerId="ADAL" clId="{139A9A8A-3E97-4EE3-98EF-E3D4B3DFB350}" dt="2024-04-11T20:15:26.001" v="52" actId="47"/>
        <pc:sldMkLst>
          <pc:docMk/>
          <pc:sldMk cId="4239741442" sldId="3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619363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619363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F1DF9D12-57B3-4006-ACF6-984AD672D88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3"/>
            <a:ext cx="5852160" cy="4860608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725039"/>
            <a:ext cx="3169920" cy="619362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11725039"/>
            <a:ext cx="3169920" cy="619362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8B892349-DCB5-47E5-9B3B-627AB25A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94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SUNY RF/NY CREATES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821E-9A6A-46A9-AE67-9C4386F4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4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SUNY RF/NY CREATES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821E-9A6A-46A9-AE67-9C4386F4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389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849C78-08E3-9C47-8669-ED38F62BB6C6}"/>
              </a:ext>
            </a:extLst>
          </p:cNvPr>
          <p:cNvSpPr/>
          <p:nvPr userDrawn="1"/>
        </p:nvSpPr>
        <p:spPr>
          <a:xfrm>
            <a:off x="0" y="1"/>
            <a:ext cx="12192000" cy="942011"/>
          </a:xfrm>
          <a:prstGeom prst="rect">
            <a:avLst/>
          </a:prstGeom>
          <a:solidFill>
            <a:srgbClr val="21376D"/>
          </a:solidFill>
          <a:ln>
            <a:solidFill>
              <a:srgbClr val="2137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88" tIns="42794" rIns="85588" bIns="42794" rtlCol="0" anchor="ctr"/>
          <a:lstStyle/>
          <a:p>
            <a:pPr algn="ctr"/>
            <a:endParaRPr lang="en-US" sz="288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B790EFA-679A-4451-890B-645D6A2A0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02" y="132983"/>
            <a:ext cx="11001993" cy="676044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US" sz="3360">
                <a:solidFill>
                  <a:schemeClr val="bg1"/>
                </a:solidFill>
              </a:rPr>
              <a:t>Click to edit Master title style</a:t>
            </a:r>
            <a:endParaRPr lang="en-US" sz="3360" dirty="0">
              <a:solidFill>
                <a:schemeClr val="bg1"/>
              </a:solidFill>
            </a:endParaRPr>
          </a:p>
        </p:txBody>
      </p:sp>
      <p:pic>
        <p:nvPicPr>
          <p:cNvPr id="16" name="Picture 2" descr="C:\Users\ft697867\Documents\AIM\logos\AIM Logos\AIM Photonics_Logo_720p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5"/>
          <a:stretch/>
        </p:blipFill>
        <p:spPr bwMode="auto">
          <a:xfrm>
            <a:off x="10060931" y="6302521"/>
            <a:ext cx="1408179" cy="48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86359E80-5439-9048-9833-1A50E1BB4B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5531" y="1182923"/>
            <a:ext cx="4973395" cy="6846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376D"/>
                </a:solidFill>
              </a:defRPr>
            </a:lvl1pPr>
          </a:lstStyle>
          <a:p>
            <a:pPr lvl="0"/>
            <a:r>
              <a:rPr lang="en-US">
                <a:solidFill>
                  <a:srgbClr val="EAAB21"/>
                </a:solidFill>
              </a:rPr>
              <a:t>Click to edit Master text styles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6745B97E-04FD-42FA-B466-22FA3B54EDB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752884" y="2454476"/>
            <a:ext cx="1993491" cy="18059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6425495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56118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Clr>
                <a:schemeClr val="accent1"/>
              </a:buClr>
              <a:defRPr/>
            </a:lvl1pPr>
            <a:lvl2pPr>
              <a:spcBef>
                <a:spcPts val="1200"/>
              </a:spcBef>
              <a:buClr>
                <a:schemeClr val="accent1"/>
              </a:buClr>
              <a:defRPr/>
            </a:lvl2pPr>
            <a:lvl3pPr>
              <a:spcBef>
                <a:spcPts val="1200"/>
              </a:spcBef>
              <a:buClr>
                <a:schemeClr val="accent1"/>
              </a:buClr>
              <a:defRPr/>
            </a:lvl3pPr>
            <a:lvl4pPr>
              <a:spcBef>
                <a:spcPts val="1200"/>
              </a:spcBef>
              <a:buClr>
                <a:schemeClr val="accent1"/>
              </a:buClr>
              <a:defRPr/>
            </a:lvl4pPr>
            <a:lvl5pPr>
              <a:spcBef>
                <a:spcPts val="1200"/>
              </a:spcBef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1972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 sz="2000"/>
            </a:lvl2pPr>
            <a:lvl3pPr>
              <a:spcBef>
                <a:spcPts val="1200"/>
              </a:spcBef>
              <a:defRPr sz="2000"/>
            </a:lvl3pPr>
            <a:lvl4pPr>
              <a:spcBef>
                <a:spcPts val="1200"/>
              </a:spcBef>
              <a:defRPr sz="2000"/>
            </a:lvl4pPr>
            <a:lvl5pPr>
              <a:spcBef>
                <a:spcPts val="1200"/>
              </a:spcBef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9286056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259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9286056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1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4610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1754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5391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9286056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1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6614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173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9286056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4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SUNY RF/NY CREATES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821E-9A6A-46A9-AE67-9C4386F4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1497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3780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8711058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4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2098395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6823483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65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286056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9286056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06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8524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9322060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8183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9430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286056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9286056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10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60A3-B1CF-4492-A535-48B5977439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5537" y="3246878"/>
            <a:ext cx="7924800" cy="1325563"/>
          </a:xfrm>
        </p:spPr>
        <p:txBody>
          <a:bodyPr/>
          <a:lstStyle>
            <a:lvl1pPr algn="ctr"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D25F34D-0266-4484-98B3-24FD488144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7490" y="4607763"/>
            <a:ext cx="6455084" cy="68461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2908017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563" y="5834287"/>
            <a:ext cx="5194937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0675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286056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6345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9322060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0810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2096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9322060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7525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286056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8254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286056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9286056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7437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3303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286056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9286056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38601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8197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932206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85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744021"/>
          </a:xfrm>
          <a:prstGeom prst="rect">
            <a:avLst/>
          </a:prstGeom>
          <a:solidFill>
            <a:srgbClr val="164F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44A9B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13B512-97DD-4A92-B3F5-0FE292CC60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6297" y="172717"/>
            <a:ext cx="11224728" cy="398585"/>
          </a:xfrm>
        </p:spPr>
        <p:txBody>
          <a:bodyPr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7618"/>
            <a:ext cx="12192000" cy="116567"/>
          </a:xfrm>
          <a:prstGeom prst="rect">
            <a:avLst/>
          </a:prstGeom>
          <a:solidFill>
            <a:srgbClr val="164F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44A9B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0" y="59800"/>
            <a:ext cx="739817" cy="62441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3175" y="6707299"/>
            <a:ext cx="12192000" cy="457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3175" y="708123"/>
            <a:ext cx="12192000" cy="457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468" y="6440599"/>
            <a:ext cx="2164557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8575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0242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932206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0335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accent6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4909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accent6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9322060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3428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0163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9322060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96166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286056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9286056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6824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710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accent6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4651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9322060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81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60A3-B1CF-4492-A535-48B5977439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5537" y="3246878"/>
            <a:ext cx="7924800" cy="1325563"/>
          </a:xfrm>
        </p:spPr>
        <p:txBody>
          <a:bodyPr/>
          <a:lstStyle>
            <a:lvl1pPr algn="ctr"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D25F34D-0266-4484-98B3-24FD488144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7490" y="4607763"/>
            <a:ext cx="6455084" cy="68461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2908017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563" y="5971447"/>
            <a:ext cx="5194937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0700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286056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accent6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9286056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7784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286056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accent6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6494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1194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286056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9286056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9181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00356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01733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00356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9300356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50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8305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9322060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11617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286056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1306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9322060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3862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9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37AEF-4C2C-47EA-B639-AFB1E4D4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9582" y="6352968"/>
            <a:ext cx="6559420" cy="365125"/>
          </a:xfrm>
        </p:spPr>
        <p:txBody>
          <a:bodyPr anchor="t"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SUNY RF/NY CREATES Proprietary and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96E1B-6F66-4694-BF7A-DEB8EED7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6306" y="6352968"/>
            <a:ext cx="514751" cy="365125"/>
          </a:xfrm>
        </p:spPr>
        <p:txBody>
          <a:bodyPr anchor="t"/>
          <a:lstStyle>
            <a:lvl1pPr algn="l">
              <a:defRPr>
                <a:latin typeface="Metropolis" pitchFamily="50" charset="0"/>
              </a:defRPr>
            </a:lvl1pPr>
          </a:lstStyle>
          <a:p>
            <a:fld id="{E3813BF9-5145-4417-B95D-FA8627973885}" type="slidenum">
              <a:rPr lang="en-US" smtClean="0">
                <a:latin typeface="+mn-lt"/>
              </a:rPr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13B512-97DD-4A92-B3F5-0FE292CC60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291" y="292006"/>
            <a:ext cx="10238509" cy="1325563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8826" y="1704716"/>
            <a:ext cx="10674349" cy="4506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11" y="243773"/>
            <a:ext cx="762378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82412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9322060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32881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3922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9322060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972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30525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9322060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88950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7287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286056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14940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039956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258975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8193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700"/>
            <a:ext cx="121920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86272" y="1932517"/>
            <a:ext cx="10936862" cy="40364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389" y="6337688"/>
            <a:ext cx="5786535" cy="365125"/>
          </a:xfrm>
        </p:spPr>
        <p:txBody>
          <a:bodyPr anchor="t"/>
          <a:lstStyle/>
          <a:p>
            <a:r>
              <a:rPr lang="en-US"/>
              <a:t>SUNY RF/NY CREATES Proprietary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/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655" y="6337688"/>
            <a:ext cx="2761479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5781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91503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48563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2269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Clr>
                <a:schemeClr val="accent1"/>
              </a:buClr>
              <a:defRPr/>
            </a:lvl1pPr>
            <a:lvl2pPr>
              <a:spcBef>
                <a:spcPts val="1200"/>
              </a:spcBef>
              <a:buClr>
                <a:schemeClr val="accent1"/>
              </a:buClr>
              <a:defRPr/>
            </a:lvl2pPr>
            <a:lvl3pPr>
              <a:spcBef>
                <a:spcPts val="1200"/>
              </a:spcBef>
              <a:buClr>
                <a:schemeClr val="accent1"/>
              </a:buClr>
              <a:defRPr/>
            </a:lvl3pPr>
            <a:lvl4pPr>
              <a:spcBef>
                <a:spcPts val="1200"/>
              </a:spcBef>
              <a:buClr>
                <a:schemeClr val="accent1"/>
              </a:buClr>
              <a:defRPr/>
            </a:lvl4pPr>
            <a:lvl5pPr>
              <a:spcBef>
                <a:spcPts val="1200"/>
              </a:spcBef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0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 sz="2000"/>
            </a:lvl2pPr>
            <a:lvl3pPr>
              <a:spcBef>
                <a:spcPts val="1200"/>
              </a:spcBef>
              <a:defRPr sz="2000"/>
            </a:lvl3pPr>
            <a:lvl4pPr>
              <a:spcBef>
                <a:spcPts val="1200"/>
              </a:spcBef>
              <a:defRPr sz="2000"/>
            </a:lvl4pPr>
            <a:lvl5pPr>
              <a:spcBef>
                <a:spcPts val="1200"/>
              </a:spcBef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9286056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1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9286056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1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3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9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9286056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1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9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3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744021"/>
          </a:xfrm>
          <a:prstGeom prst="rect">
            <a:avLst/>
          </a:prstGeom>
          <a:solidFill>
            <a:srgbClr val="164F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44A9B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13B512-97DD-4A92-B3F5-0FE292CC60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6297" y="172717"/>
            <a:ext cx="11224728" cy="398585"/>
          </a:xfrm>
        </p:spPr>
        <p:txBody>
          <a:bodyPr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7618"/>
            <a:ext cx="12192000" cy="116567"/>
          </a:xfrm>
          <a:prstGeom prst="rect">
            <a:avLst/>
          </a:prstGeom>
          <a:solidFill>
            <a:srgbClr val="164F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44A9B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0" y="59800"/>
            <a:ext cx="739817" cy="62441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3175" y="6707299"/>
            <a:ext cx="12192000" cy="457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3175" y="708123"/>
            <a:ext cx="12192000" cy="457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468" y="6440599"/>
            <a:ext cx="2164557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20812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9286056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0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3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6523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4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6777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607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286056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9286056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5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0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9322060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2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2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rder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744021"/>
          </a:xfrm>
          <a:prstGeom prst="rect">
            <a:avLst/>
          </a:prstGeom>
          <a:solidFill>
            <a:srgbClr val="164F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44A9B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13B512-97DD-4A92-B3F5-0FE292CC60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6297" y="172717"/>
            <a:ext cx="11224728" cy="398585"/>
          </a:xfrm>
        </p:spPr>
        <p:txBody>
          <a:bodyPr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7618"/>
            <a:ext cx="12192000" cy="116567"/>
          </a:xfrm>
          <a:prstGeom prst="rect">
            <a:avLst/>
          </a:prstGeom>
          <a:solidFill>
            <a:srgbClr val="164F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44A9B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3175" y="6707299"/>
            <a:ext cx="12192000" cy="457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3175" y="708123"/>
            <a:ext cx="12192000" cy="457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924334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286056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9286056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286056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3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9322060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7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1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9322060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1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286056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3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286056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9286056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3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0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286056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9286056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6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4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1388" y="365125"/>
            <a:ext cx="9854048" cy="13255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389" y="6337688"/>
            <a:ext cx="5786535" cy="365125"/>
          </a:xfrm>
        </p:spPr>
        <p:txBody>
          <a:bodyPr anchor="t"/>
          <a:lstStyle/>
          <a:p>
            <a:r>
              <a:rPr lang="en-US"/>
              <a:t>SUNY RF/NY CREATES Proprietary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/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33D141-58F8-4D4A-9A1D-9F4FC693F6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92" y="6352968"/>
            <a:ext cx="2579553" cy="25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16275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932206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7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6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932206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8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accent6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2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accent6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9322060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7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6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9322060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8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286056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9286056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1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accent6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5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SUNY RF/NY CREATES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821E-9A6A-46A9-AE67-9C4386F4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548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37AEF-4C2C-47EA-B639-AFB1E4D4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7355" y="6362888"/>
            <a:ext cx="655942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SUNY RF/NY CREATES Proprietary and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96E1B-6F66-4694-BF7A-DEB8EED7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9214" y="6352968"/>
            <a:ext cx="514751" cy="365125"/>
          </a:xfrm>
        </p:spPr>
        <p:txBody>
          <a:bodyPr anchor="ctr"/>
          <a:lstStyle>
            <a:lvl1pPr algn="l">
              <a:defRPr>
                <a:latin typeface="Metropolis" pitchFamily="50" charset="0"/>
              </a:defRPr>
            </a:lvl1pPr>
          </a:lstStyle>
          <a:p>
            <a:fld id="{E3813BF9-5145-4417-B95D-FA8627973885}" type="slidenum">
              <a:rPr lang="en-US" smtClean="0">
                <a:latin typeface="+mn-lt"/>
              </a:rPr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33D141-58F8-4D4A-9A1D-9F4FC693F6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92" y="6362888"/>
            <a:ext cx="2579553" cy="25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20086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9322060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0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286056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accent6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9286056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6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286056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accent6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5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7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286056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9286056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1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00356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00356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9300356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50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9322060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5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286056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9322060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5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"/>
            <a:ext cx="12191999" cy="6858001"/>
          </a:xfrm>
          <a:prstGeom prst="rect">
            <a:avLst/>
          </a:prstGeom>
          <a:solidFill>
            <a:srgbClr val="1450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A11E18-FA55-BE4B-BE85-B24A385DD1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73"/>
          <a:stretch/>
        </p:blipFill>
        <p:spPr>
          <a:xfrm>
            <a:off x="8293395" y="1"/>
            <a:ext cx="3898604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80EF56E-7DE9-4127-A0A0-95167D6A86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3051810"/>
            <a:ext cx="12192000" cy="754380"/>
          </a:xfrm>
        </p:spPr>
        <p:txBody>
          <a:bodyPr>
            <a:noAutofit/>
          </a:bodyPr>
          <a:lstStyle>
            <a:lvl1pPr algn="ctr">
              <a:defRPr sz="5333" b="1" cap="all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318209481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6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9322060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4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9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9322060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4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9322060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2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32206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8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286056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86895"/>
            <a:ext cx="104411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2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45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01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0EF56E-7DE9-4127-A0A0-95167D6A86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3051810"/>
            <a:ext cx="12192000" cy="754380"/>
          </a:xfrm>
        </p:spPr>
        <p:txBody>
          <a:bodyPr>
            <a:noAutofit/>
          </a:bodyPr>
          <a:lstStyle>
            <a:lvl1pPr algn="ctr">
              <a:defRPr sz="5333" b="1" cap="all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365255686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6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395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996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12191999" cy="37001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0EF56E-7DE9-4127-A0A0-95167D6A8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960155"/>
            <a:ext cx="12192000" cy="754380"/>
          </a:xfrm>
        </p:spPr>
        <p:txBody>
          <a:bodyPr>
            <a:noAutofit/>
          </a:bodyPr>
          <a:lstStyle>
            <a:lvl1pPr algn="ctr">
              <a:defRPr sz="5333" b="1" cap="all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2" y="6067647"/>
            <a:ext cx="1219199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cap="all" baseline="0" dirty="0"/>
              <a:t>www.ny-creates.org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784" y="4650717"/>
            <a:ext cx="5714431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89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SUNY RF/NY CREATES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EBEA-8161-4DF5-BD24-0606D55B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07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SUNY RF/NY CREATES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EBEA-8161-4DF5-BD24-0606D55B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707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SUNY RF/NY CREATES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EBEA-8161-4DF5-BD24-0606D55B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06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SUNY RF/NY CREATES 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EBEA-8161-4DF5-BD24-0606D55B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624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SUNY RF/NY CREATES Proprietary and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EBEA-8161-4DF5-BD24-0606D55B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971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SUNY RF/NY CREATES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EBEA-8161-4DF5-BD24-0606D55B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4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SUNY RF/NY CREATES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821E-9A6A-46A9-AE67-9C4386F4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298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SUNY RF/NY CREATES Proprietary and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EBEA-8161-4DF5-BD24-0606D55B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82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SUNY RF/NY CREATES 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EBEA-8161-4DF5-BD24-0606D55B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822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SUNY RF/NY CREATES 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EBEA-8161-4DF5-BD24-0606D55B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83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SUNY RF/NY CREATES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EBEA-8161-4DF5-BD24-0606D55B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40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SUNY RF/NY CREATES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EBEA-8161-4DF5-BD24-0606D55B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3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580310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Clr>
                <a:schemeClr val="accent1"/>
              </a:buClr>
              <a:defRPr/>
            </a:lvl1pPr>
            <a:lvl2pPr>
              <a:spcBef>
                <a:spcPts val="1200"/>
              </a:spcBef>
              <a:buClr>
                <a:schemeClr val="accent1"/>
              </a:buClr>
              <a:defRPr/>
            </a:lvl2pPr>
            <a:lvl3pPr>
              <a:spcBef>
                <a:spcPts val="1200"/>
              </a:spcBef>
              <a:buClr>
                <a:schemeClr val="accent1"/>
              </a:buClr>
              <a:defRPr/>
            </a:lvl3pPr>
            <a:lvl4pPr>
              <a:spcBef>
                <a:spcPts val="1200"/>
              </a:spcBef>
              <a:buClr>
                <a:schemeClr val="accent1"/>
              </a:buClr>
              <a:defRPr/>
            </a:lvl4pPr>
            <a:lvl5pPr>
              <a:spcBef>
                <a:spcPts val="1200"/>
              </a:spcBef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794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65352"/>
            <a:ext cx="8435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8508" y="6356351"/>
            <a:ext cx="685292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886" y="235120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767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 sz="2000"/>
            </a:lvl2pPr>
            <a:lvl3pPr>
              <a:spcBef>
                <a:spcPts val="1200"/>
              </a:spcBef>
              <a:defRPr sz="2000"/>
            </a:lvl3pPr>
            <a:lvl4pPr>
              <a:spcBef>
                <a:spcPts val="1200"/>
              </a:spcBef>
              <a:defRPr sz="2000"/>
            </a:lvl4pPr>
            <a:lvl5pPr>
              <a:spcBef>
                <a:spcPts val="1200"/>
              </a:spcBef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909469" y="6356349"/>
            <a:ext cx="840161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7527" y="6356350"/>
            <a:ext cx="9047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2544" y="6356351"/>
            <a:ext cx="361256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649" y="204188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805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1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259913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884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124" y="279961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3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SUNY RF/NY CREATES 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821E-9A6A-46A9-AE67-9C4386F4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761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124" y="21848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507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1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649" y="14540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772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124" y="277141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468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09972" y="1520788"/>
            <a:ext cx="10363200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758038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1524" y="6356349"/>
            <a:ext cx="9037004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2544" y="6356350"/>
            <a:ext cx="36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124" y="21848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17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990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564098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4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319992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572362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14204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8" y="40466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38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286056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8" y="40466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67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SUNY RF/NY CREATES Proprietary and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821E-9A6A-46A9-AE67-9C4386F4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943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070032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8" y="40466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39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106036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8" y="40466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539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106036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8" y="40466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319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178044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9178044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8" y="40466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680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106036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8" y="40466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335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070032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8" y="40466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987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106036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8" y="40466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147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106036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8" y="40466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885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214048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8" y="40466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1317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214048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9214048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8" y="40466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SUNY RF/NY CREATES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821E-9A6A-46A9-AE67-9C4386F4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6781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178044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8" y="40466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746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178044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9178044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8" y="40466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5995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214048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8" y="40466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0591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214048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9214048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8" y="40466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5475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178044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8" y="40466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96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178044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9178044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8" y="40466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2148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214048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accent6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8" y="40466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1597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178044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accent6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9178044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8" y="40466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570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178044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8" y="40466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826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214048" cy="8175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9214048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8" y="40466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3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SUNY RF/NY CREATES Proprietary and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821E-9A6A-46A9-AE67-9C4386F4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975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214048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9214048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8" y="40466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55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178044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8" y="40466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9662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178044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accent6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8" y="40466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2942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178044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9178044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8" y="40466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9000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214048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accent6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9214048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8" y="40466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5513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accent6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8517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4669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214048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9214048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8" y="40466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9687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178044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8" y="40466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4302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106036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9106036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50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8" y="40466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5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SUNY RF/NY CREATES 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821E-9A6A-46A9-AE67-9C4386F4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3791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14204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9142040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8" y="40466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0820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106036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8" y="40466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6511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178044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9178044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8" y="40466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3331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14204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8" y="40466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7092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106036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9106036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8" y="40466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9190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178044" cy="8175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8" y="40466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1128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070032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9070032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8" y="40466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5384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070032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8" y="40466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1771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14204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9142040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8" y="40466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9145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070032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8" y="40466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1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SUNY RF/NY CREATES 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821E-9A6A-46A9-AE67-9C4386F4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7156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106036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8" y="404664"/>
            <a:ext cx="1297351" cy="4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0235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18118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73725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85850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328338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40493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849C78-08E3-9C47-8669-ED38F62BB6C6}"/>
              </a:ext>
            </a:extLst>
          </p:cNvPr>
          <p:cNvSpPr/>
          <p:nvPr userDrawn="1"/>
        </p:nvSpPr>
        <p:spPr>
          <a:xfrm>
            <a:off x="0" y="2"/>
            <a:ext cx="12192000" cy="714373"/>
          </a:xfrm>
          <a:prstGeom prst="rect">
            <a:avLst/>
          </a:prstGeom>
          <a:solidFill>
            <a:srgbClr val="21376D"/>
          </a:solidFill>
          <a:ln>
            <a:solidFill>
              <a:srgbClr val="2137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97" tIns="47549" rIns="95097" bIns="47549" rtlCol="0" anchor="ctr"/>
          <a:lstStyle/>
          <a:p>
            <a:pPr algn="ctr" defTabSz="950952"/>
            <a:endParaRPr lang="en-US" sz="1867" dirty="0">
              <a:solidFill>
                <a:srgbClr val="FFFFFF"/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B790EFA-679A-4451-890B-645D6A2A0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03" y="1"/>
            <a:ext cx="11596997" cy="73342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</a:defRPr>
            </a:lvl1pPr>
          </a:lstStyle>
          <a:p>
            <a:r>
              <a:rPr lang="en-US" sz="3733" dirty="0">
                <a:solidFill>
                  <a:schemeClr val="bg1"/>
                </a:solidFill>
              </a:rPr>
              <a:t>Click to edit Master title style</a:t>
            </a:r>
          </a:p>
        </p:txBody>
      </p:sp>
      <p:pic>
        <p:nvPicPr>
          <p:cNvPr id="16" name="Picture 2" descr="C:\Users\ft697867\Documents\AIM\logos\AIM Logos\AIM Photonics_Logo_720p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5"/>
          <a:stretch/>
        </p:blipFill>
        <p:spPr bwMode="auto">
          <a:xfrm>
            <a:off x="10597389" y="6276056"/>
            <a:ext cx="1408681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0186" y="1085851"/>
            <a:ext cx="11019367" cy="503872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baseline="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5806458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849C78-08E3-9C47-8669-ED38F62BB6C6}"/>
              </a:ext>
            </a:extLst>
          </p:cNvPr>
          <p:cNvSpPr/>
          <p:nvPr userDrawn="1"/>
        </p:nvSpPr>
        <p:spPr>
          <a:xfrm>
            <a:off x="0" y="2"/>
            <a:ext cx="12192000" cy="714373"/>
          </a:xfrm>
          <a:prstGeom prst="rect">
            <a:avLst/>
          </a:prstGeom>
          <a:solidFill>
            <a:srgbClr val="21376D"/>
          </a:solidFill>
          <a:ln>
            <a:solidFill>
              <a:srgbClr val="2137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97" tIns="47549" rIns="95097" bIns="47549" rtlCol="0" anchor="ctr"/>
          <a:lstStyle/>
          <a:p>
            <a:pPr algn="ctr" defTabSz="950952"/>
            <a:endParaRPr lang="en-US" sz="1867" dirty="0">
              <a:solidFill>
                <a:srgbClr val="FFFFFF"/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B790EFA-679A-4451-890B-645D6A2A0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03" y="1"/>
            <a:ext cx="11596997" cy="73342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z="3733" dirty="0">
                <a:solidFill>
                  <a:schemeClr val="bg1"/>
                </a:solidFill>
              </a:rPr>
              <a:t>Click to edit Master title style</a:t>
            </a:r>
          </a:p>
        </p:txBody>
      </p:sp>
      <p:pic>
        <p:nvPicPr>
          <p:cNvPr id="16" name="Picture 2" descr="C:\Users\ft697867\Documents\AIM\logos\AIM Logos\AIM Photonics_Logo_720p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5"/>
          <a:stretch/>
        </p:blipFill>
        <p:spPr bwMode="auto">
          <a:xfrm>
            <a:off x="10597389" y="6276056"/>
            <a:ext cx="1408681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71814" y="6466565"/>
            <a:ext cx="6048373" cy="36618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>
                <a:solidFill>
                  <a:srgbClr val="21376D"/>
                </a:solidFill>
                <a:latin typeface="Calibri"/>
              </a:rPr>
              <a:t>SUNY RF/NY CREATES Proprietary and Confidential</a:t>
            </a:r>
            <a:endParaRPr lang="en-US" dirty="0">
              <a:solidFill>
                <a:srgbClr val="21376D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84200" y="6466565"/>
            <a:ext cx="1111251" cy="36618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86C39E-1369-47AA-B22A-3A1372056FAE}" type="slidenum">
              <a:rPr lang="en-US" smtClean="0">
                <a:solidFill>
                  <a:srgbClr val="21376D"/>
                </a:solidFill>
              </a:rPr>
              <a:pPr/>
              <a:t>‹#›</a:t>
            </a:fld>
            <a:endParaRPr lang="en-US" dirty="0">
              <a:solidFill>
                <a:srgbClr val="21376D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quarter" idx="10"/>
          </p:nvPr>
        </p:nvSpPr>
        <p:spPr>
          <a:xfrm>
            <a:off x="620186" y="1085851"/>
            <a:ext cx="5351989" cy="503872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6438900" y="1060451"/>
            <a:ext cx="5270517" cy="503872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366092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849C78-08E3-9C47-8669-ED38F62BB6C6}"/>
              </a:ext>
            </a:extLst>
          </p:cNvPr>
          <p:cNvSpPr/>
          <p:nvPr userDrawn="1"/>
        </p:nvSpPr>
        <p:spPr>
          <a:xfrm>
            <a:off x="0" y="1"/>
            <a:ext cx="12192000" cy="942011"/>
          </a:xfrm>
          <a:prstGeom prst="rect">
            <a:avLst/>
          </a:prstGeom>
          <a:solidFill>
            <a:srgbClr val="21376D"/>
          </a:solidFill>
          <a:ln>
            <a:solidFill>
              <a:srgbClr val="2137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88" tIns="42794" rIns="85588" bIns="42794" rtlCol="0" anchor="ctr"/>
          <a:lstStyle/>
          <a:p>
            <a:pPr algn="ctr"/>
            <a:endParaRPr lang="en-US" sz="288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B790EFA-679A-4451-890B-645D6A2A0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02" y="132983"/>
            <a:ext cx="8511236" cy="676044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US" sz="3360">
                <a:solidFill>
                  <a:schemeClr val="bg1"/>
                </a:solidFill>
              </a:rPr>
              <a:t>Click to edit Master title style</a:t>
            </a:r>
            <a:endParaRPr lang="en-US" sz="3360" dirty="0">
              <a:solidFill>
                <a:schemeClr val="bg1"/>
              </a:solidFill>
            </a:endParaRPr>
          </a:p>
        </p:txBody>
      </p:sp>
      <p:pic>
        <p:nvPicPr>
          <p:cNvPr id="16" name="Picture 2" descr="C:\Users\ft697867\Documents\AIM\logos\AIM Logos\AIM Photonics_Logo_720p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5"/>
          <a:stretch/>
        </p:blipFill>
        <p:spPr bwMode="auto">
          <a:xfrm>
            <a:off x="9781996" y="88155"/>
            <a:ext cx="2172637" cy="75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86359E80-5439-9048-9833-1A50E1BB4B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5531" y="1182923"/>
            <a:ext cx="4973395" cy="6846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376D"/>
                </a:solidFill>
              </a:defRPr>
            </a:lvl1pPr>
          </a:lstStyle>
          <a:p>
            <a:pPr lvl="0"/>
            <a:r>
              <a:rPr lang="en-US">
                <a:solidFill>
                  <a:srgbClr val="EAAB21"/>
                </a:solidFill>
              </a:rPr>
              <a:t>Click to edit Master text styles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6745B97E-04FD-42FA-B466-22FA3B54EDB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752884" y="2454476"/>
            <a:ext cx="1993491" cy="18059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8780643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849C78-08E3-9C47-8669-ED38F62BB6C6}"/>
              </a:ext>
            </a:extLst>
          </p:cNvPr>
          <p:cNvSpPr/>
          <p:nvPr userDrawn="1"/>
        </p:nvSpPr>
        <p:spPr>
          <a:xfrm>
            <a:off x="0" y="1"/>
            <a:ext cx="12192000" cy="942011"/>
          </a:xfrm>
          <a:prstGeom prst="rect">
            <a:avLst/>
          </a:prstGeom>
          <a:solidFill>
            <a:srgbClr val="21376D"/>
          </a:solidFill>
          <a:ln>
            <a:solidFill>
              <a:srgbClr val="2137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88" tIns="42794" rIns="85588" bIns="42794" rtlCol="0" anchor="ctr"/>
          <a:lstStyle/>
          <a:p>
            <a:pPr algn="ctr"/>
            <a:endParaRPr lang="en-US" sz="288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B790EFA-679A-4451-890B-645D6A2A0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03" y="132983"/>
            <a:ext cx="8834917" cy="676044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US" sz="3360">
                <a:solidFill>
                  <a:schemeClr val="bg1"/>
                </a:solidFill>
              </a:rPr>
              <a:t>Click to edit Master title style</a:t>
            </a:r>
            <a:endParaRPr lang="en-US" sz="3360" dirty="0">
              <a:solidFill>
                <a:schemeClr val="bg1"/>
              </a:solidFill>
            </a:endParaRPr>
          </a:p>
        </p:txBody>
      </p:sp>
      <p:pic>
        <p:nvPicPr>
          <p:cNvPr id="16" name="Picture 2" descr="C:\Users\ft697867\Documents\AIM\logos\AIM Logos\AIM Photonics_Logo_720p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5"/>
          <a:stretch/>
        </p:blipFill>
        <p:spPr bwMode="auto">
          <a:xfrm>
            <a:off x="9668839" y="48552"/>
            <a:ext cx="2414016" cy="83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86359E80-5439-9048-9833-1A50E1BB4B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5531" y="1182923"/>
            <a:ext cx="4973395" cy="6846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376D"/>
                </a:solidFill>
              </a:defRPr>
            </a:lvl1pPr>
          </a:lstStyle>
          <a:p>
            <a:pPr lvl="0"/>
            <a:r>
              <a:rPr lang="en-US">
                <a:solidFill>
                  <a:srgbClr val="EAAB21"/>
                </a:solidFill>
              </a:rPr>
              <a:t>Click to edit Master text styles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6745B97E-04FD-42FA-B466-22FA3B54EDB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752884" y="2454476"/>
            <a:ext cx="1993491" cy="18059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8386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55.xml"/><Relationship Id="rId34" Type="http://schemas.openxmlformats.org/officeDocument/2006/relationships/slideLayout" Target="../slideLayouts/slideLayout68.xml"/><Relationship Id="rId42" Type="http://schemas.openxmlformats.org/officeDocument/2006/relationships/slideLayout" Target="../slideLayouts/slideLayout76.xml"/><Relationship Id="rId47" Type="http://schemas.openxmlformats.org/officeDocument/2006/relationships/slideLayout" Target="../slideLayouts/slideLayout81.xml"/><Relationship Id="rId50" Type="http://schemas.openxmlformats.org/officeDocument/2006/relationships/slideLayout" Target="../slideLayouts/slideLayout84.xml"/><Relationship Id="rId55" Type="http://schemas.openxmlformats.org/officeDocument/2006/relationships/slideLayout" Target="../slideLayouts/slideLayout89.xml"/><Relationship Id="rId6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32" Type="http://schemas.openxmlformats.org/officeDocument/2006/relationships/slideLayout" Target="../slideLayouts/slideLayout66.xml"/><Relationship Id="rId37" Type="http://schemas.openxmlformats.org/officeDocument/2006/relationships/slideLayout" Target="../slideLayouts/slideLayout71.xml"/><Relationship Id="rId40" Type="http://schemas.openxmlformats.org/officeDocument/2006/relationships/slideLayout" Target="../slideLayouts/slideLayout74.xml"/><Relationship Id="rId45" Type="http://schemas.openxmlformats.org/officeDocument/2006/relationships/slideLayout" Target="../slideLayouts/slideLayout79.xml"/><Relationship Id="rId53" Type="http://schemas.openxmlformats.org/officeDocument/2006/relationships/slideLayout" Target="../slideLayouts/slideLayout87.xml"/><Relationship Id="rId58" Type="http://schemas.openxmlformats.org/officeDocument/2006/relationships/slideLayout" Target="../slideLayouts/slideLayout92.xml"/><Relationship Id="rId66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39.xml"/><Relationship Id="rId61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61.xml"/><Relationship Id="rId30" Type="http://schemas.openxmlformats.org/officeDocument/2006/relationships/slideLayout" Target="../slideLayouts/slideLayout64.xml"/><Relationship Id="rId35" Type="http://schemas.openxmlformats.org/officeDocument/2006/relationships/slideLayout" Target="../slideLayouts/slideLayout69.xml"/><Relationship Id="rId43" Type="http://schemas.openxmlformats.org/officeDocument/2006/relationships/slideLayout" Target="../slideLayouts/slideLayout77.xml"/><Relationship Id="rId48" Type="http://schemas.openxmlformats.org/officeDocument/2006/relationships/slideLayout" Target="../slideLayouts/slideLayout82.xml"/><Relationship Id="rId56" Type="http://schemas.openxmlformats.org/officeDocument/2006/relationships/slideLayout" Target="../slideLayouts/slideLayout90.xml"/><Relationship Id="rId64" Type="http://schemas.openxmlformats.org/officeDocument/2006/relationships/slideLayout" Target="../slideLayouts/slideLayout98.xml"/><Relationship Id="rId8" Type="http://schemas.openxmlformats.org/officeDocument/2006/relationships/slideLayout" Target="../slideLayouts/slideLayout42.xml"/><Relationship Id="rId51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67.xml"/><Relationship Id="rId38" Type="http://schemas.openxmlformats.org/officeDocument/2006/relationships/slideLayout" Target="../slideLayouts/slideLayout72.xml"/><Relationship Id="rId46" Type="http://schemas.openxmlformats.org/officeDocument/2006/relationships/slideLayout" Target="../slideLayouts/slideLayout80.xml"/><Relationship Id="rId59" Type="http://schemas.openxmlformats.org/officeDocument/2006/relationships/slideLayout" Target="../slideLayouts/slideLayout93.xml"/><Relationship Id="rId67" Type="http://schemas.openxmlformats.org/officeDocument/2006/relationships/theme" Target="../theme/theme4.xml"/><Relationship Id="rId20" Type="http://schemas.openxmlformats.org/officeDocument/2006/relationships/slideLayout" Target="../slideLayouts/slideLayout54.xml"/><Relationship Id="rId41" Type="http://schemas.openxmlformats.org/officeDocument/2006/relationships/slideLayout" Target="../slideLayouts/slideLayout75.xml"/><Relationship Id="rId54" Type="http://schemas.openxmlformats.org/officeDocument/2006/relationships/slideLayout" Target="../slideLayouts/slideLayout88.xml"/><Relationship Id="rId6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2.xml"/><Relationship Id="rId36" Type="http://schemas.openxmlformats.org/officeDocument/2006/relationships/slideLayout" Target="../slideLayouts/slideLayout70.xml"/><Relationship Id="rId49" Type="http://schemas.openxmlformats.org/officeDocument/2006/relationships/slideLayout" Target="../slideLayouts/slideLayout83.xml"/><Relationship Id="rId57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44.xml"/><Relationship Id="rId31" Type="http://schemas.openxmlformats.org/officeDocument/2006/relationships/slideLayout" Target="../slideLayouts/slideLayout65.xml"/><Relationship Id="rId44" Type="http://schemas.openxmlformats.org/officeDocument/2006/relationships/slideLayout" Target="../slideLayouts/slideLayout78.xml"/><Relationship Id="rId52" Type="http://schemas.openxmlformats.org/officeDocument/2006/relationships/slideLayout" Target="../slideLayouts/slideLayout86.xml"/><Relationship Id="rId60" Type="http://schemas.openxmlformats.org/officeDocument/2006/relationships/slideLayout" Target="../slideLayouts/slideLayout94.xml"/><Relationship Id="rId65" Type="http://schemas.openxmlformats.org/officeDocument/2006/relationships/slideLayout" Target="../slideLayouts/slideLayout99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9" Type="http://schemas.openxmlformats.org/officeDocument/2006/relationships/slideLayout" Target="../slideLayouts/slideLayout73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3.xml"/><Relationship Id="rId18" Type="http://schemas.openxmlformats.org/officeDocument/2006/relationships/slideLayout" Target="../slideLayouts/slideLayout118.xml"/><Relationship Id="rId26" Type="http://schemas.openxmlformats.org/officeDocument/2006/relationships/slideLayout" Target="../slideLayouts/slideLayout126.xml"/><Relationship Id="rId39" Type="http://schemas.openxmlformats.org/officeDocument/2006/relationships/slideLayout" Target="../slideLayouts/slideLayout139.xml"/><Relationship Id="rId21" Type="http://schemas.openxmlformats.org/officeDocument/2006/relationships/slideLayout" Target="../slideLayouts/slideLayout121.xml"/><Relationship Id="rId34" Type="http://schemas.openxmlformats.org/officeDocument/2006/relationships/slideLayout" Target="../slideLayouts/slideLayout134.xml"/><Relationship Id="rId42" Type="http://schemas.openxmlformats.org/officeDocument/2006/relationships/slideLayout" Target="../slideLayouts/slideLayout142.xml"/><Relationship Id="rId47" Type="http://schemas.openxmlformats.org/officeDocument/2006/relationships/slideLayout" Target="../slideLayouts/slideLayout147.xml"/><Relationship Id="rId50" Type="http://schemas.openxmlformats.org/officeDocument/2006/relationships/slideLayout" Target="../slideLayouts/slideLayout150.xml"/><Relationship Id="rId55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16.xml"/><Relationship Id="rId29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11.xml"/><Relationship Id="rId24" Type="http://schemas.openxmlformats.org/officeDocument/2006/relationships/slideLayout" Target="../slideLayouts/slideLayout124.xml"/><Relationship Id="rId32" Type="http://schemas.openxmlformats.org/officeDocument/2006/relationships/slideLayout" Target="../slideLayouts/slideLayout132.xml"/><Relationship Id="rId37" Type="http://schemas.openxmlformats.org/officeDocument/2006/relationships/slideLayout" Target="../slideLayouts/slideLayout137.xml"/><Relationship Id="rId40" Type="http://schemas.openxmlformats.org/officeDocument/2006/relationships/slideLayout" Target="../slideLayouts/slideLayout140.xml"/><Relationship Id="rId45" Type="http://schemas.openxmlformats.org/officeDocument/2006/relationships/slideLayout" Target="../slideLayouts/slideLayout145.xml"/><Relationship Id="rId53" Type="http://schemas.openxmlformats.org/officeDocument/2006/relationships/slideLayout" Target="../slideLayouts/slideLayout153.xml"/><Relationship Id="rId58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05.xml"/><Relationship Id="rId61" Type="http://schemas.openxmlformats.org/officeDocument/2006/relationships/slideLayout" Target="../slideLayouts/slideLayout161.xml"/><Relationship Id="rId19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14.xml"/><Relationship Id="rId22" Type="http://schemas.openxmlformats.org/officeDocument/2006/relationships/slideLayout" Target="../slideLayouts/slideLayout122.xml"/><Relationship Id="rId27" Type="http://schemas.openxmlformats.org/officeDocument/2006/relationships/slideLayout" Target="../slideLayouts/slideLayout127.xml"/><Relationship Id="rId30" Type="http://schemas.openxmlformats.org/officeDocument/2006/relationships/slideLayout" Target="../slideLayouts/slideLayout130.xml"/><Relationship Id="rId35" Type="http://schemas.openxmlformats.org/officeDocument/2006/relationships/slideLayout" Target="../slideLayouts/slideLayout135.xml"/><Relationship Id="rId43" Type="http://schemas.openxmlformats.org/officeDocument/2006/relationships/slideLayout" Target="../slideLayouts/slideLayout143.xml"/><Relationship Id="rId48" Type="http://schemas.openxmlformats.org/officeDocument/2006/relationships/slideLayout" Target="../slideLayouts/slideLayout148.xml"/><Relationship Id="rId56" Type="http://schemas.openxmlformats.org/officeDocument/2006/relationships/slideLayout" Target="../slideLayouts/slideLayout156.xml"/><Relationship Id="rId8" Type="http://schemas.openxmlformats.org/officeDocument/2006/relationships/slideLayout" Target="../slideLayouts/slideLayout108.xml"/><Relationship Id="rId51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12.xml"/><Relationship Id="rId17" Type="http://schemas.openxmlformats.org/officeDocument/2006/relationships/slideLayout" Target="../slideLayouts/slideLayout117.xml"/><Relationship Id="rId25" Type="http://schemas.openxmlformats.org/officeDocument/2006/relationships/slideLayout" Target="../slideLayouts/slideLayout125.xml"/><Relationship Id="rId33" Type="http://schemas.openxmlformats.org/officeDocument/2006/relationships/slideLayout" Target="../slideLayouts/slideLayout133.xml"/><Relationship Id="rId38" Type="http://schemas.openxmlformats.org/officeDocument/2006/relationships/slideLayout" Target="../slideLayouts/slideLayout138.xml"/><Relationship Id="rId46" Type="http://schemas.openxmlformats.org/officeDocument/2006/relationships/slideLayout" Target="../slideLayouts/slideLayout146.xml"/><Relationship Id="rId59" Type="http://schemas.openxmlformats.org/officeDocument/2006/relationships/slideLayout" Target="../slideLayouts/slideLayout159.xml"/><Relationship Id="rId20" Type="http://schemas.openxmlformats.org/officeDocument/2006/relationships/slideLayout" Target="../slideLayouts/slideLayout120.xml"/><Relationship Id="rId41" Type="http://schemas.openxmlformats.org/officeDocument/2006/relationships/slideLayout" Target="../slideLayouts/slideLayout141.xml"/><Relationship Id="rId54" Type="http://schemas.openxmlformats.org/officeDocument/2006/relationships/slideLayout" Target="../slideLayouts/slideLayout154.xml"/><Relationship Id="rId62" Type="http://schemas.openxmlformats.org/officeDocument/2006/relationships/theme" Target="../theme/theme5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15.xml"/><Relationship Id="rId23" Type="http://schemas.openxmlformats.org/officeDocument/2006/relationships/slideLayout" Target="../slideLayouts/slideLayout123.xml"/><Relationship Id="rId28" Type="http://schemas.openxmlformats.org/officeDocument/2006/relationships/slideLayout" Target="../slideLayouts/slideLayout128.xml"/><Relationship Id="rId36" Type="http://schemas.openxmlformats.org/officeDocument/2006/relationships/slideLayout" Target="../slideLayouts/slideLayout136.xml"/><Relationship Id="rId49" Type="http://schemas.openxmlformats.org/officeDocument/2006/relationships/slideLayout" Target="../slideLayouts/slideLayout149.xml"/><Relationship Id="rId57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10.xml"/><Relationship Id="rId31" Type="http://schemas.openxmlformats.org/officeDocument/2006/relationships/slideLayout" Target="../slideLayouts/slideLayout131.xml"/><Relationship Id="rId44" Type="http://schemas.openxmlformats.org/officeDocument/2006/relationships/slideLayout" Target="../slideLayouts/slideLayout144.xml"/><Relationship Id="rId52" Type="http://schemas.openxmlformats.org/officeDocument/2006/relationships/slideLayout" Target="../slideLayouts/slideLayout152.xml"/><Relationship Id="rId60" Type="http://schemas.openxmlformats.org/officeDocument/2006/relationships/slideLayout" Target="../slideLayouts/slideLayout16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74.xml"/><Relationship Id="rId18" Type="http://schemas.openxmlformats.org/officeDocument/2006/relationships/slideLayout" Target="../slideLayouts/slideLayout179.xml"/><Relationship Id="rId26" Type="http://schemas.openxmlformats.org/officeDocument/2006/relationships/slideLayout" Target="../slideLayouts/slideLayout187.xml"/><Relationship Id="rId39" Type="http://schemas.openxmlformats.org/officeDocument/2006/relationships/slideLayout" Target="../slideLayouts/slideLayout200.xml"/><Relationship Id="rId21" Type="http://schemas.openxmlformats.org/officeDocument/2006/relationships/slideLayout" Target="../slideLayouts/slideLayout182.xml"/><Relationship Id="rId34" Type="http://schemas.openxmlformats.org/officeDocument/2006/relationships/slideLayout" Target="../slideLayouts/slideLayout195.xml"/><Relationship Id="rId42" Type="http://schemas.openxmlformats.org/officeDocument/2006/relationships/slideLayout" Target="../slideLayouts/slideLayout203.xml"/><Relationship Id="rId47" Type="http://schemas.openxmlformats.org/officeDocument/2006/relationships/slideLayout" Target="../slideLayouts/slideLayout208.xml"/><Relationship Id="rId50" Type="http://schemas.openxmlformats.org/officeDocument/2006/relationships/slideLayout" Target="../slideLayouts/slideLayout211.xml"/><Relationship Id="rId55" Type="http://schemas.openxmlformats.org/officeDocument/2006/relationships/slideLayout" Target="../slideLayouts/slideLayout216.xml"/><Relationship Id="rId7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63.xml"/><Relationship Id="rId16" Type="http://schemas.openxmlformats.org/officeDocument/2006/relationships/slideLayout" Target="../slideLayouts/slideLayout177.xml"/><Relationship Id="rId29" Type="http://schemas.openxmlformats.org/officeDocument/2006/relationships/slideLayout" Target="../slideLayouts/slideLayout190.xml"/><Relationship Id="rId11" Type="http://schemas.openxmlformats.org/officeDocument/2006/relationships/slideLayout" Target="../slideLayouts/slideLayout172.xml"/><Relationship Id="rId24" Type="http://schemas.openxmlformats.org/officeDocument/2006/relationships/slideLayout" Target="../slideLayouts/slideLayout185.xml"/><Relationship Id="rId32" Type="http://schemas.openxmlformats.org/officeDocument/2006/relationships/slideLayout" Target="../slideLayouts/slideLayout193.xml"/><Relationship Id="rId37" Type="http://schemas.openxmlformats.org/officeDocument/2006/relationships/slideLayout" Target="../slideLayouts/slideLayout198.xml"/><Relationship Id="rId40" Type="http://schemas.openxmlformats.org/officeDocument/2006/relationships/slideLayout" Target="../slideLayouts/slideLayout201.xml"/><Relationship Id="rId45" Type="http://schemas.openxmlformats.org/officeDocument/2006/relationships/slideLayout" Target="../slideLayouts/slideLayout206.xml"/><Relationship Id="rId53" Type="http://schemas.openxmlformats.org/officeDocument/2006/relationships/slideLayout" Target="../slideLayouts/slideLayout214.xml"/><Relationship Id="rId58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166.xml"/><Relationship Id="rId61" Type="http://schemas.openxmlformats.org/officeDocument/2006/relationships/slideLayout" Target="../slideLayouts/slideLayout222.xml"/><Relationship Id="rId19" Type="http://schemas.openxmlformats.org/officeDocument/2006/relationships/slideLayout" Target="../slideLayouts/slideLayout180.xml"/><Relationship Id="rId14" Type="http://schemas.openxmlformats.org/officeDocument/2006/relationships/slideLayout" Target="../slideLayouts/slideLayout175.xml"/><Relationship Id="rId22" Type="http://schemas.openxmlformats.org/officeDocument/2006/relationships/slideLayout" Target="../slideLayouts/slideLayout183.xml"/><Relationship Id="rId27" Type="http://schemas.openxmlformats.org/officeDocument/2006/relationships/slideLayout" Target="../slideLayouts/slideLayout188.xml"/><Relationship Id="rId30" Type="http://schemas.openxmlformats.org/officeDocument/2006/relationships/slideLayout" Target="../slideLayouts/slideLayout191.xml"/><Relationship Id="rId35" Type="http://schemas.openxmlformats.org/officeDocument/2006/relationships/slideLayout" Target="../slideLayouts/slideLayout196.xml"/><Relationship Id="rId43" Type="http://schemas.openxmlformats.org/officeDocument/2006/relationships/slideLayout" Target="../slideLayouts/slideLayout204.xml"/><Relationship Id="rId48" Type="http://schemas.openxmlformats.org/officeDocument/2006/relationships/slideLayout" Target="../slideLayouts/slideLayout209.xml"/><Relationship Id="rId56" Type="http://schemas.openxmlformats.org/officeDocument/2006/relationships/slideLayout" Target="../slideLayouts/slideLayout217.xml"/><Relationship Id="rId8" Type="http://schemas.openxmlformats.org/officeDocument/2006/relationships/slideLayout" Target="../slideLayouts/slideLayout169.xml"/><Relationship Id="rId51" Type="http://schemas.openxmlformats.org/officeDocument/2006/relationships/slideLayout" Target="../slideLayouts/slideLayout212.xml"/><Relationship Id="rId3" Type="http://schemas.openxmlformats.org/officeDocument/2006/relationships/slideLayout" Target="../slideLayouts/slideLayout164.xml"/><Relationship Id="rId12" Type="http://schemas.openxmlformats.org/officeDocument/2006/relationships/slideLayout" Target="../slideLayouts/slideLayout173.xml"/><Relationship Id="rId17" Type="http://schemas.openxmlformats.org/officeDocument/2006/relationships/slideLayout" Target="../slideLayouts/slideLayout178.xml"/><Relationship Id="rId25" Type="http://schemas.openxmlformats.org/officeDocument/2006/relationships/slideLayout" Target="../slideLayouts/slideLayout186.xml"/><Relationship Id="rId33" Type="http://schemas.openxmlformats.org/officeDocument/2006/relationships/slideLayout" Target="../slideLayouts/slideLayout194.xml"/><Relationship Id="rId38" Type="http://schemas.openxmlformats.org/officeDocument/2006/relationships/slideLayout" Target="../slideLayouts/slideLayout199.xml"/><Relationship Id="rId46" Type="http://schemas.openxmlformats.org/officeDocument/2006/relationships/slideLayout" Target="../slideLayouts/slideLayout207.xml"/><Relationship Id="rId59" Type="http://schemas.openxmlformats.org/officeDocument/2006/relationships/slideLayout" Target="../slideLayouts/slideLayout220.xml"/><Relationship Id="rId20" Type="http://schemas.openxmlformats.org/officeDocument/2006/relationships/slideLayout" Target="../slideLayouts/slideLayout181.xml"/><Relationship Id="rId41" Type="http://schemas.openxmlformats.org/officeDocument/2006/relationships/slideLayout" Target="../slideLayouts/slideLayout202.xml"/><Relationship Id="rId54" Type="http://schemas.openxmlformats.org/officeDocument/2006/relationships/slideLayout" Target="../slideLayouts/slideLayout215.xml"/><Relationship Id="rId62" Type="http://schemas.openxmlformats.org/officeDocument/2006/relationships/theme" Target="../theme/theme6.xml"/><Relationship Id="rId1" Type="http://schemas.openxmlformats.org/officeDocument/2006/relationships/slideLayout" Target="../slideLayouts/slideLayout162.xml"/><Relationship Id="rId6" Type="http://schemas.openxmlformats.org/officeDocument/2006/relationships/slideLayout" Target="../slideLayouts/slideLayout167.xml"/><Relationship Id="rId15" Type="http://schemas.openxmlformats.org/officeDocument/2006/relationships/slideLayout" Target="../slideLayouts/slideLayout176.xml"/><Relationship Id="rId23" Type="http://schemas.openxmlformats.org/officeDocument/2006/relationships/slideLayout" Target="../slideLayouts/slideLayout184.xml"/><Relationship Id="rId28" Type="http://schemas.openxmlformats.org/officeDocument/2006/relationships/slideLayout" Target="../slideLayouts/slideLayout189.xml"/><Relationship Id="rId36" Type="http://schemas.openxmlformats.org/officeDocument/2006/relationships/slideLayout" Target="../slideLayouts/slideLayout197.xml"/><Relationship Id="rId49" Type="http://schemas.openxmlformats.org/officeDocument/2006/relationships/slideLayout" Target="../slideLayouts/slideLayout210.xml"/><Relationship Id="rId57" Type="http://schemas.openxmlformats.org/officeDocument/2006/relationships/slideLayout" Target="../slideLayouts/slideLayout218.xml"/><Relationship Id="rId10" Type="http://schemas.openxmlformats.org/officeDocument/2006/relationships/slideLayout" Target="../slideLayouts/slideLayout171.xml"/><Relationship Id="rId31" Type="http://schemas.openxmlformats.org/officeDocument/2006/relationships/slideLayout" Target="../slideLayouts/slideLayout192.xml"/><Relationship Id="rId44" Type="http://schemas.openxmlformats.org/officeDocument/2006/relationships/slideLayout" Target="../slideLayouts/slideLayout205.xml"/><Relationship Id="rId52" Type="http://schemas.openxmlformats.org/officeDocument/2006/relationships/slideLayout" Target="../slideLayouts/slideLayout213.xml"/><Relationship Id="rId60" Type="http://schemas.openxmlformats.org/officeDocument/2006/relationships/slideLayout" Target="../slideLayouts/slideLayout221.xml"/><Relationship Id="rId4" Type="http://schemas.openxmlformats.org/officeDocument/2006/relationships/slideLayout" Target="../slideLayouts/slideLayout165.xml"/><Relationship Id="rId9" Type="http://schemas.openxmlformats.org/officeDocument/2006/relationships/slideLayout" Target="../slideLayouts/slideLayout1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3821E-9A6A-46A9-AE67-9C4386F4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1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4033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159" y="365125"/>
            <a:ext cx="109728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821" y="1856793"/>
            <a:ext cx="10935479" cy="42082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4004" y="6365683"/>
            <a:ext cx="915955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763" y="6337688"/>
            <a:ext cx="5786535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6272" y="6347020"/>
            <a:ext cx="468087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9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4034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6EBEA-8161-4DF5-BD24-0606D55B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2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178044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Action Button: Back or Previous 27">
            <a:hlinkClick r:id="" action="ppaction://hlinkshowjump?jump=previousslide" highlightClick="1"/>
          </p:cNvPr>
          <p:cNvSpPr/>
          <p:nvPr/>
        </p:nvSpPr>
        <p:spPr>
          <a:xfrm>
            <a:off x="249959" y="6251322"/>
            <a:ext cx="402336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794042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50616" y="6364451"/>
            <a:ext cx="9185944" cy="357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356350"/>
            <a:ext cx="3661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0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731" r:id="rId23"/>
    <p:sldLayoutId id="2147483732" r:id="rId24"/>
    <p:sldLayoutId id="2147483733" r:id="rId25"/>
    <p:sldLayoutId id="2147483734" r:id="rId26"/>
    <p:sldLayoutId id="2147483735" r:id="rId27"/>
    <p:sldLayoutId id="2147483736" r:id="rId28"/>
    <p:sldLayoutId id="2147483737" r:id="rId29"/>
    <p:sldLayoutId id="2147483738" r:id="rId30"/>
    <p:sldLayoutId id="2147483739" r:id="rId31"/>
    <p:sldLayoutId id="2147483740" r:id="rId32"/>
    <p:sldLayoutId id="2147483741" r:id="rId33"/>
    <p:sldLayoutId id="2147483742" r:id="rId34"/>
    <p:sldLayoutId id="2147483743" r:id="rId35"/>
    <p:sldLayoutId id="2147483744" r:id="rId36"/>
    <p:sldLayoutId id="2147483745" r:id="rId37"/>
    <p:sldLayoutId id="2147483746" r:id="rId38"/>
    <p:sldLayoutId id="2147483747" r:id="rId39"/>
    <p:sldLayoutId id="2147483748" r:id="rId40"/>
    <p:sldLayoutId id="2147483749" r:id="rId41"/>
    <p:sldLayoutId id="2147483750" r:id="rId42"/>
    <p:sldLayoutId id="2147483751" r:id="rId43"/>
    <p:sldLayoutId id="2147483752" r:id="rId44"/>
    <p:sldLayoutId id="2147483753" r:id="rId45"/>
    <p:sldLayoutId id="2147483754" r:id="rId46"/>
    <p:sldLayoutId id="2147483755" r:id="rId47"/>
    <p:sldLayoutId id="2147483756" r:id="rId48"/>
    <p:sldLayoutId id="2147483757" r:id="rId49"/>
    <p:sldLayoutId id="2147483758" r:id="rId50"/>
    <p:sldLayoutId id="2147483759" r:id="rId51"/>
    <p:sldLayoutId id="2147483760" r:id="rId52"/>
    <p:sldLayoutId id="2147483761" r:id="rId53"/>
    <p:sldLayoutId id="2147483762" r:id="rId54"/>
    <p:sldLayoutId id="2147483763" r:id="rId55"/>
    <p:sldLayoutId id="2147483764" r:id="rId56"/>
    <p:sldLayoutId id="2147483765" r:id="rId57"/>
    <p:sldLayoutId id="2147483766" r:id="rId58"/>
    <p:sldLayoutId id="2147483767" r:id="rId59"/>
    <p:sldLayoutId id="2147483768" r:id="rId60"/>
    <p:sldLayoutId id="2147483769" r:id="rId61"/>
    <p:sldLayoutId id="2147483770" r:id="rId62"/>
    <p:sldLayoutId id="2147483771" r:id="rId63"/>
    <p:sldLayoutId id="2147483772" r:id="rId64"/>
    <p:sldLayoutId id="2147483774" r:id="rId65"/>
    <p:sldLayoutId id="2147483787" r:id="rId66"/>
  </p:sldLayoutIdLst>
  <p:hf hdr="0"/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3000" b="1" kern="800" spc="-53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24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–"/>
        <a:defRPr sz="18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8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–"/>
        <a:defRPr sz="18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»"/>
        <a:defRPr sz="18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286056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Action Button: Back or Previous 27">
            <a:hlinkClick r:id="" action="ppaction://hlinkshowjump?jump=previousslide" highlightClick="1"/>
          </p:cNvPr>
          <p:cNvSpPr/>
          <p:nvPr/>
        </p:nvSpPr>
        <p:spPr>
          <a:xfrm>
            <a:off x="249959" y="6251322"/>
            <a:ext cx="402336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5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  <p:sldLayoutId id="2147483820" r:id="rId18"/>
    <p:sldLayoutId id="2147483821" r:id="rId19"/>
    <p:sldLayoutId id="2147483822" r:id="rId20"/>
    <p:sldLayoutId id="2147483823" r:id="rId21"/>
    <p:sldLayoutId id="2147483824" r:id="rId22"/>
    <p:sldLayoutId id="2147483825" r:id="rId23"/>
    <p:sldLayoutId id="2147483826" r:id="rId24"/>
    <p:sldLayoutId id="2147483827" r:id="rId25"/>
    <p:sldLayoutId id="2147483828" r:id="rId26"/>
    <p:sldLayoutId id="2147483829" r:id="rId27"/>
    <p:sldLayoutId id="2147483830" r:id="rId28"/>
    <p:sldLayoutId id="2147483831" r:id="rId29"/>
    <p:sldLayoutId id="2147483832" r:id="rId30"/>
    <p:sldLayoutId id="2147483833" r:id="rId31"/>
    <p:sldLayoutId id="2147483834" r:id="rId32"/>
    <p:sldLayoutId id="2147483835" r:id="rId33"/>
    <p:sldLayoutId id="2147483836" r:id="rId34"/>
    <p:sldLayoutId id="2147483837" r:id="rId35"/>
    <p:sldLayoutId id="2147483838" r:id="rId36"/>
    <p:sldLayoutId id="2147483839" r:id="rId37"/>
    <p:sldLayoutId id="2147483840" r:id="rId38"/>
    <p:sldLayoutId id="2147483841" r:id="rId39"/>
    <p:sldLayoutId id="2147483842" r:id="rId40"/>
    <p:sldLayoutId id="2147483843" r:id="rId41"/>
    <p:sldLayoutId id="2147483844" r:id="rId42"/>
    <p:sldLayoutId id="2147483845" r:id="rId43"/>
    <p:sldLayoutId id="2147483846" r:id="rId44"/>
    <p:sldLayoutId id="2147483847" r:id="rId45"/>
    <p:sldLayoutId id="2147483848" r:id="rId46"/>
    <p:sldLayoutId id="2147483849" r:id="rId47"/>
    <p:sldLayoutId id="2147483850" r:id="rId48"/>
    <p:sldLayoutId id="2147483851" r:id="rId49"/>
    <p:sldLayoutId id="2147483852" r:id="rId50"/>
    <p:sldLayoutId id="2147483853" r:id="rId51"/>
    <p:sldLayoutId id="2147483854" r:id="rId52"/>
    <p:sldLayoutId id="2147483855" r:id="rId53"/>
    <p:sldLayoutId id="2147483856" r:id="rId54"/>
    <p:sldLayoutId id="2147483857" r:id="rId55"/>
    <p:sldLayoutId id="2147483858" r:id="rId56"/>
    <p:sldLayoutId id="2147483859" r:id="rId57"/>
    <p:sldLayoutId id="2147483860" r:id="rId58"/>
    <p:sldLayoutId id="2147483861" r:id="rId59"/>
    <p:sldLayoutId id="2147483862" r:id="rId60"/>
    <p:sldLayoutId id="2147483863" r:id="rId61"/>
  </p:sldLayoutIdLst>
  <p:hf hdr="0"/>
  <p:txStyles>
    <p:titleStyle>
      <a:lvl1pPr algn="l" defTabSz="1219170" rtl="0" eaLnBrk="1" latinLnBrk="0" hangingPunct="1">
        <a:lnSpc>
          <a:spcPct val="86000"/>
        </a:lnSpc>
        <a:spcBef>
          <a:spcPct val="0"/>
        </a:spcBef>
        <a:buNone/>
        <a:defRPr sz="3000" kern="800" spc="-53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594" indent="-228594" algn="l" defTabSz="121917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24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–"/>
        <a:defRPr sz="22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22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–"/>
        <a:defRPr sz="22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»"/>
        <a:defRPr sz="22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9286056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Action Button: Back or Previous 27">
            <a:hlinkClick r:id="" action="ppaction://hlinkshowjump?jump=previousslide" highlightClick="1"/>
          </p:cNvPr>
          <p:cNvSpPr/>
          <p:nvPr/>
        </p:nvSpPr>
        <p:spPr>
          <a:xfrm>
            <a:off x="249959" y="6251322"/>
            <a:ext cx="402336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94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SUNY RF/NY CREATES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387C-652F-4080-98BB-157257C5A7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0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  <p:sldLayoutId id="2147483882" r:id="rId18"/>
    <p:sldLayoutId id="2147483883" r:id="rId19"/>
    <p:sldLayoutId id="2147483884" r:id="rId20"/>
    <p:sldLayoutId id="2147483885" r:id="rId21"/>
    <p:sldLayoutId id="2147483886" r:id="rId22"/>
    <p:sldLayoutId id="2147483887" r:id="rId23"/>
    <p:sldLayoutId id="2147483888" r:id="rId24"/>
    <p:sldLayoutId id="2147483889" r:id="rId25"/>
    <p:sldLayoutId id="2147483890" r:id="rId26"/>
    <p:sldLayoutId id="2147483891" r:id="rId27"/>
    <p:sldLayoutId id="2147483892" r:id="rId28"/>
    <p:sldLayoutId id="2147483893" r:id="rId29"/>
    <p:sldLayoutId id="2147483894" r:id="rId30"/>
    <p:sldLayoutId id="2147483895" r:id="rId31"/>
    <p:sldLayoutId id="2147483896" r:id="rId32"/>
    <p:sldLayoutId id="2147483897" r:id="rId33"/>
    <p:sldLayoutId id="2147483898" r:id="rId34"/>
    <p:sldLayoutId id="2147483899" r:id="rId35"/>
    <p:sldLayoutId id="2147483900" r:id="rId36"/>
    <p:sldLayoutId id="2147483901" r:id="rId37"/>
    <p:sldLayoutId id="2147483902" r:id="rId38"/>
    <p:sldLayoutId id="2147483903" r:id="rId39"/>
    <p:sldLayoutId id="2147483904" r:id="rId40"/>
    <p:sldLayoutId id="2147483905" r:id="rId41"/>
    <p:sldLayoutId id="2147483906" r:id="rId42"/>
    <p:sldLayoutId id="2147483907" r:id="rId43"/>
    <p:sldLayoutId id="2147483908" r:id="rId44"/>
    <p:sldLayoutId id="2147483909" r:id="rId45"/>
    <p:sldLayoutId id="2147483910" r:id="rId46"/>
    <p:sldLayoutId id="2147483911" r:id="rId47"/>
    <p:sldLayoutId id="2147483912" r:id="rId48"/>
    <p:sldLayoutId id="2147483913" r:id="rId49"/>
    <p:sldLayoutId id="2147483914" r:id="rId50"/>
    <p:sldLayoutId id="2147483915" r:id="rId51"/>
    <p:sldLayoutId id="2147483916" r:id="rId52"/>
    <p:sldLayoutId id="2147483917" r:id="rId53"/>
    <p:sldLayoutId id="2147483918" r:id="rId54"/>
    <p:sldLayoutId id="2147483919" r:id="rId55"/>
    <p:sldLayoutId id="2147483920" r:id="rId56"/>
    <p:sldLayoutId id="2147483921" r:id="rId57"/>
    <p:sldLayoutId id="2147483922" r:id="rId58"/>
    <p:sldLayoutId id="2147483923" r:id="rId59"/>
    <p:sldLayoutId id="2147483924" r:id="rId60"/>
    <p:sldLayoutId id="2147483925" r:id="rId61"/>
  </p:sldLayoutIdLst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  <p:hf hdr="0"/>
  <p:txStyles>
    <p:titleStyle>
      <a:lvl1pPr algn="l" defTabSz="1219170" rtl="0" eaLnBrk="1" latinLnBrk="0" hangingPunct="1">
        <a:lnSpc>
          <a:spcPct val="86000"/>
        </a:lnSpc>
        <a:spcBef>
          <a:spcPct val="0"/>
        </a:spcBef>
        <a:buNone/>
        <a:defRPr sz="3000" kern="800" spc="-53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594" indent="-228594" algn="l" defTabSz="121917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24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–"/>
        <a:defRPr sz="22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22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–"/>
        <a:defRPr sz="22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»"/>
        <a:defRPr sz="22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6000">
              <a:srgbClr val="FFFFFF"/>
            </a:gs>
            <a:gs pos="3500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198" y="3248690"/>
            <a:ext cx="9941667" cy="120280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 CREATES E-Characterization Program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10766" y="4451499"/>
            <a:ext cx="3618067" cy="97819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164F90"/>
                </a:solidFill>
              </a:rPr>
              <a:t>4/11/2024</a:t>
            </a:r>
          </a:p>
        </p:txBody>
      </p:sp>
      <p:pic>
        <p:nvPicPr>
          <p:cNvPr id="8" name="Picture Placeholder 17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92" b="123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9448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6"/>
    </mc:Choice>
    <mc:Fallback xmlns="">
      <p:transition spd="slow" advTm="398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7F8AED07-1BC2-B9EB-AB93-9883DDDE04BB}"/>
              </a:ext>
            </a:extLst>
          </p:cNvPr>
          <p:cNvSpPr/>
          <p:nvPr/>
        </p:nvSpPr>
        <p:spPr>
          <a:xfrm>
            <a:off x="6093292" y="3540989"/>
            <a:ext cx="2055253" cy="60318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00" dirty="0" err="1"/>
              <a:t>eChar</a:t>
            </a:r>
            <a:r>
              <a:rPr lang="en-US" sz="1000" dirty="0"/>
              <a:t>. </a:t>
            </a:r>
            <a:r>
              <a:rPr lang="en-US" sz="1000" dirty="0" err="1"/>
              <a:t>dhAddRow</a:t>
            </a:r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High-Level </a:t>
            </a:r>
            <a:r>
              <a:rPr lang="en-US" dirty="0" err="1"/>
              <a:t>Hierachy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EBEAF-2039-5597-3A0D-D55E2CD521EC}"/>
              </a:ext>
            </a:extLst>
          </p:cNvPr>
          <p:cNvSpPr/>
          <p:nvPr/>
        </p:nvSpPr>
        <p:spPr>
          <a:xfrm>
            <a:off x="208741" y="2649434"/>
            <a:ext cx="2520950" cy="15173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Main GUI</a:t>
            </a:r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70BB09-280F-AD79-7DD4-DB33AEBA8824}"/>
              </a:ext>
            </a:extLst>
          </p:cNvPr>
          <p:cNvSpPr/>
          <p:nvPr/>
        </p:nvSpPr>
        <p:spPr>
          <a:xfrm>
            <a:off x="208741" y="1299477"/>
            <a:ext cx="5341088" cy="41751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Main.py - Initialization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2371EB-3B9B-6111-F1DE-B8D030F0C3FD}"/>
              </a:ext>
            </a:extLst>
          </p:cNvPr>
          <p:cNvSpPr/>
          <p:nvPr/>
        </p:nvSpPr>
        <p:spPr>
          <a:xfrm>
            <a:off x="3165865" y="2645094"/>
            <a:ext cx="2383964" cy="26557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E-Characterization</a:t>
            </a:r>
          </a:p>
          <a:p>
            <a:pPr algn="ctr">
              <a:defRPr/>
            </a:pPr>
            <a:r>
              <a:rPr lang="en-US" dirty="0"/>
              <a:t> </a:t>
            </a:r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784FB7-8E82-BE64-D9B9-6C3256D71DA3}"/>
              </a:ext>
            </a:extLst>
          </p:cNvPr>
          <p:cNvSpPr/>
          <p:nvPr/>
        </p:nvSpPr>
        <p:spPr>
          <a:xfrm>
            <a:off x="1706535" y="1946802"/>
            <a:ext cx="2682585" cy="4942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Instruments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C4CB04-5BB1-680C-A12A-560108EF1A6C}"/>
              </a:ext>
            </a:extLst>
          </p:cNvPr>
          <p:cNvSpPr/>
          <p:nvPr/>
        </p:nvSpPr>
        <p:spPr>
          <a:xfrm>
            <a:off x="211135" y="4253135"/>
            <a:ext cx="2518556" cy="5540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Results Window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FFD81C-7081-C55F-7B22-A3EADB856CEC}"/>
              </a:ext>
            </a:extLst>
          </p:cNvPr>
          <p:cNvSpPr/>
          <p:nvPr/>
        </p:nvSpPr>
        <p:spPr>
          <a:xfrm>
            <a:off x="208741" y="4891520"/>
            <a:ext cx="2518556" cy="5540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Prober Window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D3491B-7E6C-F047-4ECF-F71856F8327F}"/>
              </a:ext>
            </a:extLst>
          </p:cNvPr>
          <p:cNvSpPr/>
          <p:nvPr/>
        </p:nvSpPr>
        <p:spPr>
          <a:xfrm>
            <a:off x="208741" y="5529905"/>
            <a:ext cx="2518556" cy="5540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Statistical Output Window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C8E85EE-AF3C-A45B-7489-4D29D6030E83}"/>
              </a:ext>
            </a:extLst>
          </p:cNvPr>
          <p:cNvSpPr/>
          <p:nvPr/>
        </p:nvSpPr>
        <p:spPr>
          <a:xfrm>
            <a:off x="133350" y="1168072"/>
            <a:ext cx="5553628" cy="5238627"/>
          </a:xfrm>
          <a:prstGeom prst="roundRect">
            <a:avLst>
              <a:gd name="adj" fmla="val 3042"/>
            </a:avLst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08E7D6D-509D-F283-B817-437BE44A3D45}"/>
              </a:ext>
            </a:extLst>
          </p:cNvPr>
          <p:cNvSpPr/>
          <p:nvPr/>
        </p:nvSpPr>
        <p:spPr>
          <a:xfrm>
            <a:off x="5890137" y="1805204"/>
            <a:ext cx="4869302" cy="772815"/>
          </a:xfrm>
          <a:prstGeom prst="roundRect">
            <a:avLst>
              <a:gd name="adj" fmla="val 3042"/>
            </a:avLst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860E39-E506-A2D1-A9F0-76530B678AE4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4389120" y="2191612"/>
            <a:ext cx="1501017" cy="232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15D5D0-0160-669E-264A-6F8ABB524B0D}"/>
              </a:ext>
            </a:extLst>
          </p:cNvPr>
          <p:cNvCxnSpPr/>
          <p:nvPr/>
        </p:nvCxnSpPr>
        <p:spPr>
          <a:xfrm flipV="1">
            <a:off x="10557633" y="1103518"/>
            <a:ext cx="1501017" cy="232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3EFC653-05B2-BF40-8258-55BB91FE9ACA}"/>
              </a:ext>
            </a:extLst>
          </p:cNvPr>
          <p:cNvSpPr/>
          <p:nvPr/>
        </p:nvSpPr>
        <p:spPr>
          <a:xfrm>
            <a:off x="5890136" y="2906514"/>
            <a:ext cx="4869303" cy="1572163"/>
          </a:xfrm>
          <a:prstGeom prst="roundRect">
            <a:avLst>
              <a:gd name="adj" fmla="val 3042"/>
            </a:avLst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381FFF5-1463-451F-59F9-07746451C24A}"/>
              </a:ext>
            </a:extLst>
          </p:cNvPr>
          <p:cNvSpPr/>
          <p:nvPr/>
        </p:nvSpPr>
        <p:spPr>
          <a:xfrm>
            <a:off x="5890136" y="5418603"/>
            <a:ext cx="2380759" cy="988095"/>
          </a:xfrm>
          <a:prstGeom prst="roundRect">
            <a:avLst>
              <a:gd name="adj" fmla="val 3042"/>
            </a:avLst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14B9011-B309-3CD5-06ED-08BAA54295D4}"/>
              </a:ext>
            </a:extLst>
          </p:cNvPr>
          <p:cNvSpPr/>
          <p:nvPr/>
        </p:nvSpPr>
        <p:spPr>
          <a:xfrm>
            <a:off x="8378680" y="4807173"/>
            <a:ext cx="2380759" cy="1599526"/>
          </a:xfrm>
          <a:prstGeom prst="roundRect">
            <a:avLst>
              <a:gd name="adj" fmla="val 3042"/>
            </a:avLst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7032A8-B310-DFB8-6B6C-B360D22F5F9A}"/>
              </a:ext>
            </a:extLst>
          </p:cNvPr>
          <p:cNvSpPr/>
          <p:nvPr/>
        </p:nvSpPr>
        <p:spPr>
          <a:xfrm>
            <a:off x="5977030" y="5524492"/>
            <a:ext cx="2155107" cy="81365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Results Handling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918792-D855-F640-A03A-8EEF34FCD8EA}"/>
              </a:ext>
            </a:extLst>
          </p:cNvPr>
          <p:cNvSpPr txBox="1"/>
          <p:nvPr/>
        </p:nvSpPr>
        <p:spPr>
          <a:xfrm>
            <a:off x="5686978" y="1550535"/>
            <a:ext cx="22329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Instrument Control Thread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6439B7-F0CF-2090-196D-5355495A544B}"/>
              </a:ext>
            </a:extLst>
          </p:cNvPr>
          <p:cNvSpPr txBox="1"/>
          <p:nvPr/>
        </p:nvSpPr>
        <p:spPr>
          <a:xfrm>
            <a:off x="0" y="907571"/>
            <a:ext cx="1291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Main Thread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4A6468-3187-80C8-546A-FB6F906F0615}"/>
              </a:ext>
            </a:extLst>
          </p:cNvPr>
          <p:cNvSpPr txBox="1"/>
          <p:nvPr/>
        </p:nvSpPr>
        <p:spPr>
          <a:xfrm>
            <a:off x="5801903" y="5158348"/>
            <a:ext cx="17190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Result Handling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8F48BE-CCDF-8634-A020-C53F4F9497A3}"/>
              </a:ext>
            </a:extLst>
          </p:cNvPr>
          <p:cNvSpPr txBox="1"/>
          <p:nvPr/>
        </p:nvSpPr>
        <p:spPr>
          <a:xfrm>
            <a:off x="8378680" y="4530173"/>
            <a:ext cx="22999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Statistical Data Analysis</a:t>
            </a:r>
            <a:r>
              <a:rPr lang="en-US" sz="1200" b="1" dirty="0"/>
              <a:t> Thread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19E925C-20DF-C457-0A22-362818CEFB06}"/>
              </a:ext>
            </a:extLst>
          </p:cNvPr>
          <p:cNvCxnSpPr>
            <a:cxnSpLocks/>
          </p:cNvCxnSpPr>
          <p:nvPr/>
        </p:nvCxnSpPr>
        <p:spPr>
          <a:xfrm>
            <a:off x="2357389" y="2441067"/>
            <a:ext cx="0" cy="18288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DE4160-3DA6-EDB7-F852-E767AD97056A}"/>
              </a:ext>
            </a:extLst>
          </p:cNvPr>
          <p:cNvCxnSpPr>
            <a:cxnSpLocks/>
          </p:cNvCxnSpPr>
          <p:nvPr/>
        </p:nvCxnSpPr>
        <p:spPr>
          <a:xfrm>
            <a:off x="3549246" y="2441067"/>
            <a:ext cx="0" cy="18288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9FEBE5-1E95-56DA-8EF0-8DD2D2CE598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469216" y="1716989"/>
            <a:ext cx="0" cy="932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506106-EB0F-F01E-C156-A7D49E515C6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47828" y="1716989"/>
            <a:ext cx="0" cy="229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FFDB5FE-4241-DE55-36D6-56E95E7667BF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>
            <a:off x="2729691" y="4530154"/>
            <a:ext cx="3247339" cy="1401167"/>
          </a:xfrm>
          <a:prstGeom prst="bentConnector3">
            <a:avLst>
              <a:gd name="adj1" fmla="val 8170"/>
            </a:avLst>
          </a:prstGeom>
          <a:ln w="38100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F4BBF57-77AB-DCCF-17AE-F6795568211A}"/>
              </a:ext>
            </a:extLst>
          </p:cNvPr>
          <p:cNvSpPr txBox="1"/>
          <p:nvPr/>
        </p:nvSpPr>
        <p:spPr>
          <a:xfrm>
            <a:off x="5890136" y="2634150"/>
            <a:ext cx="17190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Execution Thread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E76DEE8-E043-27DF-5AE3-9748BA5CCA7B}"/>
              </a:ext>
            </a:extLst>
          </p:cNvPr>
          <p:cNvCxnSpPr>
            <a:cxnSpLocks/>
          </p:cNvCxnSpPr>
          <p:nvPr/>
        </p:nvCxnSpPr>
        <p:spPr>
          <a:xfrm flipV="1">
            <a:off x="2720739" y="3120699"/>
            <a:ext cx="3160445" cy="217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36A9E7C-4EEE-C5FB-9E63-1D9016D4253E}"/>
              </a:ext>
            </a:extLst>
          </p:cNvPr>
          <p:cNvSpPr txBox="1"/>
          <p:nvPr/>
        </p:nvSpPr>
        <p:spPr>
          <a:xfrm>
            <a:off x="3151363" y="3107204"/>
            <a:ext cx="12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Start Execution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F0048C-24AE-FBBE-3B9F-E0A8F7450C59}"/>
              </a:ext>
            </a:extLst>
          </p:cNvPr>
          <p:cNvSpPr txBox="1"/>
          <p:nvPr/>
        </p:nvSpPr>
        <p:spPr>
          <a:xfrm>
            <a:off x="9913321" y="1378205"/>
            <a:ext cx="12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Start Execution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7B820C2-FAE4-D6E6-9B6E-9E9C90237C93}"/>
              </a:ext>
            </a:extLst>
          </p:cNvPr>
          <p:cNvSpPr/>
          <p:nvPr/>
        </p:nvSpPr>
        <p:spPr>
          <a:xfrm>
            <a:off x="1112642" y="3778474"/>
            <a:ext cx="1506671" cy="3038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Configuration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596973-133C-7267-FB1C-A4C744484BEB}"/>
              </a:ext>
            </a:extLst>
          </p:cNvPr>
          <p:cNvCxnSpPr>
            <a:cxnSpLocks/>
          </p:cNvCxnSpPr>
          <p:nvPr/>
        </p:nvCxnSpPr>
        <p:spPr>
          <a:xfrm>
            <a:off x="2727297" y="2772649"/>
            <a:ext cx="44520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511EA8A-09BB-ACB6-608D-B9A1687E9DE4}"/>
              </a:ext>
            </a:extLst>
          </p:cNvPr>
          <p:cNvCxnSpPr>
            <a:cxnSpLocks/>
            <a:stCxn id="51" idx="0"/>
          </p:cNvCxnSpPr>
          <p:nvPr/>
        </p:nvCxnSpPr>
        <p:spPr>
          <a:xfrm rot="5400000" flipH="1" flipV="1">
            <a:off x="1979190" y="3005000"/>
            <a:ext cx="660262" cy="886687"/>
          </a:xfrm>
          <a:prstGeom prst="bentConnector2">
            <a:avLst/>
          </a:prstGeom>
          <a:ln w="19050">
            <a:solidFill>
              <a:schemeClr val="accent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D9D8913-5F39-E152-0FCE-4CD2CDF1DFF6}"/>
              </a:ext>
            </a:extLst>
          </p:cNvPr>
          <p:cNvSpPr txBox="1"/>
          <p:nvPr/>
        </p:nvSpPr>
        <p:spPr>
          <a:xfrm>
            <a:off x="2099356" y="3047521"/>
            <a:ext cx="4893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copy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564193A-97FF-FD3A-73AB-9A1BF45D4D7C}"/>
              </a:ext>
            </a:extLst>
          </p:cNvPr>
          <p:cNvSpPr/>
          <p:nvPr/>
        </p:nvSpPr>
        <p:spPr>
          <a:xfrm>
            <a:off x="6005036" y="1879480"/>
            <a:ext cx="1154113" cy="2619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B1500A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A2C4C96-E593-AB68-CDDA-7AAC12F9D1FC}"/>
              </a:ext>
            </a:extLst>
          </p:cNvPr>
          <p:cNvSpPr/>
          <p:nvPr/>
        </p:nvSpPr>
        <p:spPr>
          <a:xfrm>
            <a:off x="6005036" y="2236667"/>
            <a:ext cx="1154113" cy="2619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B1530A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E6452E1-81AC-51D8-88C3-2F2F387D2D21}"/>
              </a:ext>
            </a:extLst>
          </p:cNvPr>
          <p:cNvSpPr/>
          <p:nvPr/>
        </p:nvSpPr>
        <p:spPr>
          <a:xfrm>
            <a:off x="7274048" y="1887417"/>
            <a:ext cx="1154113" cy="2619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E5274A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86021A-4984-06A7-D719-9E879B70C83F}"/>
              </a:ext>
            </a:extLst>
          </p:cNvPr>
          <p:cNvSpPr/>
          <p:nvPr/>
        </p:nvSpPr>
        <p:spPr>
          <a:xfrm>
            <a:off x="7274048" y="2236667"/>
            <a:ext cx="1154113" cy="2619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Oscilloscope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9F4029A-AC8C-0514-46FD-3EE733258477}"/>
              </a:ext>
            </a:extLst>
          </p:cNvPr>
          <p:cNvSpPr/>
          <p:nvPr/>
        </p:nvSpPr>
        <p:spPr>
          <a:xfrm>
            <a:off x="8543060" y="1881927"/>
            <a:ext cx="1168400" cy="2619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Pulse Gen.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5282E66-A49B-2EF0-724F-D20F54EF51B1}"/>
              </a:ext>
            </a:extLst>
          </p:cNvPr>
          <p:cNvSpPr/>
          <p:nvPr/>
        </p:nvSpPr>
        <p:spPr>
          <a:xfrm>
            <a:off x="9812072" y="1879480"/>
            <a:ext cx="820738" cy="250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Prober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765D742-0727-F8DA-5755-97F78F78EC0B}"/>
              </a:ext>
            </a:extLst>
          </p:cNvPr>
          <p:cNvSpPr/>
          <p:nvPr/>
        </p:nvSpPr>
        <p:spPr>
          <a:xfrm>
            <a:off x="9834611" y="2236667"/>
            <a:ext cx="831850" cy="249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Matrix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031068-A55D-74DB-F2E7-028CEA352821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>
            <a:off x="8324788" y="2578019"/>
            <a:ext cx="0" cy="328495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D5C5699-8B61-FC53-FE57-8FAA767334E0}"/>
              </a:ext>
            </a:extLst>
          </p:cNvPr>
          <p:cNvSpPr txBox="1"/>
          <p:nvPr/>
        </p:nvSpPr>
        <p:spPr>
          <a:xfrm>
            <a:off x="8270895" y="2595443"/>
            <a:ext cx="22124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Hand over control during execution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1CF5D9-14A9-4A54-CABB-20346A86CC00}"/>
              </a:ext>
            </a:extLst>
          </p:cNvPr>
          <p:cNvSpPr/>
          <p:nvPr/>
        </p:nvSpPr>
        <p:spPr>
          <a:xfrm>
            <a:off x="8270894" y="2994251"/>
            <a:ext cx="1154113" cy="2619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B1500A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C5342B7-159B-A156-C49E-2063CA0D0263}"/>
              </a:ext>
            </a:extLst>
          </p:cNvPr>
          <p:cNvSpPr/>
          <p:nvPr/>
        </p:nvSpPr>
        <p:spPr>
          <a:xfrm>
            <a:off x="8270895" y="3345142"/>
            <a:ext cx="1154113" cy="2619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B1530A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68CE60D-C664-2C65-A382-88F1C76ADA77}"/>
              </a:ext>
            </a:extLst>
          </p:cNvPr>
          <p:cNvSpPr/>
          <p:nvPr/>
        </p:nvSpPr>
        <p:spPr>
          <a:xfrm>
            <a:off x="9472695" y="2994674"/>
            <a:ext cx="1154113" cy="2619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E5274A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3BCA962-8E09-98CD-75FD-40189F3CFA57}"/>
              </a:ext>
            </a:extLst>
          </p:cNvPr>
          <p:cNvSpPr/>
          <p:nvPr/>
        </p:nvSpPr>
        <p:spPr>
          <a:xfrm>
            <a:off x="9482978" y="3334574"/>
            <a:ext cx="1154113" cy="2619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Oscilloscope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802C4D5-B0FB-9E53-CE91-120DE3FD5C8A}"/>
              </a:ext>
            </a:extLst>
          </p:cNvPr>
          <p:cNvSpPr/>
          <p:nvPr/>
        </p:nvSpPr>
        <p:spPr>
          <a:xfrm>
            <a:off x="8270895" y="3694401"/>
            <a:ext cx="1154112" cy="2619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Pulse Gen.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529B778-8944-4D8C-B50E-F9CAF0278132}"/>
              </a:ext>
            </a:extLst>
          </p:cNvPr>
          <p:cNvSpPr/>
          <p:nvPr/>
        </p:nvSpPr>
        <p:spPr>
          <a:xfrm>
            <a:off x="8495923" y="4076129"/>
            <a:ext cx="820738" cy="250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Prober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272D8EE-5C71-5536-1F97-BEEE1A0EDDD6}"/>
              </a:ext>
            </a:extLst>
          </p:cNvPr>
          <p:cNvSpPr/>
          <p:nvPr/>
        </p:nvSpPr>
        <p:spPr>
          <a:xfrm>
            <a:off x="9644109" y="4075336"/>
            <a:ext cx="831850" cy="249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Matrix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386DBB6-B675-6A6A-C82F-281D0C94F8E7}"/>
              </a:ext>
            </a:extLst>
          </p:cNvPr>
          <p:cNvSpPr/>
          <p:nvPr/>
        </p:nvSpPr>
        <p:spPr>
          <a:xfrm>
            <a:off x="6093293" y="3269278"/>
            <a:ext cx="2055254" cy="2222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 err="1"/>
              <a:t>eChar.plotIVData</a:t>
            </a:r>
            <a:endParaRPr lang="en-US" sz="1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B375A50-C392-38E9-624E-7FD51EDC4D23}"/>
              </a:ext>
            </a:extLst>
          </p:cNvPr>
          <p:cNvSpPr/>
          <p:nvPr/>
        </p:nvSpPr>
        <p:spPr>
          <a:xfrm>
            <a:off x="7135095" y="3604857"/>
            <a:ext cx="990410" cy="2222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000" dirty="0" err="1"/>
              <a:t>eChar.dhValue</a:t>
            </a:r>
            <a:endParaRPr lang="en-US" sz="10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8BF7575-8BD0-5E2B-7E16-CCBEEBEBC206}"/>
              </a:ext>
            </a:extLst>
          </p:cNvPr>
          <p:cNvSpPr/>
          <p:nvPr/>
        </p:nvSpPr>
        <p:spPr>
          <a:xfrm>
            <a:off x="6097233" y="4200299"/>
            <a:ext cx="2051152" cy="2222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 err="1"/>
              <a:t>eChar.writeDataToFile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E942C16-EAE9-1EB8-4528-999BA3F8F2B6}"/>
              </a:ext>
            </a:extLst>
          </p:cNvPr>
          <p:cNvSpPr txBox="1"/>
          <p:nvPr/>
        </p:nvSpPr>
        <p:spPr>
          <a:xfrm>
            <a:off x="5986003" y="2991940"/>
            <a:ext cx="2234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 Generation and Manipulation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2A8CDFB-AFCC-26E8-5EEA-CB2FF6D5BA7E}"/>
              </a:ext>
            </a:extLst>
          </p:cNvPr>
          <p:cNvSpPr/>
          <p:nvPr/>
        </p:nvSpPr>
        <p:spPr>
          <a:xfrm>
            <a:off x="7135095" y="3883954"/>
            <a:ext cx="990410" cy="2222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000" dirty="0" err="1"/>
              <a:t>eChar.dhValue</a:t>
            </a:r>
            <a:endParaRPr lang="en-US" sz="10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65612EA-F6F1-A629-FE76-01DA63671ECE}"/>
              </a:ext>
            </a:extLst>
          </p:cNvPr>
          <p:cNvSpPr/>
          <p:nvPr/>
        </p:nvSpPr>
        <p:spPr>
          <a:xfrm>
            <a:off x="8471701" y="4906737"/>
            <a:ext cx="2155107" cy="143141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/>
              <a:t>StatisticalAnalysis</a:t>
            </a:r>
            <a:endParaRPr lang="en-US" sz="1600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F8B61E8-F458-F79D-A855-753F598AF10B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5261113" y="3842580"/>
            <a:ext cx="832179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735A0A7-D34A-3D77-5D00-939BB6B5C235}"/>
              </a:ext>
            </a:extLst>
          </p:cNvPr>
          <p:cNvCxnSpPr>
            <a:cxnSpLocks/>
          </p:cNvCxnSpPr>
          <p:nvPr/>
        </p:nvCxnSpPr>
        <p:spPr>
          <a:xfrm flipH="1">
            <a:off x="4947491" y="3371646"/>
            <a:ext cx="1145801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8904B43-DCA9-522F-8483-B903C4F1B9A9}"/>
              </a:ext>
            </a:extLst>
          </p:cNvPr>
          <p:cNvCxnSpPr>
            <a:cxnSpLocks/>
            <a:endCxn id="114" idx="3"/>
          </p:cNvCxnSpPr>
          <p:nvPr/>
        </p:nvCxnSpPr>
        <p:spPr>
          <a:xfrm flipH="1">
            <a:off x="4490455" y="4311424"/>
            <a:ext cx="1602837" cy="170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3C14A2F-D7C7-C888-28E5-4F2F201EADC0}"/>
              </a:ext>
            </a:extLst>
          </p:cNvPr>
          <p:cNvSpPr/>
          <p:nvPr/>
        </p:nvSpPr>
        <p:spPr>
          <a:xfrm>
            <a:off x="3265977" y="4096094"/>
            <a:ext cx="1224478" cy="4340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SaveData</a:t>
            </a:r>
            <a:endParaRPr lang="en-US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7DAEBFB-37EE-6E29-04EE-053F2B4CDACF}"/>
              </a:ext>
            </a:extLst>
          </p:cNvPr>
          <p:cNvCxnSpPr>
            <a:cxnSpLocks/>
          </p:cNvCxnSpPr>
          <p:nvPr/>
        </p:nvCxnSpPr>
        <p:spPr>
          <a:xfrm flipV="1">
            <a:off x="5261113" y="3825083"/>
            <a:ext cx="0" cy="1254123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187FCF7-9A2F-D5DB-F228-4A9876584FAB}"/>
              </a:ext>
            </a:extLst>
          </p:cNvPr>
          <p:cNvCxnSpPr>
            <a:cxnSpLocks/>
          </p:cNvCxnSpPr>
          <p:nvPr/>
        </p:nvCxnSpPr>
        <p:spPr>
          <a:xfrm flipV="1">
            <a:off x="4967369" y="3365227"/>
            <a:ext cx="0" cy="2330723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FA1B19D-7A8E-ABD6-F701-F39FAE36AFB1}"/>
              </a:ext>
            </a:extLst>
          </p:cNvPr>
          <p:cNvCxnSpPr>
            <a:cxnSpLocks/>
          </p:cNvCxnSpPr>
          <p:nvPr/>
        </p:nvCxnSpPr>
        <p:spPr>
          <a:xfrm>
            <a:off x="5261113" y="5055860"/>
            <a:ext cx="3210588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42EDEE-B190-D501-CCCF-7B5434A931E6}"/>
              </a:ext>
            </a:extLst>
          </p:cNvPr>
          <p:cNvCxnSpPr>
            <a:cxnSpLocks/>
          </p:cNvCxnSpPr>
          <p:nvPr/>
        </p:nvCxnSpPr>
        <p:spPr>
          <a:xfrm>
            <a:off x="4934791" y="5709910"/>
            <a:ext cx="1051212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E9ACDA6A-04DD-3B2B-B78E-9289B453BE00}"/>
              </a:ext>
            </a:extLst>
          </p:cNvPr>
          <p:cNvSpPr txBox="1"/>
          <p:nvPr/>
        </p:nvSpPr>
        <p:spPr>
          <a:xfrm rot="16200000">
            <a:off x="4346405" y="4684923"/>
            <a:ext cx="10086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Augment Data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1210F63-37DF-91B6-2297-B11038D19E43}"/>
              </a:ext>
            </a:extLst>
          </p:cNvPr>
          <p:cNvSpPr txBox="1"/>
          <p:nvPr/>
        </p:nvSpPr>
        <p:spPr>
          <a:xfrm rot="16200000">
            <a:off x="4644801" y="4678321"/>
            <a:ext cx="10086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Augment Data</a:t>
            </a:r>
          </a:p>
        </p:txBody>
      </p:sp>
    </p:spTree>
    <p:extLst>
      <p:ext uri="{BB962C8B-B14F-4D97-AF65-F5344CB8AC3E}">
        <p14:creationId xmlns:p14="http://schemas.microsoft.com/office/powerpoint/2010/main" val="323197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07A4-03D0-9A4E-FF8F-DCFB9F5C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 Hierarchy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717986-AC9E-5623-8105-EF508A9E5B7E}"/>
              </a:ext>
            </a:extLst>
          </p:cNvPr>
          <p:cNvSpPr txBox="1"/>
          <p:nvPr/>
        </p:nvSpPr>
        <p:spPr>
          <a:xfrm>
            <a:off x="216175" y="1112631"/>
            <a:ext cx="291066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Folders: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Drivers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Agilent.py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B1500.py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B1530.py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ProbeStations.py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….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ElectricalCharacterization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CV-Meas.py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IV-Meas.py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ReRAM.py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Ferroelectric.py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DieFiles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Contains custom </a:t>
            </a:r>
            <a:br>
              <a:rPr lang="en-US" dirty="0"/>
            </a:br>
            <a:r>
              <a:rPr lang="en-US" dirty="0"/>
              <a:t>wafer maps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MatrixFiles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Contains matrix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0CE60DD-4538-3486-1BA2-8A4FA9C565BB}"/>
              </a:ext>
            </a:extLst>
          </p:cNvPr>
          <p:cNvSpPr/>
          <p:nvPr/>
        </p:nvSpPr>
        <p:spPr>
          <a:xfrm>
            <a:off x="3273287" y="3429000"/>
            <a:ext cx="331304" cy="133515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549B2-339A-AC6E-8C24-0D42C7733C79}"/>
              </a:ext>
            </a:extLst>
          </p:cNvPr>
          <p:cNvSpPr txBox="1"/>
          <p:nvPr/>
        </p:nvSpPr>
        <p:spPr>
          <a:xfrm>
            <a:off x="3751034" y="3647661"/>
            <a:ext cx="665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Defined Measurement Routines</a:t>
            </a:r>
          </a:p>
          <a:p>
            <a:r>
              <a:rPr lang="en-US" dirty="0"/>
              <a:t>They rely on the tool driver for easy access to all underlying function</a:t>
            </a:r>
          </a:p>
          <a:p>
            <a:r>
              <a:rPr lang="en-US" dirty="0"/>
              <a:t>They use </a:t>
            </a:r>
            <a:r>
              <a:rPr lang="en-US" dirty="0" err="1"/>
              <a:t>eChar</a:t>
            </a:r>
            <a:r>
              <a:rPr lang="en-US" dirty="0"/>
              <a:t> class to interact with the program, save and plot data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668AC7A-2AB0-D63F-AF61-F86550346340}"/>
              </a:ext>
            </a:extLst>
          </p:cNvPr>
          <p:cNvSpPr/>
          <p:nvPr/>
        </p:nvSpPr>
        <p:spPr>
          <a:xfrm>
            <a:off x="3273287" y="1686339"/>
            <a:ext cx="331304" cy="133515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A8675-6788-3B57-FE64-50E04880C03E}"/>
              </a:ext>
            </a:extLst>
          </p:cNvPr>
          <p:cNvSpPr txBox="1"/>
          <p:nvPr/>
        </p:nvSpPr>
        <p:spPr>
          <a:xfrm>
            <a:off x="3751034" y="1905000"/>
            <a:ext cx="6526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Universal Wrappers using </a:t>
            </a:r>
            <a:r>
              <a:rPr lang="en-US" dirty="0" err="1"/>
              <a:t>pyvisa</a:t>
            </a:r>
            <a:r>
              <a:rPr lang="en-US" dirty="0"/>
              <a:t> and .</a:t>
            </a:r>
            <a:r>
              <a:rPr lang="en-US" dirty="0" err="1"/>
              <a:t>dll</a:t>
            </a:r>
            <a:r>
              <a:rPr lang="en-US" dirty="0"/>
              <a:t> to enable tool interactions </a:t>
            </a:r>
            <a:br>
              <a:rPr lang="en-US" dirty="0"/>
            </a:br>
            <a:r>
              <a:rPr lang="en-US" dirty="0"/>
              <a:t>and pre-define common function. </a:t>
            </a:r>
          </a:p>
          <a:p>
            <a:r>
              <a:rPr lang="en-US" dirty="0">
                <a:solidFill>
                  <a:srgbClr val="C00000"/>
                </a:solidFill>
              </a:rPr>
              <a:t>ADMIN access only</a:t>
            </a:r>
          </a:p>
        </p:txBody>
      </p:sp>
    </p:spTree>
    <p:extLst>
      <p:ext uri="{BB962C8B-B14F-4D97-AF65-F5344CB8AC3E}">
        <p14:creationId xmlns:p14="http://schemas.microsoft.com/office/powerpoint/2010/main" val="195082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FE41-786A-491E-188B-644A1AFFA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 err="1"/>
              <a:t>eChar</a:t>
            </a:r>
            <a:r>
              <a:rPr lang="en-US" altLang="en-US" sz="4400" dirty="0"/>
              <a:t> Class (E-Characterization)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E4251-4BCC-B7E7-4156-0CDD796A3926}"/>
              </a:ext>
            </a:extLst>
          </p:cNvPr>
          <p:cNvSpPr txBox="1"/>
          <p:nvPr/>
        </p:nvSpPr>
        <p:spPr>
          <a:xfrm>
            <a:off x="323137" y="931352"/>
            <a:ext cx="6105524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/>
              <a:t>Common functions: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600" dirty="0"/>
              <a:t> </a:t>
            </a:r>
            <a:r>
              <a:rPr lang="en-US" altLang="en-US" sz="1600" dirty="0" err="1"/>
              <a:t>dhValue</a:t>
            </a:r>
            <a:r>
              <a:rPr lang="en-US" altLang="en-US" sz="1600" dirty="0"/>
              <a:t>(Value, Name, Unit)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1600" dirty="0"/>
              <a:t>Creates a parametric value to perform statistical analysis and yield check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600" dirty="0" err="1"/>
              <a:t>dhAddRow</a:t>
            </a:r>
            <a:r>
              <a:rPr lang="en-US" altLang="en-US" sz="1600" dirty="0"/>
              <a:t>(values, </a:t>
            </a:r>
            <a:r>
              <a:rPr lang="en-US" altLang="en-US" sz="1600" dirty="0" err="1"/>
              <a:t>cycleStart</a:t>
            </a:r>
            <a:r>
              <a:rPr lang="en-US" altLang="en-US" sz="1600" dirty="0"/>
              <a:t>=None, </a:t>
            </a:r>
            <a:r>
              <a:rPr lang="en-US" altLang="en-US" sz="1600" dirty="0" err="1"/>
              <a:t>cycleStop</a:t>
            </a:r>
            <a:r>
              <a:rPr lang="en-US" altLang="en-US" sz="1600" dirty="0"/>
              <a:t>=None)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1600" dirty="0"/>
              <a:t>Passes a set of </a:t>
            </a:r>
            <a:r>
              <a:rPr lang="en-US" altLang="en-US" sz="1600" dirty="0" err="1"/>
              <a:t>dhValue</a:t>
            </a:r>
            <a:r>
              <a:rPr lang="en-US" altLang="en-US" sz="1600" dirty="0"/>
              <a:t> variables to create a row in a chart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1600" dirty="0"/>
              <a:t>i.e. after each cycle or iteration of an execution one row gets added to a spreadsheet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600" dirty="0" err="1"/>
              <a:t>plotIVData</a:t>
            </a:r>
            <a:r>
              <a:rPr lang="en-US" altLang="en-US" sz="1600" dirty="0"/>
              <a:t>(data)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1600" dirty="0"/>
              <a:t>Information to plot data in the result window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1600" dirty="0"/>
              <a:t>Data is dictionary discussed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600" dirty="0" err="1"/>
              <a:t>eChar.LogData.put</a:t>
            </a:r>
            <a:r>
              <a:rPr lang="en-US" altLang="en-US" sz="1600" dirty="0"/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1600" dirty="0"/>
              <a:t>Write an additional string to the log file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600" dirty="0" err="1"/>
              <a:t>eChar.startThread</a:t>
            </a:r>
            <a:r>
              <a:rPr lang="en-US" altLang="en-US" sz="1600" dirty="0"/>
              <a:t>(target=</a:t>
            </a:r>
            <a:r>
              <a:rPr lang="en-US" altLang="en-US" sz="1600" dirty="0" err="1"/>
              <a:t>func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args</a:t>
            </a:r>
            <a:r>
              <a:rPr lang="en-US" altLang="en-US" sz="1600" dirty="0"/>
              <a:t>=(,), **</a:t>
            </a:r>
            <a:r>
              <a:rPr lang="en-US" altLang="en-US" sz="1600" dirty="0" err="1"/>
              <a:t>kwargs</a:t>
            </a:r>
            <a:r>
              <a:rPr lang="en-US" altLang="en-US" sz="16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1600" dirty="0"/>
              <a:t>Starts a thread from </a:t>
            </a:r>
            <a:r>
              <a:rPr lang="en-US" altLang="en-US" sz="1600" dirty="0" err="1"/>
              <a:t>func</a:t>
            </a:r>
            <a:r>
              <a:rPr lang="en-US" altLang="en-US" sz="1600" dirty="0"/>
              <a:t> with arguments </a:t>
            </a:r>
            <a:r>
              <a:rPr lang="en-US" altLang="en-US" sz="1600" dirty="0" err="1"/>
              <a:t>args</a:t>
            </a:r>
            <a:endParaRPr lang="en-US" alt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1600" dirty="0"/>
              <a:t>Thread will be added to list and managed by </a:t>
            </a:r>
            <a:r>
              <a:rPr lang="en-US" altLang="en-US" sz="1600" dirty="0" err="1"/>
              <a:t>eChar</a:t>
            </a:r>
            <a:endParaRPr lang="en-US" alt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600" dirty="0" err="1"/>
              <a:t>eChar.writeDataToFile</a:t>
            </a:r>
            <a:r>
              <a:rPr lang="en-US" altLang="en-US" sz="1600" dirty="0"/>
              <a:t>(header, </a:t>
            </a:r>
            <a:r>
              <a:rPr lang="en-US" altLang="en-US" sz="1600" dirty="0" err="1"/>
              <a:t>OutputData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startCyc</a:t>
            </a:r>
            <a:r>
              <a:rPr lang="en-US" altLang="en-US" sz="1600" dirty="0"/>
              <a:t>=</a:t>
            </a:r>
            <a:r>
              <a:rPr lang="en-US" altLang="en-US" sz="1600" dirty="0" err="1"/>
              <a:t>curCycle</a:t>
            </a:r>
            <a:r>
              <a:rPr lang="en-US" altLang="en-US" sz="1600" dirty="0"/>
              <a:t>) </a:t>
            </a:r>
            <a:endParaRPr lang="en-US" alt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1600" dirty="0"/>
              <a:t>Sends data to </a:t>
            </a:r>
            <a:r>
              <a:rPr lang="en-US" altLang="en-US" sz="1600" dirty="0" err="1"/>
              <a:t>eChar</a:t>
            </a:r>
            <a:r>
              <a:rPr lang="en-US" altLang="en-US" sz="1600" dirty="0"/>
              <a:t> to be written to the hard drive.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1600" dirty="0"/>
              <a:t>Header is a list of strings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1600" dirty="0" err="1"/>
              <a:t>OutputData</a:t>
            </a:r>
            <a:r>
              <a:rPr lang="en-US" altLang="en-US" sz="1600" dirty="0"/>
              <a:t> is </a:t>
            </a:r>
            <a:r>
              <a:rPr lang="en-US" altLang="en-US" sz="1600"/>
              <a:t>a 2-dimensional </a:t>
            </a:r>
            <a:r>
              <a:rPr lang="en-US" altLang="en-US" sz="1600" dirty="0"/>
              <a:t>list of the </a:t>
            </a:r>
            <a:r>
              <a:rPr lang="en-US" altLang="en-US" sz="1600"/>
              <a:t>output data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7288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Thank you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32940" y="1834918"/>
            <a:ext cx="5191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51F4B"/>
                </a:solidFill>
              </a:rPr>
              <a:t>CONTACT: Karsten Beckmann </a:t>
            </a:r>
          </a:p>
          <a:p>
            <a:r>
              <a:rPr lang="en-US" sz="2400" b="1" dirty="0">
                <a:solidFill>
                  <a:srgbClr val="C51F4B"/>
                </a:solidFill>
              </a:rPr>
              <a:t>EMAIL: kbeckmann@ny-creates.org</a:t>
            </a:r>
            <a:endParaRPr lang="en-US" sz="2400" dirty="0">
              <a:solidFill>
                <a:srgbClr val="164F9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676" y="3929532"/>
            <a:ext cx="8637968" cy="226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54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NY CREATES Colors">
      <a:dk1>
        <a:srgbClr val="002A58"/>
      </a:dk1>
      <a:lt1>
        <a:srgbClr val="FFFFFF"/>
      </a:lt1>
      <a:dk2>
        <a:srgbClr val="145091"/>
      </a:dk2>
      <a:lt2>
        <a:srgbClr val="FFFFFF"/>
      </a:lt2>
      <a:accent1>
        <a:srgbClr val="77787B"/>
      </a:accent1>
      <a:accent2>
        <a:srgbClr val="69A0E1"/>
      </a:accent2>
      <a:accent3>
        <a:srgbClr val="145091"/>
      </a:accent3>
      <a:accent4>
        <a:srgbClr val="C31F4B"/>
      </a:accent4>
      <a:accent5>
        <a:srgbClr val="FFC000"/>
      </a:accent5>
      <a:accent6>
        <a:srgbClr val="00B050"/>
      </a:accent6>
      <a:hlink>
        <a:srgbClr val="5B9BD5"/>
      </a:hlink>
      <a:folHlink>
        <a:srgbClr val="A7A9A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AIM_Photonics">
  <a:themeElements>
    <a:clrScheme name="AIM_Technica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FECD08"/>
      </a:accent6>
      <a:hlink>
        <a:srgbClr val="F49100"/>
      </a:hlink>
      <a:folHlink>
        <a:srgbClr val="85DFD0"/>
      </a:folHlink>
    </a:clrScheme>
    <a:fontScheme name="AIM Photonics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IM_Photonics" id="{E242E395-E1C0-41BD-9855-9A33B86B737C}" vid="{657187D3-2A3A-48E2-A461-732F287C0156}"/>
    </a:ext>
  </a:extLst>
</a:theme>
</file>

<file path=ppt/theme/theme5.xml><?xml version="1.0" encoding="utf-8"?>
<a:theme xmlns:a="http://schemas.openxmlformats.org/drawingml/2006/main" name="2_AIM_Photonics">
  <a:themeElements>
    <a:clrScheme name="AIM_Technical">
      <a:dk1>
        <a:sysClr val="windowText" lastClr="000000"/>
      </a:dk1>
      <a:lt1>
        <a:sysClr val="window" lastClr="FFFFFF"/>
      </a:lt1>
      <a:dk2>
        <a:srgbClr val="094D8A"/>
      </a:dk2>
      <a:lt2>
        <a:srgbClr val="DBEFF9"/>
      </a:lt2>
      <a:accent1>
        <a:srgbClr val="2576BC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FECD08"/>
      </a:accent6>
      <a:hlink>
        <a:srgbClr val="F49100"/>
      </a:hlink>
      <a:folHlink>
        <a:srgbClr val="85DFD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IM_Photonics_template.potx" id="{BF21BAEE-1799-4279-995C-DC2B71579F70}" vid="{F3BF67D3-07C9-4B1D-9246-D4752E8AE4C8}"/>
    </a:ext>
  </a:extLst>
</a:theme>
</file>

<file path=ppt/theme/theme6.xml><?xml version="1.0" encoding="utf-8"?>
<a:theme xmlns:a="http://schemas.openxmlformats.org/drawingml/2006/main" name="7_AIM_Photonics">
  <a:themeElements>
    <a:clrScheme name="AIM_Technical">
      <a:dk1>
        <a:sysClr val="windowText" lastClr="000000"/>
      </a:dk1>
      <a:lt1>
        <a:sysClr val="window" lastClr="FFFFFF"/>
      </a:lt1>
      <a:dk2>
        <a:srgbClr val="094D8A"/>
      </a:dk2>
      <a:lt2>
        <a:srgbClr val="DBEFF9"/>
      </a:lt2>
      <a:accent1>
        <a:srgbClr val="2576BC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FECD08"/>
      </a:accent6>
      <a:hlink>
        <a:srgbClr val="F49100"/>
      </a:hlink>
      <a:folHlink>
        <a:srgbClr val="85DFD0"/>
      </a:folHlink>
    </a:clrScheme>
    <a:fontScheme name="AIM Photonics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IM_Photonics_template.pptx" id="{EE7F6EED-77FB-4C1B-8958-2DE12F7AC814}" vid="{1089BD2C-4598-4449-A9F5-B48848EFEB7E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11370</TotalTime>
  <Words>374</Words>
  <Application>Microsoft Office PowerPoint</Application>
  <PresentationFormat>Widescreen</PresentationFormat>
  <Paragraphs>98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Calibri</vt:lpstr>
      <vt:lpstr>Calibri Light</vt:lpstr>
      <vt:lpstr>Metropolis</vt:lpstr>
      <vt:lpstr>Open Sans</vt:lpstr>
      <vt:lpstr>Office Theme</vt:lpstr>
      <vt:lpstr>1_Office Theme</vt:lpstr>
      <vt:lpstr>Custom Design</vt:lpstr>
      <vt:lpstr>1_AIM_Photonics</vt:lpstr>
      <vt:lpstr>2_AIM_Photonics</vt:lpstr>
      <vt:lpstr>7_AIM_Photonics</vt:lpstr>
      <vt:lpstr>NY CREATES E-Characterization Program</vt:lpstr>
      <vt:lpstr>High-Level Hierachy</vt:lpstr>
      <vt:lpstr>Tool Hierarchy</vt:lpstr>
      <vt:lpstr>eChar Class (E-Characterization)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Conwall, Jason</dc:creator>
  <cp:lastModifiedBy>Beckmann, Karsten</cp:lastModifiedBy>
  <cp:revision>255</cp:revision>
  <cp:lastPrinted>2022-01-24T01:04:14Z</cp:lastPrinted>
  <dcterms:created xsi:type="dcterms:W3CDTF">2021-07-16T14:06:36Z</dcterms:created>
  <dcterms:modified xsi:type="dcterms:W3CDTF">2024-04-11T21:18:16Z</dcterms:modified>
</cp:coreProperties>
</file>