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09-02-2022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09-02-2022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09-02-2022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09-02-2022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09-02-2022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09-02-2022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09-02-2022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09-02-2022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09-02-2022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09-02-2022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09-02-2022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09-02-2022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601421" y="996210"/>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fill Sparky's power meter by hitting lit shots.</a:t>
            </a:r>
            <a:br>
              <a:rPr lang="en-US" sz="1600" dirty="0">
                <a:solidFill>
                  <a:schemeClr val="tx1"/>
                </a:solidFill>
              </a:rPr>
            </a:br>
            <a:r>
              <a:rPr lang="en-US" sz="1600" dirty="0">
                <a:solidFill>
                  <a:schemeClr val="tx1"/>
                </a:solidFill>
              </a:rPr>
              <a:t>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194" y="205978"/>
            <a:ext cx="7424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a:t>
            </a:r>
          </a:p>
          <a:p>
            <a:pPr marL="285750" indent="-285750">
              <a:buFont typeface="Arial" panose="020B0604020202020204" pitchFamily="34" charset="0"/>
              <a:buChar char="•"/>
            </a:pPr>
            <a:r>
              <a:rPr lang="da-DK" sz="1600" dirty="0">
                <a:solidFill>
                  <a:schemeClr val="tx1"/>
                </a:solidFill>
              </a:rPr>
              <a:t>-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35863" y="319329"/>
            <a:ext cx="97240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761971" y="1065626"/>
            <a:ext cx="5201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TS</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1633337"/>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47853" y="2309460"/>
            <a:ext cx="748419"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399" y="3040001"/>
            <a:ext cx="65893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36830" y="3754702"/>
            <a:ext cx="77046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WCS</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441125" y="4731564"/>
            <a:ext cx="11654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475448" y="5860922"/>
            <a:ext cx="109323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6" y="190454"/>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89712" y="978390"/>
            <a:ext cx="8647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MUN</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4888927"/>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4" y="5886922"/>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748680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8" y="3552219"/>
            <a:ext cx="567748"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559009" y="4302215"/>
            <a:ext cx="930731"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284209"/>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751277" y="6073442"/>
            <a:ext cx="54419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779795" y="602722"/>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2" y="98418"/>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a:t>
            </a: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endParaRPr lang="da-DK" sz="1600" dirty="0">
              <a:solidFill>
                <a:schemeClr val="tx1"/>
              </a:solidFill>
            </a:endParaRP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760429" y="2218219"/>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IM</a:t>
            </a:r>
            <a:endParaRPr lang="da-DK" sz="24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81945"/>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2284" y="2801703"/>
            <a:ext cx="64058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72155" y="3373416"/>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8729" y="3970234"/>
            <a:ext cx="6885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67170" y="4770832"/>
            <a:ext cx="91261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79681" y="6038199"/>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229" y="5511641"/>
            <a:ext cx="567753"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1777</TotalTime>
  <Words>5673</Words>
  <Application>Microsoft Office PowerPoint</Application>
  <PresentationFormat>Widescreen</PresentationFormat>
  <Paragraphs>527</Paragraphs>
  <Slides>15</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15</vt:i4>
      </vt:variant>
    </vt:vector>
  </HeadingPairs>
  <TitlesOfParts>
    <vt:vector size="19"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bolge</cp:lastModifiedBy>
  <cp:revision>84</cp:revision>
  <cp:lastPrinted>2022-02-09T16:30:46Z</cp:lastPrinted>
  <dcterms:created xsi:type="dcterms:W3CDTF">2019-12-30T12:57:31Z</dcterms:created>
  <dcterms:modified xsi:type="dcterms:W3CDTF">2022-02-09T16:31:19Z</dcterms:modified>
</cp:coreProperties>
</file>