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49192" y="1043982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Metalica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2106" y="253066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16750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period, to light kickback.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Next</a:t>
            </a:r>
            <a:r>
              <a:rPr lang="da-DK" sz="1600" dirty="0">
                <a:solidFill>
                  <a:schemeClr val="tx1"/>
                </a:solidFill>
              </a:rPr>
              <a:t> Scene "</a:t>
            </a:r>
            <a:r>
              <a:rPr lang="da-DK" sz="1600" dirty="0" err="1">
                <a:solidFill>
                  <a:schemeClr val="tx1"/>
                </a:solidFill>
              </a:rPr>
              <a:t>Spook</a:t>
            </a:r>
            <a:r>
              <a:rPr lang="da-DK" sz="1600" dirty="0">
                <a:solidFill>
                  <a:schemeClr val="tx1"/>
                </a:solidFill>
              </a:rPr>
              <a:t> Central”, </a:t>
            </a:r>
            <a:r>
              <a:rPr lang="en-US" sz="16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"</a:t>
            </a:r>
            <a:r>
              <a:rPr lang="da-DK" sz="1600" dirty="0" err="1">
                <a:solidFill>
                  <a:schemeClr val="tx1"/>
                </a:solidFill>
              </a:rPr>
              <a:t>Gozer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Gozerian</a:t>
            </a:r>
            <a:r>
              <a:rPr lang="da-DK" sz="1600" dirty="0">
                <a:solidFill>
                  <a:schemeClr val="tx1"/>
                </a:solidFill>
              </a:rPr>
              <a:t>”?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“Spooked Librarian”</a:t>
            </a:r>
            <a:r>
              <a:rPr lang="en-US" sz="1600" dirty="0">
                <a:solidFill>
                  <a:schemeClr val="tx1"/>
                </a:solidFill>
              </a:rPr>
              <a:t>: Shoot flashing shots then the spinner to raise SJ by 100k per spin.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"Stay-</a:t>
            </a:r>
            <a:r>
              <a:rPr lang="en-US" sz="1600" dirty="0" err="1">
                <a:solidFill>
                  <a:schemeClr val="tx1"/>
                </a:solidFill>
              </a:rPr>
              <a:t>Puft</a:t>
            </a:r>
            <a:r>
              <a:rPr lang="en-US" sz="16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Back Off, Man!</a:t>
            </a:r>
            <a:r>
              <a:rPr lang="en-US" sz="16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D-E-A-D Target Bank </a:t>
            </a:r>
            <a:r>
              <a:rPr lang="en-US" sz="1600" dirty="0">
                <a:solidFill>
                  <a:schemeClr val="tx1"/>
                </a:solidFill>
              </a:rPr>
              <a:t>will qualify a Battle at the </a:t>
            </a:r>
            <a:r>
              <a:rPr lang="en-US" sz="1600" dirty="0" err="1">
                <a:solidFill>
                  <a:schemeClr val="tx1"/>
                </a:solidFill>
              </a:rPr>
              <a:t>Hellhouse</a:t>
            </a:r>
            <a:r>
              <a:rPr lang="en-US" sz="1600" dirty="0">
                <a:solidFill>
                  <a:schemeClr val="tx1"/>
                </a:solidFill>
              </a:rPr>
              <a:t>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1. Battle;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, and bring in Lil </a:t>
            </a:r>
            <a:r>
              <a:rPr lang="da-DK" sz="1600" dirty="0" err="1">
                <a:solidFill>
                  <a:schemeClr val="tx1"/>
                </a:solidFill>
              </a:rPr>
              <a:t>Deadpool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behind</a:t>
            </a:r>
            <a:r>
              <a:rPr lang="da-DK" sz="1600" dirty="0">
                <a:solidFill>
                  <a:schemeClr val="tx1"/>
                </a:solidFill>
              </a:rPr>
              <a:t>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unlock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During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pt-BR" sz="1600" dirty="0">
                <a:solidFill>
                  <a:schemeClr val="tx1"/>
                </a:solidFill>
              </a:rPr>
              <a:t>4 D-E-A-D or P-O-O-L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finish at a </a:t>
            </a:r>
            <a:r>
              <a:rPr lang="da-DK" sz="1600" dirty="0" err="1">
                <a:solidFill>
                  <a:schemeClr val="tx1"/>
                </a:solidFill>
              </a:rPr>
              <a:t>main</a:t>
            </a:r>
            <a:r>
              <a:rPr lang="da-DK" sz="1600" dirty="0">
                <a:solidFill>
                  <a:schemeClr val="tx1"/>
                </a:solidFill>
              </a:rPr>
              <a:t> shot.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2. Battle, </a:t>
            </a:r>
            <a:r>
              <a:rPr lang="da-DK" sz="1600" dirty="0" err="1">
                <a:solidFill>
                  <a:schemeClr val="tx1"/>
                </a:solidFill>
              </a:rPr>
              <a:t>Mystique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Center Wolverine spinner, then both ramps, then all three shots will remain lit.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3. Battle </a:t>
            </a:r>
            <a:r>
              <a:rPr lang="da-DK" sz="1600" dirty="0" err="1">
                <a:solidFill>
                  <a:schemeClr val="tx1"/>
                </a:solidFill>
              </a:rPr>
              <a:t>Sabretooth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Sauron</a:t>
            </a:r>
            <a:r>
              <a:rPr lang="da-DK" sz="1600" b="1" dirty="0">
                <a:solidFill>
                  <a:schemeClr val="tx1"/>
                </a:solidFill>
              </a:rPr>
              <a:t> </a:t>
            </a:r>
            <a:r>
              <a:rPr lang="da-DK" sz="1600" dirty="0">
                <a:solidFill>
                  <a:schemeClr val="tx1"/>
                </a:solidFill>
              </a:rPr>
              <a:t>at the scoop. 3-ball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2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and 2 right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Jackpots,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u-</a:t>
            </a:r>
            <a:r>
              <a:rPr lang="da-DK" sz="1600" dirty="0" err="1">
                <a:solidFill>
                  <a:schemeClr val="tx1"/>
                </a:solidFill>
              </a:rPr>
              <a:t>turn</a:t>
            </a:r>
            <a:r>
              <a:rPr lang="da-DK" sz="1600" dirty="0">
                <a:solidFill>
                  <a:schemeClr val="tx1"/>
                </a:solidFill>
              </a:rPr>
              <a:t> loop to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1600" dirty="0" err="1">
                <a:solidFill>
                  <a:schemeClr val="tx1"/>
                </a:solidFill>
              </a:rPr>
              <a:t>Disco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flippers to cycle lower </a:t>
            </a:r>
            <a:r>
              <a:rPr lang="en-US" sz="1600" dirty="0" err="1">
                <a:solidFill>
                  <a:schemeClr val="tx1"/>
                </a:solidFill>
              </a:rPr>
              <a:t>inlane</a:t>
            </a:r>
            <a:r>
              <a:rPr lang="en-US" sz="1600" dirty="0">
                <a:solidFill>
                  <a:schemeClr val="tx1"/>
                </a:solidFill>
              </a:rPr>
              <a:t> inserts to spell B-O-O-M, Completing B-O-O-M 4 times without using the button will light the button red for “Big Boom” button red not yellow.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249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rgbClr val="1D2228"/>
                </a:solidFill>
              </a:rPr>
              <a:t>Hitting drop targets to the right, will light the POWER feature during a mode, hit “Knight target” to upgrade the mode, make easier,…</a:t>
            </a:r>
          </a:p>
          <a:p>
            <a:r>
              <a:rPr lang="en-US" sz="1400" dirty="0">
                <a:solidFill>
                  <a:srgbClr val="1D2228"/>
                </a:solidFill>
              </a:rPr>
              <a:t>Make some progress in mode gives KNIGHT letters.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RAGE in-lane letters are controlled and will light mystery in scoop.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Either of 2 left standup targets “ADD TIME”, will add some time during a mode, they also count down to ball save left </a:t>
            </a:r>
            <a:r>
              <a:rPr lang="en-US" sz="1400" dirty="0" err="1">
                <a:solidFill>
                  <a:srgbClr val="1D2228"/>
                </a:solidFill>
              </a:rPr>
              <a:t>outlane</a:t>
            </a:r>
            <a:r>
              <a:rPr lang="en-US" sz="1400" dirty="0">
                <a:solidFill>
                  <a:srgbClr val="1D2228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MagnaSave</a:t>
            </a:r>
            <a:r>
              <a:rPr lang="en-US" sz="1400" dirty="0">
                <a:solidFill>
                  <a:srgbClr val="1D2228"/>
                </a:solidFill>
              </a:rPr>
              <a:t>! Try use, but re-light by completing the drop targets.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Triple Knights Challenge MB; phase 1, defeat knights by shooting (3 times) either of the 3 Knight shots. Ramp will be lit for a hurry-up that will start Phase 2. The Knight’s flail will be spinning rapidly hitting it will make it stop temporarily, shooting the Ramp awards the hurry-up and sets the Jackpot value for phase 2.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2, complete all the shots Jackpots to light the Ramp for a Super Jackpot. Left spinner, Counts down towards qualifying Add-A-Ball during Triple Knights, scoop collects Add-A-Ball.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KNIGHT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: Jackpots are lit on various shots but not worth it. Spend this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on right spinner and Black Knight target.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King’s Ransom: Completing KNIGHT for the second time game will begin The King’s Ransom. This is a minute-long 3-ball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Jackpots, flail </a:t>
            </a:r>
            <a:r>
              <a:rPr lang="en-US" sz="1400">
                <a:solidFill>
                  <a:schemeClr val="tx1"/>
                </a:solidFill>
              </a:rPr>
              <a:t>or Orbits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MB: Spell FILM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or Right Saucer, find </a:t>
            </a:r>
            <a:r>
              <a:rPr lang="da-DK" sz="1600" dirty="0" err="1">
                <a:solidFill>
                  <a:schemeClr val="tx1"/>
                </a:solidFill>
              </a:rPr>
              <a:t>Creature</a:t>
            </a:r>
            <a:r>
              <a:rPr lang="da-DK" sz="1600" dirty="0">
                <a:solidFill>
                  <a:schemeClr val="tx1"/>
                </a:solidFill>
              </a:rPr>
              <a:t>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, Right Saucer or Snackbar Scoop. </a:t>
            </a:r>
            <a:r>
              <a:rPr lang="en-US" sz="1600" dirty="0">
                <a:solidFill>
                  <a:schemeClr val="tx1"/>
                </a:solidFill>
              </a:rPr>
              <a:t>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Rescue the Girl, This lights the Jackpot at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. You then need a certain number of Jet Bumper hits to light the Super Jackpot 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collect the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left ramp will feed into the Whirlpool, which spots letters in CREATURE. Completing CREATURE increases the Multiplier by one factor, go </a:t>
            </a:r>
            <a:r>
              <a:rPr lang="en-US" sz="1600">
                <a:solidFill>
                  <a:schemeClr val="tx1"/>
                </a:solidFill>
              </a:rPr>
              <a:t>for 3X.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Backhand Right Ramp, when ball comes from Scoop, it can be catch by holding up right flipper.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Double Feature: shoot the Left Ramp at least once (pref. 6 times), and then the Center Shot while it remains lit, for ½, 1, 2, 4, 8, 16M to collect.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Move your car, shoot Center shot to set and collect first value, next collect is 2x, 3x, 4x = up to 80M.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9467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756751" y="579679"/>
            <a:ext cx="527346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Cirqus</a:t>
            </a:r>
            <a:r>
              <a:rPr lang="da-DK" sz="2000" u="sng" dirty="0">
                <a:solidFill>
                  <a:schemeClr val="tx1"/>
                </a:solidFill>
              </a:rPr>
              <a:t> Voltaire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Go for the sideways-facing skill shot target.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Trap ball on right flipper when coming from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Spell W-O-W to raise up a Ringmaster, defeat the first ringmaster, he can be Backhanded!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Stack MB, left ramp targets light lock can be stacked, and ramp locks is, used during Ringmaster #2, possible stacked with Juggler MB, shoot the left loop 3 times to light the Juggler, and three times to lock three balls and start juggler MB. 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Once you have completed Ringmaster Battle after defeating #5 you cannot defeat another Ringmaster until after you have played Join the </a:t>
            </a:r>
            <a:r>
              <a:rPr lang="en-GB" sz="1600" dirty="0" err="1">
                <a:solidFill>
                  <a:schemeClr val="tx1"/>
                </a:solidFill>
              </a:rPr>
              <a:t>Cirqus</a:t>
            </a:r>
            <a:r>
              <a:rPr lang="en-US" sz="1600" dirty="0">
                <a:solidFill>
                  <a:schemeClr val="tx1"/>
                </a:solidFill>
              </a:rPr>
              <a:t>. To Join also needs to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Acrobats - Shoot the right ramp 4 times.</a:t>
            </a:r>
          </a:p>
          <a:p>
            <a:r>
              <a:rPr lang="en-GB" sz="1600" dirty="0">
                <a:solidFill>
                  <a:schemeClr val="tx1"/>
                </a:solidFill>
              </a:rPr>
              <a:t>Spin - Shoot the inner loop surrounding the Ringmaster four times to spell S-P-I-N.</a:t>
            </a:r>
          </a:p>
          <a:p>
            <a:r>
              <a:rPr lang="en-GB" sz="1600" dirty="0">
                <a:solidFill>
                  <a:schemeClr val="tx1"/>
                </a:solidFill>
              </a:rPr>
              <a:t>Boom - Spell V-O-L-T by rolling over the red rollovers to charge up the Boom!</a:t>
            </a:r>
          </a:p>
          <a:p>
            <a:r>
              <a:rPr lang="en-GB" sz="1600" dirty="0">
                <a:solidFill>
                  <a:schemeClr val="tx1"/>
                </a:solidFill>
              </a:rPr>
              <a:t>Side show - Hitting the yellow Ringmaster </a:t>
            </a:r>
            <a:r>
              <a:rPr lang="en-GB" sz="1600" dirty="0" err="1">
                <a:solidFill>
                  <a:schemeClr val="tx1"/>
                </a:solidFill>
              </a:rPr>
              <a:t>standups</a:t>
            </a:r>
            <a:r>
              <a:rPr lang="en-GB" sz="1600" dirty="0">
                <a:solidFill>
                  <a:schemeClr val="tx1"/>
                </a:solidFill>
              </a:rPr>
              <a:t> enough times, the Side Show becomes lit just past the Juggler magnet.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Menagerie - Left of the racquetball ball's cage is a pseudo-slingshot, hit it enough times, or the white </a:t>
            </a:r>
            <a:r>
              <a:rPr lang="en-GB" sz="1600" dirty="0" err="1">
                <a:solidFill>
                  <a:schemeClr val="tx1"/>
                </a:solidFill>
              </a:rPr>
              <a:t>standup</a:t>
            </a:r>
            <a:r>
              <a:rPr lang="en-GB" sz="1600" dirty="0">
                <a:solidFill>
                  <a:schemeClr val="tx1"/>
                </a:solidFill>
              </a:rPr>
              <a:t> just above the cage, to spot hits toward the menagerie.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779794" y="75377"/>
            <a:ext cx="481259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TZ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Ironman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S.H.I.E.L.D. Lanes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controllable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inlane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outlane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toplanes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Completing all I-R-O-N-M-A-N targets light up an insert on the mark ladder (middle).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MB: Hit 8 drone targets, then War Machine, in MB </a:t>
            </a:r>
            <a:r>
              <a:rPr lang="en-US" sz="1600" i="1" dirty="0">
                <a:solidFill>
                  <a:schemeClr val="tx1"/>
                </a:solidFill>
              </a:rPr>
              <a:t>1. </a:t>
            </a:r>
            <a:r>
              <a:rPr lang="en-US" sz="1600" dirty="0">
                <a:solidFill>
                  <a:schemeClr val="tx1"/>
                </a:solidFill>
              </a:rPr>
              <a:t>hit 4 drone jackpots, then 5 major shots are jackpots</a:t>
            </a:r>
            <a:endParaRPr lang="en-US" sz="1600" i="1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en-US" sz="1600" dirty="0">
                <a:solidFill>
                  <a:schemeClr val="tx1"/>
                </a:solidFill>
              </a:rPr>
              <a:t> MB: Hit the targets 5 times, to start.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Got A Bogey: Ramps have progress meters labelled from 100K up to 400K, 5 times timed bogey start running.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Iron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MB: The 3 spinner-</a:t>
            </a:r>
            <a:r>
              <a:rPr lang="da-DK" sz="1600" dirty="0" err="1">
                <a:solidFill>
                  <a:schemeClr val="tx1"/>
                </a:solidFill>
              </a:rPr>
              <a:t>lanes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orbit</a:t>
            </a:r>
            <a:r>
              <a:rPr lang="da-DK" sz="1600" dirty="0">
                <a:solidFill>
                  <a:schemeClr val="tx1"/>
                </a:solidFill>
              </a:rPr>
              <a:t> and center gives Letters, </a:t>
            </a:r>
            <a:r>
              <a:rPr lang="da-DK" sz="1600" dirty="0" err="1">
                <a:solidFill>
                  <a:schemeClr val="tx1"/>
                </a:solidFill>
              </a:rPr>
              <a:t>once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raised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to bring </a:t>
            </a:r>
            <a:r>
              <a:rPr lang="da-DK" sz="1600" dirty="0" err="1">
                <a:solidFill>
                  <a:schemeClr val="tx1"/>
                </a:solidFill>
              </a:rPr>
              <a:t>him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 and start MB, in MB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six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orbits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6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hit, </a:t>
            </a:r>
            <a:r>
              <a:rPr lang="da-DK" sz="1600" dirty="0" err="1">
                <a:solidFill>
                  <a:schemeClr val="tx1"/>
                </a:solidFill>
              </a:rPr>
              <a:t>before</a:t>
            </a:r>
            <a:r>
              <a:rPr lang="da-DK" sz="1600" dirty="0">
                <a:solidFill>
                  <a:schemeClr val="tx1"/>
                </a:solidFill>
              </a:rPr>
              <a:t> Super Jackpot in </a:t>
            </a:r>
            <a:r>
              <a:rPr lang="da-DK" sz="1600" dirty="0" err="1">
                <a:solidFill>
                  <a:schemeClr val="tx1"/>
                </a:solidFill>
              </a:rPr>
              <a:t>centerlane</a:t>
            </a:r>
            <a:r>
              <a:rPr lang="da-DK" sz="1600" dirty="0">
                <a:solidFill>
                  <a:schemeClr val="tx1"/>
                </a:solidFill>
              </a:rPr>
              <a:t> for 3M.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5 </a:t>
            </a:r>
            <a:r>
              <a:rPr lang="da-DK" sz="1600" dirty="0" err="1">
                <a:solidFill>
                  <a:schemeClr val="tx1"/>
                </a:solidFill>
              </a:rPr>
              <a:t>ladder</a:t>
            </a:r>
            <a:r>
              <a:rPr lang="da-DK" sz="1600" dirty="0">
                <a:solidFill>
                  <a:schemeClr val="tx1"/>
                </a:solidFill>
              </a:rPr>
              <a:t> steps in </a:t>
            </a:r>
            <a:r>
              <a:rPr lang="da-DK" sz="1600" dirty="0" err="1">
                <a:solidFill>
                  <a:schemeClr val="tx1"/>
                </a:solidFill>
              </a:rPr>
              <a:t>one</a:t>
            </a:r>
            <a:r>
              <a:rPr lang="da-DK" sz="1600" dirty="0">
                <a:solidFill>
                  <a:schemeClr val="tx1"/>
                </a:solidFill>
              </a:rPr>
              <a:t> ball gives, Do or Die: Hit Center to start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up, hit center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to Mark 6 gives </a:t>
            </a:r>
            <a:r>
              <a:rPr lang="da-DK" sz="1600" dirty="0" err="1">
                <a:solidFill>
                  <a:schemeClr val="tx1"/>
                </a:solidFill>
              </a:rPr>
              <a:t>Jericho</a:t>
            </a:r>
            <a:r>
              <a:rPr lang="da-DK" sz="1600" dirty="0">
                <a:solidFill>
                  <a:schemeClr val="tx1"/>
                </a:solidFill>
              </a:rPr>
              <a:t>: In center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, single ball 2X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Stack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da-DK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chemeClr val="tx1"/>
                </a:solidFill>
              </a:rPr>
              <a:t>Bogey). </a:t>
            </a:r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Aerosmith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short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</a:t>
            </a:r>
            <a:r>
              <a:rPr lang="da-DK" sz="1600" dirty="0" err="1">
                <a:solidFill>
                  <a:schemeClr val="tx1"/>
                </a:solidFill>
              </a:rPr>
              <a:t>flasing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smart </a:t>
            </a:r>
            <a:r>
              <a:rPr lang="da-DK" sz="1600" dirty="0" err="1">
                <a:solidFill>
                  <a:schemeClr val="tx1"/>
                </a:solidFill>
              </a:rPr>
              <a:t>missiles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In </a:t>
            </a:r>
            <a:r>
              <a:rPr lang="da-DK" sz="1600" dirty="0" err="1">
                <a:solidFill>
                  <a:schemeClr val="tx1"/>
                </a:solidFill>
              </a:rPr>
              <a:t>ballsave</a:t>
            </a:r>
            <a:r>
              <a:rPr lang="da-DK" sz="1600" dirty="0">
                <a:solidFill>
                  <a:schemeClr val="tx1"/>
                </a:solidFill>
              </a:rPr>
              <a:t> time, hit </a:t>
            </a:r>
            <a:r>
              <a:rPr lang="da-DK" sz="1600" dirty="0" err="1">
                <a:solidFill>
                  <a:schemeClr val="tx1"/>
                </a:solidFill>
              </a:rPr>
              <a:t>two</a:t>
            </a:r>
            <a:r>
              <a:rPr lang="da-DK" sz="1600" dirty="0">
                <a:solidFill>
                  <a:schemeClr val="tx1"/>
                </a:solidFill>
              </a:rPr>
              <a:t> standup on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site of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VIP-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, virtual right </a:t>
            </a:r>
            <a:r>
              <a:rPr lang="da-DK" sz="1600" dirty="0" err="1">
                <a:solidFill>
                  <a:schemeClr val="tx1"/>
                </a:solidFill>
              </a:rPr>
              <a:t>kickback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Sweet</a:t>
            </a:r>
            <a:r>
              <a:rPr lang="da-DK" sz="1600" dirty="0">
                <a:solidFill>
                  <a:schemeClr val="tx1"/>
                </a:solidFill>
              </a:rPr>
              <a:t> Emotion, hit crack it up at last of the 6 shots,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hit 6 of 8 new shorts,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give Superscoring.</a:t>
            </a:r>
          </a:p>
          <a:p>
            <a:r>
              <a:rPr lang="da-DK" sz="1600" dirty="0">
                <a:solidFill>
                  <a:schemeClr val="tx1"/>
                </a:solidFill>
              </a:rPr>
              <a:t>Hit </a:t>
            </a:r>
            <a:r>
              <a:rPr lang="da-DK" sz="1600" dirty="0" err="1">
                <a:solidFill>
                  <a:schemeClr val="tx1"/>
                </a:solidFill>
              </a:rPr>
              <a:t>toybox</a:t>
            </a:r>
            <a:r>
              <a:rPr lang="da-DK" sz="1600" dirty="0">
                <a:solidFill>
                  <a:schemeClr val="tx1"/>
                </a:solidFill>
              </a:rPr>
              <a:t> for light </a:t>
            </a:r>
            <a:r>
              <a:rPr lang="da-DK" sz="1600" dirty="0" err="1">
                <a:solidFill>
                  <a:schemeClr val="tx1"/>
                </a:solidFill>
              </a:rPr>
              <a:t>locks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Time </a:t>
            </a:r>
            <a:r>
              <a:rPr lang="da-DK" sz="1600" dirty="0" err="1">
                <a:solidFill>
                  <a:schemeClr val="tx1"/>
                </a:solidFill>
              </a:rPr>
              <a:t>completion</a:t>
            </a:r>
            <a:r>
              <a:rPr lang="da-DK" sz="1600" dirty="0">
                <a:solidFill>
                  <a:schemeClr val="tx1"/>
                </a:solidFill>
              </a:rPr>
              <a:t> with start of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in MB hit all short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finally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for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MB hit scoop to get Add-a-ball after all Aerosmith targets.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and right orbit to light elevator for lock, in Elevator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hit, any shot then elevator for jackpots, 8 floor for super 40M!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Place short multipliers on lock, elevator and center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all song for Medley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Wizzard</a:t>
            </a:r>
            <a:r>
              <a:rPr lang="en-US" sz="1600" dirty="0">
                <a:solidFill>
                  <a:schemeClr val="tx1"/>
                </a:solidFill>
              </a:rPr>
              <a:t> mode, finish unfinished song in order of starting them, use missile to complete as ending MB, end “mode”.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all song to get to Final Tour MB, hit 25? Shots them scoop for </a:t>
            </a:r>
            <a:r>
              <a:rPr lang="en-US" sz="1600" dirty="0" err="1">
                <a:solidFill>
                  <a:schemeClr val="tx1"/>
                </a:solidFill>
              </a:rPr>
              <a:t>Superjackpot</a:t>
            </a:r>
            <a:r>
              <a:rPr lang="en-US" sz="1600" dirty="0">
                <a:solidFill>
                  <a:schemeClr val="tx1"/>
                </a:solidFill>
              </a:rPr>
              <a:t> 200M!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Twillight</a:t>
            </a:r>
            <a:r>
              <a:rPr lang="da-DK" sz="2000" u="sng" dirty="0">
                <a:solidFill>
                  <a:schemeClr val="tx1"/>
                </a:solidFill>
              </a:rPr>
              <a:t> Zone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Do not go for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shoots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bumber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dangerously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Never go to clock target, in any modes.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Return from </a:t>
            </a:r>
            <a:r>
              <a:rPr lang="da-DK" sz="1600" dirty="0" err="1">
                <a:solidFill>
                  <a:schemeClr val="tx1"/>
                </a:solidFill>
              </a:rPr>
              <a:t>slotmachine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probably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bounce</a:t>
            </a:r>
            <a:r>
              <a:rPr lang="da-DK" sz="1600" dirty="0">
                <a:solidFill>
                  <a:schemeClr val="tx1"/>
                </a:solidFill>
              </a:rPr>
              <a:t>-over, find out.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ramp, Right ramp to light lock and Gumball, lock one ball, if no Powerball installed, go for Gumball MB (has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as only one), camera cheat can be used for second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 “The Spiral” mode, use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to get orbits.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Powerball MB Jackpot are collected they are in Bonus, do not tilt, but camera can spot get bonus as rewards, get it, re-light jackpot on Left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Otherwise go for MB by locking balls, Jackpot in Piano, grows, re-light in camera.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Fast lock mode is not worth a lot of point, so just get control.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in LITZ </a:t>
            </a:r>
            <a:r>
              <a:rPr lang="en-US" sz="1600" dirty="0" err="1">
                <a:solidFill>
                  <a:schemeClr val="tx1"/>
                </a:solidFill>
              </a:rPr>
              <a:t>wirzard</a:t>
            </a:r>
            <a:r>
              <a:rPr lang="en-US" sz="1600" dirty="0">
                <a:solidFill>
                  <a:schemeClr val="tx1"/>
                </a:solidFill>
              </a:rPr>
              <a:t> mode go to </a:t>
            </a:r>
            <a:r>
              <a:rPr lang="en-US" sz="1600" dirty="0" err="1">
                <a:solidFill>
                  <a:schemeClr val="tx1"/>
                </a:solidFill>
              </a:rPr>
              <a:t>powerball</a:t>
            </a:r>
            <a:r>
              <a:rPr lang="en-US" sz="1600" dirty="0">
                <a:solidFill>
                  <a:schemeClr val="tx1"/>
                </a:solidFill>
              </a:rPr>
              <a:t> jackpots.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760429" y="2218219"/>
            <a:ext cx="528066" cy="33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da-DK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753781" y="1681945"/>
            <a:ext cx="54124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86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8703" y="2765285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42660" y="3329520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20260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4619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355634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2613</Words>
  <Application>Microsoft Office PowerPoint</Application>
  <PresentationFormat>Widescreen</PresentationFormat>
  <Paragraphs>262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Bølge</cp:lastModifiedBy>
  <cp:revision>60</cp:revision>
  <cp:lastPrinted>2021-10-25T14:19:33Z</cp:lastPrinted>
  <dcterms:created xsi:type="dcterms:W3CDTF">2019-12-30T12:57:31Z</dcterms:created>
  <dcterms:modified xsi:type="dcterms:W3CDTF">2021-12-02T09:06:21Z</dcterms:modified>
</cp:coreProperties>
</file>