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1" d="100"/>
          <a:sy n="161" d="100"/>
        </p:scale>
        <p:origin x="76" y="1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01-02-2022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01-02-2022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01-02-2022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01-02-2022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01-02-2022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01-02-2022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01-02-2022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01-02-2022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01-02-2022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01-02-2022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01-02-2022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01-02-2022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49192" y="1043982"/>
            <a:ext cx="74246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02106" y="253066"/>
            <a:ext cx="836635"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a:t>
            </a:r>
          </a:p>
          <a:p>
            <a:pPr marL="285750" indent="-285750">
              <a:buFont typeface="Arial" panose="020B0604020202020204" pitchFamily="34" charset="0"/>
              <a:buChar char="•"/>
            </a:pPr>
            <a:r>
              <a:rPr lang="da-DK" sz="1600" dirty="0">
                <a:solidFill>
                  <a:schemeClr val="tx1"/>
                </a:solidFill>
              </a:rPr>
              <a:t>-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93108" y="62085"/>
            <a:ext cx="45791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5" y="807850"/>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337964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558256" y="3733711"/>
            <a:ext cx="93073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a:t>
            </a:r>
            <a:r>
              <a:rPr lang="da-DK" sz="2400" dirty="0">
                <a:solidFill>
                  <a:schemeClr val="tx1"/>
                </a:solidFill>
              </a:rPr>
              <a:t>FTBL</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500" y="4483707"/>
            <a:ext cx="567749"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GB</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51827" y="5039112"/>
            <a:ext cx="5440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P</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5504" y="5827669"/>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56751" y="579679"/>
            <a:ext cx="527346"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79794" y="75377"/>
            <a:ext cx="481259"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a:t>
            </a: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a:t>
            </a:r>
            <a:r>
              <a:rPr lang="da-DK" sz="2400" dirty="0">
                <a:solidFill>
                  <a:schemeClr val="tx1"/>
                </a:solidFill>
              </a:rPr>
              <a:t>S</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M</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71500" y="2732487"/>
            <a:ext cx="50215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T2</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02937" y="3304199"/>
            <a:ext cx="640592"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M</a:t>
            </a: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8016" y="4080947"/>
            <a:ext cx="9100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CORV</a:t>
            </a:r>
            <a:endParaRPr lang="da-DK" sz="2400" dirty="0">
              <a:solidFill>
                <a:schemeClr val="tx1"/>
              </a:solidFill>
            </a:endParaRP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77727" y="4881389"/>
            <a:ext cx="6915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a:t>
            </a:r>
            <a:r>
              <a:rPr lang="da-DK" sz="2400" dirty="0">
                <a:solidFill>
                  <a:schemeClr val="tx1"/>
                </a:solidFill>
              </a:rPr>
              <a:t>S2</a:t>
            </a: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356" y="6010641"/>
            <a:ext cx="56775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DH</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74170" y="5477701"/>
            <a:ext cx="499872"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1203</TotalTime>
  <Words>3873</Words>
  <Application>Microsoft Office PowerPoint</Application>
  <PresentationFormat>Widescreen</PresentationFormat>
  <Paragraphs>374</Paragraphs>
  <Slides>11</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11</vt:i4>
      </vt:variant>
    </vt:vector>
  </HeadingPairs>
  <TitlesOfParts>
    <vt:vector size="15"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74</cp:revision>
  <cp:lastPrinted>2021-10-25T14:19:33Z</cp:lastPrinted>
  <dcterms:created xsi:type="dcterms:W3CDTF">2019-12-30T12:57:31Z</dcterms:created>
  <dcterms:modified xsi:type="dcterms:W3CDTF">2022-02-01T10:50:47Z</dcterms:modified>
</cp:coreProperties>
</file>