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7" r:id="rId4"/>
    <p:sldId id="276" r:id="rId5"/>
    <p:sldId id="275" r:id="rId6"/>
    <p:sldId id="265" r:id="rId7"/>
    <p:sldId id="266" r:id="rId8"/>
    <p:sldId id="267" r:id="rId9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3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4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E06-E79C-44C2-8419-39D0BFD03B99}" type="datetimeFigureOut">
              <a:rPr lang="da-DK" smtClean="0"/>
              <a:t>01-11-2021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649192" y="1043982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Metalica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Holding the left flipper activates the super skill; hit flashing insert to light hurry up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spider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selects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/shot – hit </a:t>
            </a:r>
            <a:r>
              <a:rPr lang="da-DK" sz="1600" dirty="0" err="1">
                <a:solidFill>
                  <a:schemeClr val="tx1"/>
                </a:solidFill>
              </a:rPr>
              <a:t>each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spacky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snake</a:t>
            </a:r>
            <a:r>
              <a:rPr lang="da-DK" sz="1600" dirty="0">
                <a:solidFill>
                  <a:schemeClr val="tx1"/>
                </a:solidFill>
              </a:rPr>
              <a:t> and grave,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 to start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coffin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 to </a:t>
            </a:r>
            <a:r>
              <a:rPr lang="da-DK" sz="1600" dirty="0" err="1">
                <a:solidFill>
                  <a:schemeClr val="tx1"/>
                </a:solidFill>
              </a:rPr>
              <a:t>complete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Electric Chair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fill Sparky's power meter by hitting lit shots.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Once filled hit to collect super jackpot.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Grave Marker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If ball </a:t>
            </a:r>
            <a:r>
              <a:rPr lang="da-DK" sz="1600" dirty="0" err="1">
                <a:solidFill>
                  <a:schemeClr val="tx1"/>
                </a:solidFill>
              </a:rPr>
              <a:t>caught</a:t>
            </a:r>
            <a:r>
              <a:rPr lang="da-DK" sz="1600" dirty="0">
                <a:solidFill>
                  <a:schemeClr val="tx1"/>
                </a:solidFill>
              </a:rPr>
              <a:t> by magnet, hit it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Snake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Score jackpots by shooting the snake or any lit snake insert.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FUEL standups lights inserts in playfield, then hit dead end shot 20 seconds double scoring.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Multiball completing the guitar pick targets lights the snake for add-a-ball, and double scoring!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Crank-it-up.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Battery</a:t>
            </a:r>
            <a:r>
              <a:rPr lang="en-US" sz="1600" dirty="0">
                <a:solidFill>
                  <a:schemeClr val="tx1"/>
                </a:solidFill>
              </a:rPr>
              <a:t>: Bash sparky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For Whom The Bell Tolls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Shoot each of the 5 shot 3 times for 15M Jackpot.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602106" y="253066"/>
            <a:ext cx="836635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AC/DC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Start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 ”Hells Bells”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hit the </a:t>
            </a:r>
            <a:r>
              <a:rPr lang="da-DK" sz="1600" dirty="0" err="1">
                <a:solidFill>
                  <a:schemeClr val="tx1"/>
                </a:solidFill>
              </a:rPr>
              <a:t>bell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 gives VIP 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Jam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(6)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Tour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loops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Album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a ball, by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all 5</a:t>
            </a:r>
          </a:p>
          <a:p>
            <a:r>
              <a:rPr lang="da-DK" sz="1600" dirty="0">
                <a:solidFill>
                  <a:schemeClr val="tx1"/>
                </a:solidFill>
              </a:rPr>
              <a:t>Musical Notes, </a:t>
            </a:r>
            <a:r>
              <a:rPr lang="da-DK" sz="1600" dirty="0" err="1">
                <a:solidFill>
                  <a:schemeClr val="tx1"/>
                </a:solidFill>
              </a:rPr>
              <a:t>use</a:t>
            </a:r>
            <a:r>
              <a:rPr lang="da-DK" sz="1600" dirty="0">
                <a:solidFill>
                  <a:schemeClr val="tx1"/>
                </a:solidFill>
              </a:rPr>
              <a:t> VIP </a:t>
            </a:r>
            <a:r>
              <a:rPr lang="da-DK" sz="1600" dirty="0" err="1">
                <a:solidFill>
                  <a:schemeClr val="tx1"/>
                </a:solidFill>
              </a:rPr>
              <a:t>got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the last, restart </a:t>
            </a:r>
            <a:r>
              <a:rPr lang="da-DK" sz="1600" dirty="0" err="1">
                <a:solidFill>
                  <a:schemeClr val="tx1"/>
                </a:solidFill>
              </a:rPr>
              <a:t>ballsaver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Canon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Bell as </a:t>
            </a:r>
            <a:r>
              <a:rPr lang="da-DK" sz="1600" dirty="0" err="1">
                <a:solidFill>
                  <a:schemeClr val="tx1"/>
                </a:solidFill>
              </a:rPr>
              <a:t>Safe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</a:p>
          <a:p>
            <a:r>
              <a:rPr lang="da-DK" sz="1600" dirty="0">
                <a:solidFill>
                  <a:schemeClr val="tx1"/>
                </a:solidFill>
              </a:rPr>
              <a:t>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double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 scoring.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Trible</a:t>
            </a:r>
            <a:r>
              <a:rPr lang="da-DK" sz="1600" dirty="0">
                <a:solidFill>
                  <a:schemeClr val="tx1"/>
                </a:solidFill>
              </a:rPr>
              <a:t> not </a:t>
            </a:r>
            <a:r>
              <a:rPr lang="da-DK" sz="1600" dirty="0" err="1">
                <a:solidFill>
                  <a:schemeClr val="tx1"/>
                </a:solidFill>
              </a:rPr>
              <a:t>worth</a:t>
            </a:r>
            <a:r>
              <a:rPr lang="da-DK" sz="1600" dirty="0">
                <a:solidFill>
                  <a:schemeClr val="tx1"/>
                </a:solidFill>
              </a:rPr>
              <a:t> 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</a:t>
            </a:r>
            <a:r>
              <a:rPr lang="en-US" sz="1600" dirty="0">
                <a:solidFill>
                  <a:schemeClr val="tx1"/>
                </a:solidFill>
              </a:rPr>
              <a:t>Shoot left ramp, then right ramp </a:t>
            </a:r>
            <a:r>
              <a:rPr lang="da-DK" sz="16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1600" dirty="0">
                <a:solidFill>
                  <a:schemeClr val="tx1"/>
                </a:solidFill>
              </a:rPr>
              <a:t>Song ”</a:t>
            </a:r>
            <a:r>
              <a:rPr lang="en-US" sz="16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Iron </a:t>
            </a:r>
            <a:r>
              <a:rPr lang="da-DK" sz="2000" u="sng" dirty="0" err="1">
                <a:solidFill>
                  <a:schemeClr val="tx1"/>
                </a:solidFill>
              </a:rPr>
              <a:t>maiden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Skill shot EB target. Catch on left flipper. Sweep drops to light lock. Get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straight away. Lite revive during ball save period, to light kickback.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Aces High is a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and a good mode to get early if possible.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single ball modes; Hallowed Be Thy Name; before Mummy or Trooper MB.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Trooper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: Drop targets awards “Light Lock”, hit green arrows to virtually lock a ball.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MUMMY at the captive ball to qualify locks for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. Lock balls in sarcophagus.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switch hits qualify jackpots at captive ball. Spell MUMMY to light the super at bullseye above the sarcophagus.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The </a:t>
            </a:r>
            <a:r>
              <a:rPr lang="da-DK" sz="2000" u="sng" dirty="0" err="1">
                <a:solidFill>
                  <a:schemeClr val="tx1"/>
                </a:solidFill>
              </a:rPr>
              <a:t>walking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dead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Complete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ligth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Features. </a:t>
            </a:r>
            <a:r>
              <a:rPr lang="da-DK" sz="1600" dirty="0">
                <a:solidFill>
                  <a:schemeClr val="tx1"/>
                </a:solidFill>
              </a:rPr>
              <a:t>In mode,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set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10 </a:t>
            </a:r>
            <a:r>
              <a:rPr lang="da-DK" sz="1600" dirty="0" err="1">
                <a:solidFill>
                  <a:schemeClr val="tx1"/>
                </a:solidFill>
              </a:rPr>
              <a:t>seconds</a:t>
            </a:r>
            <a:r>
              <a:rPr lang="da-DK" sz="1600" dirty="0">
                <a:solidFill>
                  <a:schemeClr val="tx1"/>
                </a:solidFill>
              </a:rPr>
              <a:t> to mode.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Barn;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barn.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CDC; hit CDC to </a:t>
            </a:r>
            <a:r>
              <a:rPr lang="da-DK" sz="1600" dirty="0" err="1">
                <a:solidFill>
                  <a:schemeClr val="tx1"/>
                </a:solidFill>
              </a:rPr>
              <a:t>build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at the </a:t>
            </a:r>
            <a:r>
              <a:rPr lang="da-DK" sz="1600" dirty="0" err="1">
                <a:solidFill>
                  <a:schemeClr val="tx1"/>
                </a:solidFill>
              </a:rPr>
              <a:t>other</a:t>
            </a:r>
            <a:r>
              <a:rPr lang="da-DK" sz="1600" dirty="0">
                <a:solidFill>
                  <a:schemeClr val="tx1"/>
                </a:solidFill>
              </a:rPr>
              <a:t> shots.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Arena; shot arena – end at </a:t>
            </a:r>
            <a:r>
              <a:rPr lang="da-DK" sz="1600" dirty="0" err="1">
                <a:solidFill>
                  <a:schemeClr val="tx1"/>
                </a:solidFill>
              </a:rPr>
              <a:t>Woodbury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Multi</a:t>
            </a:r>
            <a:r>
              <a:rPr lang="da-DK" sz="1600" dirty="0">
                <a:solidFill>
                  <a:schemeClr val="tx1"/>
                </a:solidFill>
              </a:rPr>
              <a:t>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Riot; Shot Riot, hit </a:t>
            </a:r>
            <a:r>
              <a:rPr lang="da-DK" sz="1600" dirty="0" err="1">
                <a:solidFill>
                  <a:schemeClr val="tx1"/>
                </a:solidFill>
              </a:rPr>
              <a:t>bumpers</a:t>
            </a:r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1600" dirty="0">
                <a:solidFill>
                  <a:schemeClr val="tx1"/>
                </a:solidFill>
              </a:rPr>
              <a:t> Tower standup</a:t>
            </a:r>
            <a:r>
              <a:rPr lang="en-US" sz="1600" dirty="0">
                <a:solidFill>
                  <a:schemeClr val="tx1"/>
                </a:solidFill>
              </a:rPr>
              <a:t> for 2X playfield.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 hit </a:t>
            </a:r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, clear yard – or hit the head.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Well-waker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Bloodbath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</a:rPr>
              <a:t>Complete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bank of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-a-ball,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done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Escape Terminus – </a:t>
            </a:r>
            <a:r>
              <a:rPr lang="da-DK" sz="1600" dirty="0" err="1">
                <a:solidFill>
                  <a:schemeClr val="tx1"/>
                </a:solidFill>
              </a:rPr>
              <a:t>sixth</a:t>
            </a:r>
            <a:r>
              <a:rPr lang="da-DK" sz="1600" dirty="0">
                <a:solidFill>
                  <a:schemeClr val="tx1"/>
                </a:solidFill>
              </a:rPr>
              <a:t> mode;</a:t>
            </a:r>
          </a:p>
          <a:p>
            <a:r>
              <a:rPr lang="da-DK" sz="1600" dirty="0">
                <a:solidFill>
                  <a:schemeClr val="tx1"/>
                </a:solidFill>
              </a:rPr>
              <a:t>Shot </a:t>
            </a:r>
            <a:r>
              <a:rPr lang="da-DK" sz="1600" dirty="0" err="1">
                <a:solidFill>
                  <a:schemeClr val="tx1"/>
                </a:solidFill>
              </a:rPr>
              <a:t>any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</a:t>
            </a:r>
            <a:r>
              <a:rPr lang="da-DK" sz="1600" i="1" dirty="0" err="1">
                <a:solidFill>
                  <a:schemeClr val="tx1"/>
                </a:solidFill>
              </a:rPr>
              <a:t>Faeature</a:t>
            </a:r>
            <a:r>
              <a:rPr lang="da-DK" sz="1600" dirty="0">
                <a:solidFill>
                  <a:schemeClr val="tx1"/>
                </a:solidFill>
              </a:rPr>
              <a:t> shot to </a:t>
            </a:r>
            <a:r>
              <a:rPr lang="da-DK" sz="1600" dirty="0" err="1">
                <a:solidFill>
                  <a:schemeClr val="tx1"/>
                </a:solidFill>
              </a:rPr>
              <a:t>begin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a lit shot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all </a:t>
            </a:r>
            <a:r>
              <a:rPr lang="da-DK" sz="1600" dirty="0" err="1">
                <a:solidFill>
                  <a:schemeClr val="tx1"/>
                </a:solidFill>
              </a:rPr>
              <a:t>five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uo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finesh</a:t>
            </a:r>
            <a:r>
              <a:rPr lang="da-DK" sz="1600" dirty="0">
                <a:solidFill>
                  <a:schemeClr val="tx1"/>
                </a:solidFill>
              </a:rPr>
              <a:t> Terminus.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553878" y="2798606"/>
            <a:ext cx="933371" cy="34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563202" y="1872523"/>
            <a:ext cx="922398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ACDC</a:t>
            </a:r>
          </a:p>
        </p:txBody>
      </p:sp>
    </p:spTree>
    <p:extLst>
      <p:ext uri="{BB962C8B-B14F-4D97-AF65-F5344CB8AC3E}">
        <p14:creationId xmlns:p14="http://schemas.microsoft.com/office/powerpoint/2010/main" val="21852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 the left ramp, left loop, and right loop to complete "Okay Who Brought The Dog?“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Next</a:t>
            </a:r>
            <a:r>
              <a:rPr lang="da-DK" sz="1600" dirty="0">
                <a:solidFill>
                  <a:schemeClr val="tx1"/>
                </a:solidFill>
              </a:rPr>
              <a:t> Scene "</a:t>
            </a:r>
            <a:r>
              <a:rPr lang="da-DK" sz="1600" dirty="0" err="1">
                <a:solidFill>
                  <a:schemeClr val="tx1"/>
                </a:solidFill>
              </a:rPr>
              <a:t>Spook</a:t>
            </a:r>
            <a:r>
              <a:rPr lang="da-DK" sz="1600" dirty="0">
                <a:solidFill>
                  <a:schemeClr val="tx1"/>
                </a:solidFill>
              </a:rPr>
              <a:t> Central”, </a:t>
            </a:r>
            <a:r>
              <a:rPr lang="en-US" sz="1600" dirty="0">
                <a:solidFill>
                  <a:schemeClr val="tx1"/>
                </a:solidFill>
              </a:rPr>
              <a:t>left ramp to stop the hurry-up and set the shot reward. Left loop, left ramp, right ramp, right loop and again finish with the right loop.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"</a:t>
            </a:r>
            <a:r>
              <a:rPr lang="da-DK" sz="1600" dirty="0" err="1">
                <a:solidFill>
                  <a:schemeClr val="tx1"/>
                </a:solidFill>
              </a:rPr>
              <a:t>Gozer</a:t>
            </a:r>
            <a:r>
              <a:rPr lang="da-DK" sz="1600" dirty="0">
                <a:solidFill>
                  <a:schemeClr val="tx1"/>
                </a:solidFill>
              </a:rPr>
              <a:t> The </a:t>
            </a:r>
            <a:r>
              <a:rPr lang="da-DK" sz="1600" dirty="0" err="1">
                <a:solidFill>
                  <a:schemeClr val="tx1"/>
                </a:solidFill>
              </a:rPr>
              <a:t>Gozerian</a:t>
            </a:r>
            <a:r>
              <a:rPr lang="da-DK" sz="1600" dirty="0">
                <a:solidFill>
                  <a:schemeClr val="tx1"/>
                </a:solidFill>
              </a:rPr>
              <a:t>”?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i="1" dirty="0">
                <a:solidFill>
                  <a:schemeClr val="tx1"/>
                </a:solidFill>
              </a:rPr>
              <a:t>“Spooked Librarian”</a:t>
            </a:r>
            <a:r>
              <a:rPr lang="en-US" sz="1600" dirty="0">
                <a:solidFill>
                  <a:schemeClr val="tx1"/>
                </a:solidFill>
              </a:rPr>
              <a:t>: Shoot flashing shots then the spinner to raise SJ by 100k per spin.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"Stay-</a:t>
            </a:r>
            <a:r>
              <a:rPr lang="en-US" sz="1600" dirty="0" err="1">
                <a:solidFill>
                  <a:schemeClr val="tx1"/>
                </a:solidFill>
              </a:rPr>
              <a:t>Puft</a:t>
            </a:r>
            <a:r>
              <a:rPr lang="en-US" sz="1600" dirty="0">
                <a:solidFill>
                  <a:schemeClr val="tx1"/>
                </a:solidFill>
              </a:rPr>
              <a:t> Marshmallow Man" is lit at the right loop. Use P-K-E multipliers.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Back Off, Man!</a:t>
            </a:r>
            <a:r>
              <a:rPr lang="en-US" sz="1600" dirty="0">
                <a:solidFill>
                  <a:schemeClr val="tx1"/>
                </a:solidFill>
              </a:rPr>
              <a:t>: Shoot any of the lit shots, shoot 2 shot then final shot at the left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the Storage Facility left captive balls award to light three stacked locks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Add-a-Ball re-lit by repeatedly shooting the left captive balls.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Mass hysteria - flippers are switched. Hitting the right captive ball will toggle the reversed flippers on/off.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D-E-A-D Target Bank </a:t>
            </a:r>
            <a:r>
              <a:rPr lang="en-US" sz="1600" dirty="0">
                <a:solidFill>
                  <a:schemeClr val="tx1"/>
                </a:solidFill>
              </a:rPr>
              <a:t>will qualify a Battle at the </a:t>
            </a:r>
            <a:r>
              <a:rPr lang="en-US" sz="1600" dirty="0" err="1">
                <a:solidFill>
                  <a:schemeClr val="tx1"/>
                </a:solidFill>
              </a:rPr>
              <a:t>Hellhouse</a:t>
            </a:r>
            <a:r>
              <a:rPr lang="en-US" sz="1600" dirty="0">
                <a:solidFill>
                  <a:schemeClr val="tx1"/>
                </a:solidFill>
              </a:rPr>
              <a:t>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1. Battle;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, and bring in Lil </a:t>
            </a:r>
            <a:r>
              <a:rPr lang="da-DK" sz="1600" dirty="0" err="1">
                <a:solidFill>
                  <a:schemeClr val="tx1"/>
                </a:solidFill>
              </a:rPr>
              <a:t>Deadpool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</a:t>
            </a:r>
            <a:r>
              <a:rPr lang="da-DK" sz="1600" dirty="0" err="1">
                <a:solidFill>
                  <a:schemeClr val="tx1"/>
                </a:solidFill>
              </a:rPr>
              <a:t>behind</a:t>
            </a:r>
            <a:r>
              <a:rPr lang="da-DK" sz="1600" dirty="0">
                <a:solidFill>
                  <a:schemeClr val="tx1"/>
                </a:solidFill>
              </a:rPr>
              <a:t>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unlock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During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pt-BR" sz="1600" dirty="0">
                <a:solidFill>
                  <a:schemeClr val="tx1"/>
                </a:solidFill>
              </a:rPr>
              <a:t>4 D-E-A-D or P-O-O-L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finish at a </a:t>
            </a:r>
            <a:r>
              <a:rPr lang="da-DK" sz="1600" dirty="0" err="1">
                <a:solidFill>
                  <a:schemeClr val="tx1"/>
                </a:solidFill>
              </a:rPr>
              <a:t>main</a:t>
            </a:r>
            <a:r>
              <a:rPr lang="da-DK" sz="1600" dirty="0">
                <a:solidFill>
                  <a:schemeClr val="tx1"/>
                </a:solidFill>
              </a:rPr>
              <a:t> shot.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2. Battle, </a:t>
            </a:r>
            <a:r>
              <a:rPr lang="da-DK" sz="1600" dirty="0" err="1">
                <a:solidFill>
                  <a:schemeClr val="tx1"/>
                </a:solidFill>
              </a:rPr>
              <a:t>Mystique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Center Wolverine spinner, then both ramps, then all three shots will remain lit.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3. Battle </a:t>
            </a:r>
            <a:r>
              <a:rPr lang="da-DK" sz="1600" dirty="0" err="1">
                <a:solidFill>
                  <a:schemeClr val="tx1"/>
                </a:solidFill>
              </a:rPr>
              <a:t>Sabretooth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Shoot either orbit or the center spinner to cause damage. Both top lanes and pop bumpers will also deal damage to Sabretooth.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Sauron</a:t>
            </a:r>
            <a:r>
              <a:rPr lang="da-DK" sz="1600" b="1" dirty="0">
                <a:solidFill>
                  <a:schemeClr val="tx1"/>
                </a:solidFill>
              </a:rPr>
              <a:t> </a:t>
            </a:r>
            <a:r>
              <a:rPr lang="da-DK" sz="1600" dirty="0">
                <a:solidFill>
                  <a:schemeClr val="tx1"/>
                </a:solidFill>
              </a:rPr>
              <a:t>at the scoop. 3-ball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2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and 2 right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Jackpots,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u-</a:t>
            </a:r>
            <a:r>
              <a:rPr lang="da-DK" sz="1600" dirty="0" err="1">
                <a:solidFill>
                  <a:schemeClr val="tx1"/>
                </a:solidFill>
              </a:rPr>
              <a:t>turn</a:t>
            </a:r>
            <a:r>
              <a:rPr lang="da-DK" sz="1600" dirty="0">
                <a:solidFill>
                  <a:schemeClr val="tx1"/>
                </a:solidFill>
              </a:rPr>
              <a:t> loop to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Spin the left spinner 45 times to start </a:t>
            </a:r>
            <a:r>
              <a:rPr lang="da-DK" sz="1600" dirty="0" err="1">
                <a:solidFill>
                  <a:schemeClr val="tx1"/>
                </a:solidFill>
              </a:rPr>
              <a:t>Disco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 flippers to cycle lower </a:t>
            </a:r>
            <a:r>
              <a:rPr lang="en-US" sz="1600" dirty="0" err="1">
                <a:solidFill>
                  <a:schemeClr val="tx1"/>
                </a:solidFill>
              </a:rPr>
              <a:t>inlane</a:t>
            </a:r>
            <a:r>
              <a:rPr lang="en-US" sz="1600" dirty="0">
                <a:solidFill>
                  <a:schemeClr val="tx1"/>
                </a:solidFill>
              </a:rPr>
              <a:t> inserts to spell B-O-O-M, Completing B-O-O-M 4 times without using the button will light the button red for “Big Boom” button red not yellow.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12498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three Knight shots (flail (spinning thing), Knight target, shield)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 err="1">
                <a:solidFill>
                  <a:srgbClr val="1D2228"/>
                </a:solidFill>
              </a:rPr>
              <a:t>Eiter</a:t>
            </a:r>
            <a:r>
              <a:rPr lang="en-US" sz="1400" dirty="0">
                <a:solidFill>
                  <a:srgbClr val="1D2228"/>
                </a:solidFill>
              </a:rPr>
              <a:t> of two left standup targets “ADD TIME” in front of them, will add some time during a mode. The targets also count down towards activating the ball save at left </a:t>
            </a:r>
            <a:r>
              <a:rPr lang="en-US" sz="1400" dirty="0" err="1">
                <a:solidFill>
                  <a:srgbClr val="1D2228"/>
                </a:solidFill>
              </a:rPr>
              <a:t>outlane</a:t>
            </a:r>
            <a:r>
              <a:rPr lang="en-US" sz="1400" dirty="0">
                <a:solidFill>
                  <a:srgbClr val="1D2228"/>
                </a:solidFill>
              </a:rPr>
              <a:t>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 err="1">
                <a:solidFill>
                  <a:srgbClr val="1D2228"/>
                </a:solidFill>
              </a:rPr>
              <a:t>MagnaSave</a:t>
            </a:r>
            <a:r>
              <a:rPr lang="en-US" sz="1400" dirty="0">
                <a:solidFill>
                  <a:srgbClr val="1D2228"/>
                </a:solidFill>
              </a:rPr>
              <a:t>! Re-light by completing the drop targets.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Lightning Wheel Modes, Hit the Center ramp, Knight or Shield X-times will light mode. Hit the center ramp and then the shield (raised) into the scoop to begin a mode.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Light power by hitting drop targets to the right, Starting the POWER feature when lit during a mode will, by hitting "Knight target“?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Triple Knights Challenge MB; phase 1, defeat knights by shooting (3 times) either the left spinner lane, ramp, and Shield lane. The Ramp will be lit for a hurry-up that will start Phase 2. The Knight’s flail will be spinning rapidly and can be stopped temporarily by making partial progress on the ramp/hitting the flail ball. Shooting this shot awards the hurry-up value and sets the Jackpot value for phase 2.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 2, complete all of the shots Jackpots to light the Ramp for a Super Jackpot. Left spinner, Counts down towards qualifying Add-A-Ball during Triple Knights, A saucer Collects Add-A-Ball.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KNIGHT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: Jackpots are lit on various shots throughout the playfield not worth it. Spend this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on going for the right spinner and Black Knight target.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The King’s Ransom: Completing KNIGHT for the second time game will begin The King’s Ransom. This is a minute-long 3-ball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Jackpots.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The </a:t>
            </a:r>
            <a:r>
              <a:rPr lang="da-DK" sz="2000" u="sng" dirty="0" err="1">
                <a:solidFill>
                  <a:schemeClr val="tx1"/>
                </a:solidFill>
              </a:rPr>
              <a:t>walking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dead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Complete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ligth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Features. </a:t>
            </a:r>
            <a:r>
              <a:rPr lang="da-DK" sz="1600" dirty="0">
                <a:solidFill>
                  <a:schemeClr val="tx1"/>
                </a:solidFill>
              </a:rPr>
              <a:t>In mode,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set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10 </a:t>
            </a:r>
            <a:r>
              <a:rPr lang="da-DK" sz="1600" dirty="0" err="1">
                <a:solidFill>
                  <a:schemeClr val="tx1"/>
                </a:solidFill>
              </a:rPr>
              <a:t>seconds</a:t>
            </a:r>
            <a:r>
              <a:rPr lang="da-DK" sz="1600" dirty="0">
                <a:solidFill>
                  <a:schemeClr val="tx1"/>
                </a:solidFill>
              </a:rPr>
              <a:t> to mode.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Barn;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barn.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CDC; hit CDC to </a:t>
            </a:r>
            <a:r>
              <a:rPr lang="da-DK" sz="1600" dirty="0" err="1">
                <a:solidFill>
                  <a:schemeClr val="tx1"/>
                </a:solidFill>
              </a:rPr>
              <a:t>build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at the </a:t>
            </a:r>
            <a:r>
              <a:rPr lang="da-DK" sz="1600" dirty="0" err="1">
                <a:solidFill>
                  <a:schemeClr val="tx1"/>
                </a:solidFill>
              </a:rPr>
              <a:t>other</a:t>
            </a:r>
            <a:r>
              <a:rPr lang="da-DK" sz="1600" dirty="0">
                <a:solidFill>
                  <a:schemeClr val="tx1"/>
                </a:solidFill>
              </a:rPr>
              <a:t> shots.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Arena; shot arena – end at </a:t>
            </a:r>
            <a:r>
              <a:rPr lang="da-DK" sz="1600" dirty="0" err="1">
                <a:solidFill>
                  <a:schemeClr val="tx1"/>
                </a:solidFill>
              </a:rPr>
              <a:t>Woodbury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Multi</a:t>
            </a:r>
            <a:r>
              <a:rPr lang="da-DK" sz="1600" dirty="0">
                <a:solidFill>
                  <a:schemeClr val="tx1"/>
                </a:solidFill>
              </a:rPr>
              <a:t>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Riot; Shot Riot, hit </a:t>
            </a:r>
            <a:r>
              <a:rPr lang="da-DK" sz="1600" dirty="0" err="1">
                <a:solidFill>
                  <a:schemeClr val="tx1"/>
                </a:solidFill>
              </a:rPr>
              <a:t>bumpers</a:t>
            </a:r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1600" dirty="0">
                <a:solidFill>
                  <a:schemeClr val="tx1"/>
                </a:solidFill>
              </a:rPr>
              <a:t> Tower standup</a:t>
            </a:r>
            <a:r>
              <a:rPr lang="en-US" sz="1600" dirty="0">
                <a:solidFill>
                  <a:schemeClr val="tx1"/>
                </a:solidFill>
              </a:rPr>
              <a:t> for 2X playfield.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 hit </a:t>
            </a:r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, clear yard – or hit the head.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Well-waker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Bloodbath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</a:rPr>
              <a:t>Complete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bank of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-a-ball,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done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Escape Terminus – </a:t>
            </a:r>
            <a:r>
              <a:rPr lang="da-DK" sz="1600" dirty="0" err="1">
                <a:solidFill>
                  <a:schemeClr val="tx1"/>
                </a:solidFill>
              </a:rPr>
              <a:t>sixth</a:t>
            </a:r>
            <a:r>
              <a:rPr lang="da-DK" sz="1600" dirty="0">
                <a:solidFill>
                  <a:schemeClr val="tx1"/>
                </a:solidFill>
              </a:rPr>
              <a:t> mode;</a:t>
            </a:r>
          </a:p>
          <a:p>
            <a:r>
              <a:rPr lang="da-DK" sz="1600" dirty="0">
                <a:solidFill>
                  <a:schemeClr val="tx1"/>
                </a:solidFill>
              </a:rPr>
              <a:t>Shot </a:t>
            </a:r>
            <a:r>
              <a:rPr lang="da-DK" sz="1600" dirty="0" err="1">
                <a:solidFill>
                  <a:schemeClr val="tx1"/>
                </a:solidFill>
              </a:rPr>
              <a:t>any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</a:t>
            </a:r>
            <a:r>
              <a:rPr lang="da-DK" sz="1600" i="1" dirty="0" err="1">
                <a:solidFill>
                  <a:schemeClr val="tx1"/>
                </a:solidFill>
              </a:rPr>
              <a:t>Faeature</a:t>
            </a:r>
            <a:r>
              <a:rPr lang="da-DK" sz="1600" dirty="0">
                <a:solidFill>
                  <a:schemeClr val="tx1"/>
                </a:solidFill>
              </a:rPr>
              <a:t> shot to </a:t>
            </a:r>
            <a:r>
              <a:rPr lang="da-DK" sz="1600" dirty="0" err="1">
                <a:solidFill>
                  <a:schemeClr val="tx1"/>
                </a:solidFill>
              </a:rPr>
              <a:t>begin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a lit shot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all </a:t>
            </a:r>
            <a:r>
              <a:rPr lang="da-DK" sz="1600" dirty="0" err="1">
                <a:solidFill>
                  <a:schemeClr val="tx1"/>
                </a:solidFill>
              </a:rPr>
              <a:t>five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uo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finesh</a:t>
            </a:r>
            <a:r>
              <a:rPr lang="da-DK" sz="1600" dirty="0">
                <a:solidFill>
                  <a:schemeClr val="tx1"/>
                </a:solidFill>
              </a:rPr>
              <a:t> Terminus.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787582" y="4645088"/>
            <a:ext cx="472572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JP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2695" y="5399824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9467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14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66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13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24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1516</Words>
  <Application>Microsoft Office PowerPoint</Application>
  <PresentationFormat>Widescreen</PresentationFormat>
  <Paragraphs>162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</dc:creator>
  <cp:lastModifiedBy>Karsten Bølge</cp:lastModifiedBy>
  <cp:revision>51</cp:revision>
  <cp:lastPrinted>2021-10-25T14:19:33Z</cp:lastPrinted>
  <dcterms:created xsi:type="dcterms:W3CDTF">2019-12-30T12:57:31Z</dcterms:created>
  <dcterms:modified xsi:type="dcterms:W3CDTF">2021-11-01T14:28:01Z</dcterms:modified>
</cp:coreProperties>
</file>