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09-03-2022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09-03-2022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09-03-2022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09-03-2022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09-03-2022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09-03-2022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6451</TotalTime>
  <Words>7178</Words>
  <Application>Microsoft Office PowerPoint</Application>
  <PresentationFormat>Widescreen</PresentationFormat>
  <Paragraphs>656</Paragraphs>
  <Slides>18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18</vt:i4>
      </vt:variant>
    </vt:vector>
  </HeadingPairs>
  <TitlesOfParts>
    <vt:vector size="22"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118</cp:revision>
  <cp:lastPrinted>2022-02-09T16:30:46Z</cp:lastPrinted>
  <dcterms:created xsi:type="dcterms:W3CDTF">2019-12-30T12:57:31Z</dcterms:created>
  <dcterms:modified xsi:type="dcterms:W3CDTF">2022-03-09T20:01:02Z</dcterms:modified>
</cp:coreProperties>
</file>