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19-04-2022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19-04-2022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19-04-2022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19-04-2022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19-04-2022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19-04-2022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19-04-2022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19-04-2022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19-04-2022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19-04-2022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19-04-2022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19-04-2022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Kick-up,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4997" y="3687061"/>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1263" y="4367970"/>
            <a:ext cx="6358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7848" y="5037199"/>
            <a:ext cx="7026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1598" y="5780877"/>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30676" y="223369"/>
            <a:ext cx="78593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7449" y="1044523"/>
            <a:ext cx="852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6870</TotalTime>
  <Words>8112</Words>
  <Application>Microsoft Office PowerPoint</Application>
  <PresentationFormat>Widescreen</PresentationFormat>
  <Paragraphs>733</Paragraphs>
  <Slides>20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20</vt:i4>
      </vt:variant>
    </vt:vector>
  </HeadingPairs>
  <TitlesOfParts>
    <vt:vector size="24"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128</cp:revision>
  <cp:lastPrinted>2022-02-09T16:30:46Z</cp:lastPrinted>
  <dcterms:created xsi:type="dcterms:W3CDTF">2019-12-30T12:57:31Z</dcterms:created>
  <dcterms:modified xsi:type="dcterms:W3CDTF">2022-04-19T10:44:57Z</dcterms:modified>
</cp:coreProperties>
</file>