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22-10-2021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910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22-10-2021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20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22-10-2021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63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22-10-2021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33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22-10-2021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42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22-10-2021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442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22-10-2021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94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22-10-2021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2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22-10-2021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9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22-10-2021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61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22-10-2021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42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3E06-E79C-44C2-8419-39D0BFD03B99}" type="datetimeFigureOut">
              <a:rPr lang="da-DK" smtClean="0"/>
              <a:t>22-10-2021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9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1651611" y="202071"/>
            <a:ext cx="742461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MET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71743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Holding the left flipper activates the super skill; hit flashing insert to light hurry up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>
                <a:solidFill>
                  <a:schemeClr val="tx1"/>
                </a:solidFill>
              </a:rPr>
              <a:t>spider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selects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/shot – hit </a:t>
            </a:r>
            <a:r>
              <a:rPr lang="da-DK" sz="1600" dirty="0" err="1">
                <a:solidFill>
                  <a:schemeClr val="tx1"/>
                </a:solidFill>
              </a:rPr>
              <a:t>each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spacky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snake</a:t>
            </a:r>
            <a:r>
              <a:rPr lang="da-DK" sz="1600" dirty="0">
                <a:solidFill>
                  <a:schemeClr val="tx1"/>
                </a:solidFill>
              </a:rPr>
              <a:t> and grave,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 to start </a:t>
            </a:r>
            <a:r>
              <a:rPr lang="da-DK" sz="1600" dirty="0" err="1">
                <a:solidFill>
                  <a:schemeClr val="tx1"/>
                </a:solidFill>
              </a:rPr>
              <a:t>strobing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coffin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up to </a:t>
            </a:r>
            <a:r>
              <a:rPr lang="da-DK" sz="1600" dirty="0" err="1">
                <a:solidFill>
                  <a:schemeClr val="tx1"/>
                </a:solidFill>
              </a:rPr>
              <a:t>complete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Electric Chair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- </a:t>
            </a:r>
            <a:r>
              <a:rPr lang="en-US" sz="1600" dirty="0">
                <a:solidFill>
                  <a:schemeClr val="tx1"/>
                </a:solidFill>
              </a:rPr>
              <a:t>During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fill Sparky's power meter by hitting lit shots.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Once filled hit to collect super jackpot.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Grave Marker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>
                <a:solidFill>
                  <a:schemeClr val="tx1"/>
                </a:solidFill>
              </a:rPr>
              <a:t>If ball </a:t>
            </a:r>
            <a:r>
              <a:rPr lang="da-DK" sz="1600" dirty="0" err="1">
                <a:solidFill>
                  <a:schemeClr val="tx1"/>
                </a:solidFill>
              </a:rPr>
              <a:t>caught</a:t>
            </a:r>
            <a:r>
              <a:rPr lang="da-DK" sz="1600" dirty="0">
                <a:solidFill>
                  <a:schemeClr val="tx1"/>
                </a:solidFill>
              </a:rPr>
              <a:t> by magnet, hit it 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Super Jackpot.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Snake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Score jackpots by shooting the snake or any lit snake insert.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FUEL standups lights inserts in playfield, then hit dead end shot 20 seconds double scoring.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 Multiball completing the guitar pick targets lights the snake for add-a-ball, and double scoring!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Crank-it-up.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Battery</a:t>
            </a:r>
            <a:r>
              <a:rPr lang="en-US" sz="1600" dirty="0">
                <a:solidFill>
                  <a:schemeClr val="tx1"/>
                </a:solidFill>
              </a:rPr>
              <a:t>: Bash sparky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For Whom The Bell Tolls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Shoot each of the 5 shot 3 times for 15M Jackpot.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063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758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F4E0E9F9-BC83-415A-814E-94ED59CEDCEF}"/>
              </a:ext>
            </a:extLst>
          </p:cNvPr>
          <p:cNvCxnSpPr>
            <a:cxnSpLocks/>
          </p:cNvCxnSpPr>
          <p:nvPr/>
        </p:nvCxnSpPr>
        <p:spPr>
          <a:xfrm>
            <a:off x="49261" y="-17585"/>
            <a:ext cx="0" cy="6893169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80D99D42-EC2A-45FD-8944-28438071F0CC}"/>
              </a:ext>
            </a:extLst>
          </p:cNvPr>
          <p:cNvCxnSpPr>
            <a:cxnSpLocks/>
          </p:cNvCxnSpPr>
          <p:nvPr/>
        </p:nvCxnSpPr>
        <p:spPr>
          <a:xfrm>
            <a:off x="1219200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368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6AD815E1-D9DE-4B22-BBF9-016466FFED9F}"/>
              </a:ext>
            </a:extLst>
          </p:cNvPr>
          <p:cNvCxnSpPr>
            <a:cxnSpLocks/>
          </p:cNvCxnSpPr>
          <p:nvPr/>
        </p:nvCxnSpPr>
        <p:spPr>
          <a:xfrm>
            <a:off x="387580" y="17584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  <a:endCxn id="25" idx="3"/>
          </p:cNvCxnSpPr>
          <p:nvPr/>
        </p:nvCxnSpPr>
        <p:spPr>
          <a:xfrm>
            <a:off x="49261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4926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609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10550386" y="2506801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550386" y="1000728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MET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10550386" y="5518947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0550386" y="4012874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133438" y="2504559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133438" y="998486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33438" y="5516705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33438" y="4010632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5634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Start song ”Hells Bells”</a:t>
            </a:r>
          </a:p>
          <a:p>
            <a:r>
              <a:rPr lang="da-DK" sz="2000" dirty="0">
                <a:solidFill>
                  <a:schemeClr val="tx1"/>
                </a:solidFill>
              </a:rPr>
              <a:t>- Opening task; hit the bell.</a:t>
            </a:r>
          </a:p>
          <a:p>
            <a:pPr marL="285750" indent="-285750">
              <a:buFontTx/>
              <a:buChar char="-"/>
            </a:pPr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Skillshot gives VIP pass!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</a:rPr>
              <a:t>Jam Multiball (6) ramps,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</a:rPr>
              <a:t>- Jackpots are Ramps.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</a:rPr>
              <a:t>Tour Multiball are (8) loops,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</a:rPr>
              <a:t>- loops are Jackpots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</a:rPr>
              <a:t>Album Multiball are target banks,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tx1"/>
                </a:solidFill>
              </a:rPr>
              <a:t>- Jackpots are target banks.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Add a ball, by completing all 5</a:t>
            </a:r>
          </a:p>
          <a:p>
            <a:r>
              <a:rPr lang="da-DK" sz="2000" dirty="0">
                <a:solidFill>
                  <a:schemeClr val="tx1"/>
                </a:solidFill>
              </a:rPr>
              <a:t>Musical Notes, use VIP got get the last, restart ballsaver!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Canon shoot Bell as Safe, </a:t>
            </a:r>
          </a:p>
          <a:p>
            <a:r>
              <a:rPr lang="da-DK" sz="2000" dirty="0">
                <a:solidFill>
                  <a:schemeClr val="tx1"/>
                </a:solidFill>
              </a:rPr>
              <a:t>to get double playfield scoring.</a:t>
            </a:r>
          </a:p>
          <a:p>
            <a:r>
              <a:rPr lang="da-DK" sz="2000" dirty="0">
                <a:solidFill>
                  <a:schemeClr val="tx1"/>
                </a:solidFill>
              </a:rPr>
              <a:t>Trible not worth it.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235661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ACDC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3505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86102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Blank</a:t>
            </a:r>
          </a:p>
        </p:txBody>
      </p:sp>
    </p:spTree>
    <p:extLst>
      <p:ext uri="{BB962C8B-B14F-4D97-AF65-F5344CB8AC3E}">
        <p14:creationId xmlns:p14="http://schemas.microsoft.com/office/powerpoint/2010/main" val="298166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10550386" y="2506801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ACDC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550386" y="1000728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10550386" y="5518947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0550386" y="4012874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133438" y="2504559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133438" y="998486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33438" y="5516705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33438" y="4010632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5634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Complete drop targets to ligth </a:t>
            </a:r>
            <a:r>
              <a:rPr lang="da-DK" sz="2000" i="1" dirty="0">
                <a:solidFill>
                  <a:schemeClr val="tx1"/>
                </a:solidFill>
              </a:rPr>
              <a:t>Dead Features. </a:t>
            </a:r>
            <a:r>
              <a:rPr lang="da-DK" sz="2000" dirty="0">
                <a:solidFill>
                  <a:schemeClr val="tx1"/>
                </a:solidFill>
              </a:rPr>
              <a:t>In mode, completing another set add 10 seconds to mode.</a:t>
            </a:r>
          </a:p>
          <a:p>
            <a:endParaRPr lang="da-DK" sz="2000" i="1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Single ball mode:</a:t>
            </a:r>
          </a:p>
          <a:p>
            <a:pPr marL="285750" indent="-285750">
              <a:buFontTx/>
              <a:buChar char="-"/>
            </a:pPr>
            <a:r>
              <a:rPr lang="da-DK" sz="2000" dirty="0">
                <a:solidFill>
                  <a:schemeClr val="tx1"/>
                </a:solidFill>
              </a:rPr>
              <a:t>Barn; shoot barn.</a:t>
            </a:r>
          </a:p>
          <a:p>
            <a:pPr marL="285750" indent="-285750">
              <a:buFontTx/>
              <a:buChar char="-"/>
            </a:pPr>
            <a:r>
              <a:rPr lang="da-DK" sz="2000" dirty="0">
                <a:solidFill>
                  <a:schemeClr val="tx1"/>
                </a:solidFill>
              </a:rPr>
              <a:t>CDC; hit CDC to build, collect at the other shots.</a:t>
            </a:r>
          </a:p>
          <a:p>
            <a:pPr marL="285750" indent="-285750">
              <a:buFontTx/>
              <a:buChar char="-"/>
            </a:pPr>
            <a:r>
              <a:rPr lang="da-DK" sz="2000" dirty="0">
                <a:solidFill>
                  <a:schemeClr val="tx1"/>
                </a:solidFill>
              </a:rPr>
              <a:t>Arena; shot arena – end at Woodbury.</a:t>
            </a:r>
          </a:p>
          <a:p>
            <a:r>
              <a:rPr lang="da-DK" sz="2000" dirty="0">
                <a:solidFill>
                  <a:schemeClr val="tx1"/>
                </a:solidFill>
              </a:rPr>
              <a:t>Multi ball Mode:</a:t>
            </a:r>
          </a:p>
          <a:p>
            <a:pPr marL="285750" indent="-285750">
              <a:buFontTx/>
              <a:buChar char="-"/>
            </a:pPr>
            <a:r>
              <a:rPr lang="da-DK" sz="2000" dirty="0">
                <a:solidFill>
                  <a:schemeClr val="tx1"/>
                </a:solidFill>
              </a:rPr>
              <a:t>Riot; Shot Riot, hit bumpers</a:t>
            </a:r>
          </a:p>
          <a:p>
            <a:pPr marL="285750" indent="-285750">
              <a:buFontTx/>
              <a:buChar char="-"/>
            </a:pPr>
            <a:r>
              <a:rPr lang="da-DK" sz="2000" dirty="0">
                <a:solidFill>
                  <a:schemeClr val="tx1"/>
                </a:solidFill>
              </a:rPr>
              <a:t>Tunnel; hit tunnel.</a:t>
            </a:r>
          </a:p>
          <a:p>
            <a:pPr marL="285750" indent="-285750">
              <a:buFontTx/>
              <a:buChar char="-"/>
            </a:pPr>
            <a:endParaRPr lang="da-DK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Shooting the targets to either side of the Prison lights,</a:t>
            </a:r>
            <a:r>
              <a:rPr lang="da-DK" sz="2000" dirty="0">
                <a:solidFill>
                  <a:schemeClr val="tx1"/>
                </a:solidFill>
              </a:rPr>
              <a:t> Tower standup</a:t>
            </a:r>
            <a:r>
              <a:rPr lang="en-US" sz="2000" dirty="0">
                <a:solidFill>
                  <a:schemeClr val="tx1"/>
                </a:solidFill>
              </a:rPr>
              <a:t> for 2X playfield.</a:t>
            </a:r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5661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TWD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3505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Canon shoot Bell as Safe, </a:t>
            </a:r>
          </a:p>
          <a:p>
            <a:r>
              <a:rPr lang="da-DK" sz="2000" dirty="0">
                <a:solidFill>
                  <a:schemeClr val="tx1"/>
                </a:solidFill>
              </a:rPr>
              <a:t>to get double playfield scoring.</a:t>
            </a:r>
          </a:p>
          <a:p>
            <a:r>
              <a:rPr lang="da-DK" sz="2000" dirty="0">
                <a:solidFill>
                  <a:schemeClr val="tx1"/>
                </a:solidFill>
              </a:rPr>
              <a:t>Trible not worth it.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After a set number of jackpots, the Super Jackpot is lit: collect it by loading the Cannon and firing it into the Bell.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Song ”Rock N Roll Train”</a:t>
            </a:r>
          </a:p>
          <a:p>
            <a:r>
              <a:rPr lang="da-DK" sz="2000" dirty="0">
                <a:solidFill>
                  <a:schemeClr val="tx1"/>
                </a:solidFill>
              </a:rPr>
              <a:t>- Opening task; </a:t>
            </a:r>
            <a:r>
              <a:rPr lang="en-US" sz="2000" dirty="0">
                <a:solidFill>
                  <a:schemeClr val="tx1"/>
                </a:solidFill>
              </a:rPr>
              <a:t>Shoot left ramp, then right ramp </a:t>
            </a:r>
            <a:r>
              <a:rPr lang="da-DK" sz="2000" dirty="0">
                <a:solidFill>
                  <a:schemeClr val="tx1"/>
                </a:solidFill>
              </a:rPr>
              <a:t>/ right loop</a:t>
            </a:r>
          </a:p>
          <a:p>
            <a:r>
              <a:rPr lang="da-DK" sz="2000" dirty="0">
                <a:solidFill>
                  <a:schemeClr val="tx1"/>
                </a:solidFill>
              </a:rPr>
              <a:t>Song ”</a:t>
            </a:r>
            <a:r>
              <a:rPr lang="en-US" sz="2000" dirty="0">
                <a:solidFill>
                  <a:schemeClr val="tx1"/>
                </a:solidFill>
              </a:rPr>
              <a:t> For Those About To Rock”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Opening task; Fire the Cannon to complete all lit AC/DC targets</a:t>
            </a:r>
          </a:p>
          <a:p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86102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ACDC 2</a:t>
            </a:r>
          </a:p>
        </p:txBody>
      </p:sp>
    </p:spTree>
    <p:extLst>
      <p:ext uri="{BB962C8B-B14F-4D97-AF65-F5344CB8AC3E}">
        <p14:creationId xmlns:p14="http://schemas.microsoft.com/office/powerpoint/2010/main" val="64313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10550386" y="2506801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550386" y="1000728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10550386" y="5518947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0550386" y="4012874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TWD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133438" y="2504559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133438" y="998486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33438" y="5516705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33438" y="4010632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5634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Superskill is hold left flipper, full plunge, hit super jackpot with upper flipper.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Skill shot EB target. Catch on left flipper. Sweep drops to light lock. Get multiball straight away. Lite revive during ball save period.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Spell EDDIE; start light mode up the middle. Shoot left spinner to change flashing mode if EDDIE is not spelled.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Aces High is a multiball and a good mode to get early if possible.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Start single ball modes; Hallowed Be Thy Name; before Mummy or Trooper MB.</a:t>
            </a:r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5661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IMDN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3505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Prison Multiball; hit prison, clear yard – or hit the head.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Well waker ultiball;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Bloodbath Multiball;</a:t>
            </a:r>
          </a:p>
          <a:p>
            <a:r>
              <a:rPr lang="da-DK" sz="2000" dirty="0">
                <a:solidFill>
                  <a:schemeClr val="tx1"/>
                </a:solidFill>
              </a:rPr>
              <a:t>Complete another bank of drop targets to add-a-ball, can be done twice.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Escape Terminus – sixth mode;</a:t>
            </a:r>
          </a:p>
          <a:p>
            <a:r>
              <a:rPr lang="da-DK" sz="2000" dirty="0">
                <a:solidFill>
                  <a:schemeClr val="tx1"/>
                </a:solidFill>
              </a:rPr>
              <a:t>Shot any </a:t>
            </a:r>
            <a:r>
              <a:rPr lang="da-DK" sz="2000" i="1" dirty="0">
                <a:solidFill>
                  <a:schemeClr val="tx1"/>
                </a:solidFill>
              </a:rPr>
              <a:t>Dead Faeature</a:t>
            </a:r>
            <a:r>
              <a:rPr lang="da-DK" sz="2000" dirty="0">
                <a:solidFill>
                  <a:schemeClr val="tx1"/>
                </a:solidFill>
              </a:rPr>
              <a:t> shot to begin, then a lit shot to collect. Collect all five hurry uo to finesh Terminus.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886102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TWD 2</a:t>
            </a:r>
          </a:p>
        </p:txBody>
      </p:sp>
    </p:spTree>
    <p:extLst>
      <p:ext uri="{BB962C8B-B14F-4D97-AF65-F5344CB8AC3E}">
        <p14:creationId xmlns:p14="http://schemas.microsoft.com/office/powerpoint/2010/main" val="293524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10550386" y="2506801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550386" y="1000728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10550386" y="5518947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IMDN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0550386" y="4012874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133438" y="2504559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133438" y="998486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33438" y="5516705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33438" y="4010632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5634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Super Skill Shot; hold left flipper down, and lock Ninja.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Completing D-E-A-D Target Bank </a:t>
            </a:r>
            <a:r>
              <a:rPr lang="en-US" sz="2000" dirty="0">
                <a:solidFill>
                  <a:schemeClr val="tx1"/>
                </a:solidFill>
              </a:rPr>
              <a:t>will qualify a Battle at the </a:t>
            </a:r>
            <a:r>
              <a:rPr lang="en-US" sz="2000" dirty="0" err="1">
                <a:solidFill>
                  <a:schemeClr val="tx1"/>
                </a:solidFill>
              </a:rPr>
              <a:t>Hellhouse</a:t>
            </a:r>
            <a:r>
              <a:rPr lang="en-US" sz="2000" dirty="0">
                <a:solidFill>
                  <a:schemeClr val="tx1"/>
                </a:solidFill>
              </a:rPr>
              <a:t> Scoop.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1. Battle; </a:t>
            </a:r>
            <a:r>
              <a:rPr lang="da-DK" sz="2000" dirty="0">
                <a:solidFill>
                  <a:schemeClr val="tx1"/>
                </a:solidFill>
              </a:rPr>
              <a:t>Juggernaut, and bring in Lil Deadpool Multiball, lock ball behind drop targets, then unlock. During Juggernaut hit </a:t>
            </a:r>
            <a:r>
              <a:rPr lang="pt-BR" sz="2000" dirty="0">
                <a:solidFill>
                  <a:schemeClr val="tx1"/>
                </a:solidFill>
              </a:rPr>
              <a:t>4 D-E-A-D or P-O-O-L </a:t>
            </a:r>
            <a:r>
              <a:rPr lang="da-DK" sz="2000" dirty="0">
                <a:solidFill>
                  <a:schemeClr val="tx1"/>
                </a:solidFill>
              </a:rPr>
              <a:t>targets, finish at a main sgot.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2. Battle, Mystique, </a:t>
            </a:r>
            <a:r>
              <a:rPr lang="en-US" sz="2000" dirty="0">
                <a:solidFill>
                  <a:schemeClr val="tx1"/>
                </a:solidFill>
              </a:rPr>
              <a:t>Center Wolverine spinner, then both ramps, then all three shots will remain lit.</a:t>
            </a:r>
            <a:endParaRPr lang="da-DK" sz="2000" dirty="0">
              <a:solidFill>
                <a:schemeClr val="tx1"/>
              </a:solidFill>
            </a:endParaRPr>
          </a:p>
          <a:p>
            <a:endParaRPr lang="da-DK" sz="2000" dirty="0">
              <a:solidFill>
                <a:schemeClr val="tx1"/>
              </a:solidFill>
            </a:endParaRPr>
          </a:p>
          <a:p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5661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DP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3505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Trooper Multiball: Drop targets awards “Light Lock”, hit green arrows to virtually lock a ball.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All shots will be lit for jackpot and will un-light when collected. Collecting 3 Jackpots lights the first Super.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Spell MUMMY at the captive ball to qualify locks for Mummy Multiball. Lock balls in sarcophagus.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During Mummy Multiball switch hits qualify jackpots at captive ball. Spell MUMMY to light the super at bullseye above the sarcophagus.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Shoo the left spinner to collect "REVIVE“ letters, to light kickback.</a:t>
            </a:r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86102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IMDN 2</a:t>
            </a:r>
          </a:p>
        </p:txBody>
      </p:sp>
    </p:spTree>
    <p:extLst>
      <p:ext uri="{BB962C8B-B14F-4D97-AF65-F5344CB8AC3E}">
        <p14:creationId xmlns:p14="http://schemas.microsoft.com/office/powerpoint/2010/main" val="224499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10550386" y="2506801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550386" y="1000728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10550386" y="5518947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0550386" y="4012874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133438" y="2504559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133438" y="998486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33438" y="5516705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33438" y="4010632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5634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Skillshot, forget P-K-E rollovers;</a:t>
            </a:r>
          </a:p>
          <a:p>
            <a:r>
              <a:rPr lang="da-DK" sz="2000" dirty="0">
                <a:solidFill>
                  <a:schemeClr val="tx1"/>
                </a:solidFill>
              </a:rPr>
              <a:t>Fullplunge, catch, hit Right loop, default, to start ”Okay Who Brought The Dog</a:t>
            </a:r>
            <a:r>
              <a:rPr lang="en-US" sz="2000" dirty="0">
                <a:solidFill>
                  <a:schemeClr val="tx1"/>
                </a:solidFill>
              </a:rPr>
              <a:t>?”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Shoot the left ramp, left loop, and right loop to complete "Okay Who Brought The Dog?“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Next Scene "Spook Central”, </a:t>
            </a:r>
            <a:r>
              <a:rPr lang="en-US" sz="2000" dirty="0">
                <a:solidFill>
                  <a:schemeClr val="tx1"/>
                </a:solidFill>
              </a:rPr>
              <a:t>left ramp to stop the hurry-up and set the shot reward. Left loop, left ramp, right ramp, right loop and again finish with the right loop.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"Gozer The Gozerian”?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i="1" dirty="0">
                <a:solidFill>
                  <a:schemeClr val="tx1"/>
                </a:solidFill>
              </a:rPr>
              <a:t>“Spooked Librarian”</a:t>
            </a:r>
            <a:r>
              <a:rPr lang="en-US" sz="2000" dirty="0">
                <a:solidFill>
                  <a:schemeClr val="tx1"/>
                </a:solidFill>
              </a:rPr>
              <a:t>: Shoot flashing shots then the spinner to raise SJ by 100k per spin.</a:t>
            </a:r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5661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GB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3505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3. Battle Sabretooth, </a:t>
            </a:r>
            <a:r>
              <a:rPr lang="en-US" sz="2000" dirty="0">
                <a:solidFill>
                  <a:schemeClr val="tx1"/>
                </a:solidFill>
              </a:rPr>
              <a:t>Shoot either orbit or the center spinner to cause damage. Both top lanes and pop bumpers will also deal damage to Sabretooth.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Then Sauron</a:t>
            </a:r>
            <a:r>
              <a:rPr lang="da-DK" sz="2000" b="1" dirty="0">
                <a:solidFill>
                  <a:schemeClr val="tx1"/>
                </a:solidFill>
              </a:rPr>
              <a:t> </a:t>
            </a:r>
            <a:r>
              <a:rPr lang="da-DK" sz="2000" dirty="0">
                <a:solidFill>
                  <a:schemeClr val="tx1"/>
                </a:solidFill>
              </a:rPr>
              <a:t>at the scoop. 3-ball Multiball. Shoot 2 left ramp and 2 right ramp Jackpots, then u-turn loop to Super Jackpot.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Spin the left spinner 45 times to start </a:t>
            </a:r>
            <a:r>
              <a:rPr lang="da-DK" sz="2000" dirty="0">
                <a:solidFill>
                  <a:schemeClr val="tx1"/>
                </a:solidFill>
              </a:rPr>
              <a:t>Disco Multiball.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Use flippers to cycle lower inlane inserts to spell B-O-O-M, Completing B-O-O-M 4 times without using the button will light the button red for “Big Boom” button red not yellow.</a:t>
            </a:r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86102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DP 2</a:t>
            </a:r>
          </a:p>
        </p:txBody>
      </p:sp>
    </p:spTree>
    <p:extLst>
      <p:ext uri="{BB962C8B-B14F-4D97-AF65-F5344CB8AC3E}">
        <p14:creationId xmlns:p14="http://schemas.microsoft.com/office/powerpoint/2010/main" val="359705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10550386" y="2506801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GB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550386" y="1000728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10550386" y="5518947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0550386" y="4012874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133438" y="2504559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133438" y="998486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33438" y="5516705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33438" y="4010632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5634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Groot Multiball, Hit Groot enough times. RE-lock a ball during Multiball to get 2x playfield, Groot can be brought into a mode.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Orb Multiball; Hit Or, for Jackpots, and Supers, use Hardon Enforces, Action!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Add-A-Ball; during multiball </a:t>
            </a:r>
            <a:r>
              <a:rPr lang="en-US" sz="2000" dirty="0">
                <a:solidFill>
                  <a:schemeClr val="tx1"/>
                </a:solidFill>
              </a:rPr>
              <a:t>collecting a Mystery will always award Add-A-Ball. To light Mystery, hit the Guardians of the Galaxy standup several times.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Ball Save: Hit the two stand up targets to the left and right of Groot.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Hit scoop to start a mode, halfway blinking, hit the scoop to upgrade a mode!</a:t>
            </a:r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5661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GOTG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3505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"Stay-</a:t>
            </a:r>
            <a:r>
              <a:rPr lang="en-US" sz="2000" dirty="0" err="1">
                <a:solidFill>
                  <a:schemeClr val="tx1"/>
                </a:solidFill>
              </a:rPr>
              <a:t>Puft</a:t>
            </a:r>
            <a:r>
              <a:rPr lang="en-US" sz="2000" dirty="0">
                <a:solidFill>
                  <a:schemeClr val="tx1"/>
                </a:solidFill>
              </a:rPr>
              <a:t> Marshmallow Man" is lit at the right loop. Use P-K-E multipliers.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i="1" dirty="0">
                <a:solidFill>
                  <a:schemeClr val="tx1"/>
                </a:solidFill>
              </a:rPr>
              <a:t>Back Off, Man!</a:t>
            </a:r>
            <a:r>
              <a:rPr lang="en-US" sz="2000" dirty="0">
                <a:solidFill>
                  <a:schemeClr val="tx1"/>
                </a:solidFill>
              </a:rPr>
              <a:t>: Shoot any of the lit shots, shoot 2 shot then final shot at the left scoop.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Complete the Storage Facility left captive balls award to light three stacked locks</a:t>
            </a:r>
          </a:p>
          <a:p>
            <a:r>
              <a:rPr lang="en-US" sz="2000" dirty="0">
                <a:solidFill>
                  <a:schemeClr val="tx1"/>
                </a:solidFill>
              </a:rPr>
              <a:t>Add-a-Ball re-lit by repeatedly shooting the left captive balls.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Mass hysteria - flippers are switched. Hitting the right captive ball will toggle the reversed flippers on/off.</a:t>
            </a:r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86102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GB 2</a:t>
            </a:r>
          </a:p>
        </p:txBody>
      </p:sp>
    </p:spTree>
    <p:extLst>
      <p:ext uri="{BB962C8B-B14F-4D97-AF65-F5344CB8AC3E}">
        <p14:creationId xmlns:p14="http://schemas.microsoft.com/office/powerpoint/2010/main" val="107619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10550386" y="2506801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550386" y="1000728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10550386" y="5518947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0550386" y="4012874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GOTG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133438" y="2504559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133438" y="998486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33438" y="5516705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33438" y="4010632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5634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5661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BKSOR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3505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dirty="0">
                <a:solidFill>
                  <a:schemeClr val="tx1"/>
                </a:solidFill>
              </a:rPr>
              <a:t>Cherry Bomb Multiball; Complete 4 modes </a:t>
            </a:r>
            <a:r>
              <a:rPr lang="en-US" sz="2000" dirty="0">
                <a:solidFill>
                  <a:schemeClr val="tx1"/>
                </a:solidFill>
              </a:rPr>
              <a:t>to light the right scoop for Cherry Bomb Multiball, a 6-ball, 60 second unlimited ball-save Multiball.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8 Modes; all time based.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Quill’s Quest; 2 ball multiball mode, first to get feel.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Sanctuary, </a:t>
            </a:r>
            <a:r>
              <a:rPr lang="en-US" sz="2000" dirty="0">
                <a:solidFill>
                  <a:schemeClr val="tx1"/>
                </a:solidFill>
              </a:rPr>
              <a:t>Complete all 5 of the Hadron Enforcer targets, use Multiball.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Escape Kyln; with Multiball.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Pod Chase, longest mode.</a:t>
            </a:r>
          </a:p>
          <a:p>
            <a:endParaRPr lang="da-DK" sz="2000" dirty="0">
              <a:solidFill>
                <a:schemeClr val="tx1"/>
              </a:solidFill>
            </a:endParaRPr>
          </a:p>
          <a:p>
            <a:r>
              <a:rPr lang="da-DK" sz="2000" dirty="0">
                <a:solidFill>
                  <a:schemeClr val="tx1"/>
                </a:solidFill>
              </a:rPr>
              <a:t>Hadron Enforcer! Action button spot shoot in modes.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886102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GOTG 2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5634" y="412367"/>
            <a:ext cx="503787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Super Skill Shot - hold in the left flipper and hit one of the three Knight shots (flail (spinning thing), Knight target, shield)</a:t>
            </a:r>
          </a:p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 </a:t>
            </a:r>
          </a:p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Left stand-ups - Two standup targets “ADD TIME” in front of them. Hitting either target during a mode will add some time. The targets also count down towards activating the virtual ball save at the left </a:t>
            </a:r>
            <a:r>
              <a:rPr lang="en-US" dirty="0" err="1">
                <a:solidFill>
                  <a:srgbClr val="1D2228"/>
                </a:solidFill>
                <a:latin typeface="Helvetica Neue"/>
              </a:rPr>
              <a:t>outlane</a:t>
            </a:r>
            <a:r>
              <a:rPr lang="en-US" dirty="0">
                <a:solidFill>
                  <a:srgbClr val="1D2228"/>
                </a:solidFill>
                <a:latin typeface="Helvetica Neue"/>
              </a:rPr>
              <a:t>.</a:t>
            </a:r>
          </a:p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 </a:t>
            </a:r>
          </a:p>
          <a:p>
            <a:r>
              <a:rPr lang="en-US" dirty="0" err="1">
                <a:solidFill>
                  <a:srgbClr val="1D2228"/>
                </a:solidFill>
                <a:latin typeface="Helvetica Neue"/>
              </a:rPr>
              <a:t>MagnaSave</a:t>
            </a:r>
            <a:r>
              <a:rPr lang="en-US" dirty="0">
                <a:solidFill>
                  <a:srgbClr val="1D2228"/>
                </a:solidFill>
                <a:latin typeface="Helvetica Neue"/>
              </a:rPr>
              <a:t>! After the Magna-Save is used, complete the drop targets to relight it.</a:t>
            </a:r>
          </a:p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 </a:t>
            </a:r>
          </a:p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Lightning Wheel Modes, Hit the center ramp, knight or shield X times will light mode. Hit the center ramp and then the shield (raised) into the scoop to begin a mode.</a:t>
            </a:r>
          </a:p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 </a:t>
            </a:r>
          </a:p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Light power by hitting drop targets to the right, the Starting the POWER feature when lit during a mode will , by hitting "Knight target"</a:t>
            </a:r>
          </a:p>
          <a:p>
            <a:r>
              <a:rPr lang="en-US" dirty="0">
                <a:solidFill>
                  <a:srgbClr val="1D2228"/>
                </a:solidFill>
                <a:latin typeface="Helvetica Neue"/>
              </a:rPr>
              <a:t> </a:t>
            </a:r>
            <a:endParaRPr lang="en-US" b="0" i="0" dirty="0">
              <a:solidFill>
                <a:srgbClr val="1D2228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0751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16200000">
            <a:off x="10550386" y="2506801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 rot="16200000">
            <a:off x="10550386" y="1000728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10550386" y="5518947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BKSOR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10550386" y="4012874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>
                <a:solidFill>
                  <a:schemeClr val="tx1"/>
                </a:solidFill>
              </a:rPr>
              <a:t>GOTG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133438" y="2504559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133438" y="998486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5400000">
            <a:off x="133438" y="5516705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133438" y="4010632"/>
            <a:ext cx="1506072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5634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35661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JP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3505" y="414609"/>
            <a:ext cx="5040757" cy="6024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Triple Knights Challenge MB; phase 1, defeat knights by shooting (3 times) either the left spinner lane, ramp, and Shield lane. The Ramp will be lit for a hurry-up that will start Phase 2. The Knight’s flail will be spinning rapidly, and can be stopped temporarily by making partial progress on the ramp/hitting the flail ball. Shooting this shot awards the hurry-up value and sets the Jackpot value for phase 2.</a:t>
            </a:r>
          </a:p>
          <a:p>
            <a:r>
              <a:rPr lang="en-US" dirty="0">
                <a:solidFill>
                  <a:schemeClr val="tx1"/>
                </a:solidFill>
              </a:rPr>
              <a:t>Phase 2, complete all of the shots Jackpots to light the Ramp for a Super Jackpot. Left spinner, Counts down towards qualifying Add-A-Ball during Triple Knights, A saucer Collects Add-A-Ball.</a:t>
            </a:r>
          </a:p>
          <a:p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dirty="0">
                <a:solidFill>
                  <a:schemeClr val="tx1"/>
                </a:solidFill>
              </a:rPr>
              <a:t>KNIGHT Multiball: Jackpots are lit on various shots throughout the playfield not worth it. Spend this Multiball on going for the right spinner and Black Knight target.</a:t>
            </a:r>
          </a:p>
          <a:p>
            <a:r>
              <a:rPr lang="en-US" dirty="0">
                <a:solidFill>
                  <a:schemeClr val="tx1"/>
                </a:solidFill>
              </a:rPr>
              <a:t> The King’s Ransom: Completing KNIGHT for the second time game will begin The King’s Ransom. This is a minute-long 3-ball </a:t>
            </a:r>
            <a:r>
              <a:rPr lang="en-US">
                <a:solidFill>
                  <a:schemeClr val="tx1"/>
                </a:solidFill>
              </a:rPr>
              <a:t>multiball Jackpots.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886102" y="1"/>
            <a:ext cx="1506072" cy="20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chemeClr val="tx1"/>
                </a:solidFill>
              </a:rPr>
              <a:t>BKSOR 2</a:t>
            </a:r>
          </a:p>
        </p:txBody>
      </p:sp>
    </p:spTree>
    <p:extLst>
      <p:ext uri="{BB962C8B-B14F-4D97-AF65-F5344CB8AC3E}">
        <p14:creationId xmlns:p14="http://schemas.microsoft.com/office/powerpoint/2010/main" val="181286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1639</Words>
  <Application>Microsoft Office PowerPoint</Application>
  <PresentationFormat>Widescreen</PresentationFormat>
  <Paragraphs>200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kub</dc:creator>
  <cp:lastModifiedBy>karsten bolge</cp:lastModifiedBy>
  <cp:revision>46</cp:revision>
  <dcterms:created xsi:type="dcterms:W3CDTF">2019-12-30T12:57:31Z</dcterms:created>
  <dcterms:modified xsi:type="dcterms:W3CDTF">2021-10-22T14:50:08Z</dcterms:modified>
</cp:coreProperties>
</file>